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68"/>
    <p:restoredTop sz="90842"/>
  </p:normalViewPr>
  <p:slideViewPr>
    <p:cSldViewPr snapToGrid="0" snapToObjects="1">
      <p:cViewPr varScale="1">
        <p:scale>
          <a:sx n="123" d="100"/>
          <a:sy n="123" d="100"/>
        </p:scale>
        <p:origin x="23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D0E3C-464C-D440-BDE4-BE3C4551425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F9AB3-DADD-DC42-BBCF-A9B628BA7E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19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F9AB3-DADD-DC42-BBCF-A9B628BA7E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8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A8745-5ED3-9045-9D6D-08E6E1EC4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EB5EE6-330C-234D-AFB4-8361670AE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089FF-1083-EE49-81FE-31146F2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2FCEC-28EA-6A41-A032-35D33B96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228692-97FC-3543-89B7-1BCD6E8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8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F1AE9-BD5B-4143-A38C-177B96E6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7ED066-AC6A-5241-9BCC-5765D43C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FC72D5-DD37-1448-88D2-C49C7F7C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B10B8-7752-4B45-801F-9D83D2C6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5EBC5-73A9-0943-800B-4AD4AB08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A989DD-208D-2B49-9F13-B4A1F050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D82C6F-82BE-8F4C-9C86-F70716498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11971-E5F8-4744-9D72-99C4F539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B5194-E162-4742-8AE6-76597402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C86D3-5E09-944D-9F5D-6D01E0F6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89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1C405-520D-E24D-B8E1-9911515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8000"/>
          </a:xfrm>
          <a:solidFill>
            <a:srgbClr val="C00000"/>
          </a:solidFill>
        </p:spPr>
        <p:txBody>
          <a:bodyPr lIns="503999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40A3A-968C-7C4D-90A1-9262C5B4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90000" tIns="46800" rIns="90000" bIns="46800"/>
          <a:lstStyle>
            <a:lvl2pPr marL="914400" indent="-457200">
              <a:buClr>
                <a:schemeClr val="accent2"/>
              </a:buClr>
              <a:buFont typeface="Wingdings" pitchFamily="2" charset="2"/>
              <a:buChar char="§"/>
              <a:defRPr/>
            </a:lvl2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38E29-60E4-EA42-8AF5-72699E94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9500F-2730-C64E-A113-0B21808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3760A-6837-F941-B9C4-BE37BF87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B9AE-7745-B040-AACF-BA51CDDB0649}"/>
              </a:ext>
            </a:extLst>
          </p:cNvPr>
          <p:cNvSpPr/>
          <p:nvPr userDrawn="1"/>
        </p:nvSpPr>
        <p:spPr>
          <a:xfrm>
            <a:off x="0" y="6817417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918C5-3057-4E4F-B204-438211BA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62CCE-FC4F-E84D-8EC8-2869528A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47040-5C7F-EE49-B0CE-641C1EBE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9F42A-A60A-B64C-9A3E-E1D317E4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B94DB9-82CD-6349-938C-1516C972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42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66BC1-5657-2D46-A370-C85D51B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0840C-0028-2141-B4E0-41721B7E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tIns="36000" bIns="36000"/>
          <a:lstStyle/>
          <a:p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2D673-8EC1-0643-B2C1-5EB5981D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7D17F7-9B2F-7847-A623-4B62C979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5C74B-F52C-4644-91DC-5421FE1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35CF3-9359-EE43-817D-8B310C1C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82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B58C4-D60B-F147-9AB5-B6CF23CD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BB2823-DA96-BD4A-81C8-BD7564FA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DD9DF1-FF0C-4841-9847-FDB8AD62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7A96EC-EC61-B34C-86D4-6D54B6401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3328C9-7BB4-484F-9727-15698096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2E4E0C-667D-A944-9F64-53C6B5EE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B69D5B-4EC4-2C43-910A-4B410897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C4F9BE-B927-C940-9A52-ACAFFC7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9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9B3E4-5BE3-844C-94D9-37FA7D50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91DDC-25E4-B44B-97E7-E0E1DF09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262E7D-9E80-B049-BB34-32F71A9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A98782-F91D-F640-BC82-4D46D318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07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3A5F88-7FF1-A142-B9BF-699CDF58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11122A-2008-D443-B6D4-FCC7C967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B22360-3916-0D42-851C-D858F07E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E6E93-70B5-F546-B190-7A43384D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A0BF3-30D8-B94A-B059-7445B38A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2E6C1-C8BC-BE49-B8B9-F3837B2A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B37502-63F3-6E4B-A8B4-DC118E1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FADF0F-F748-7148-9AC7-8AC0863A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1A8BD-FC05-3D47-9926-FBE7BAE2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89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5D2C3-BB9F-5341-B7E3-883ED6D7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D7718-5A9D-D441-B461-1BE08B772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3E5759-BE47-4443-BB91-B59114F6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8ECEBD-4400-4A4C-96D6-778E405D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111347-59E8-3944-BBEB-D2C79A55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CDFDD-FF4F-8F4E-8AC0-0FD31290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3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A55294-F61F-9941-9F6D-74D71FFB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F43F90-7C75-5B4B-8142-2888789E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108000" rIns="91440" bIns="46800" rtlCol="0">
            <a:normAutofit/>
          </a:bodyPr>
          <a:lstStyle/>
          <a:p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C6439-B741-F14F-B866-8AD1C9F58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3779-A2B6-894E-B74A-185CDF03980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31248-693E-394E-BDA5-EDABA910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53904C-1F40-5F49-AE39-32886D7C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E132-F99A-184B-AEAA-34AEC30D1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1E5CF-65E4-7D4C-9E25-DB4B74573D55}"/>
              </a:ext>
            </a:extLst>
          </p:cNvPr>
          <p:cNvSpPr/>
          <p:nvPr/>
        </p:nvSpPr>
        <p:spPr>
          <a:xfrm>
            <a:off x="0" y="0"/>
            <a:ext cx="531875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E74026-F711-4C4C-90EC-3E6C2BA2C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036" y="1122363"/>
            <a:ext cx="5318758" cy="2387600"/>
          </a:xfrm>
        </p:spPr>
        <p:txBody>
          <a:bodyPr/>
          <a:lstStyle/>
          <a:p>
            <a:r>
              <a:rPr lang="fr-FR" dirty="0"/>
              <a:t>Projet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765542-D0BE-C54F-8F06-F2A1BE12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514" y="3602038"/>
            <a:ext cx="5288280" cy="1655762"/>
          </a:xfrm>
        </p:spPr>
        <p:txBody>
          <a:bodyPr/>
          <a:lstStyle/>
          <a:p>
            <a:r>
              <a:rPr lang="fr-FR" dirty="0"/>
              <a:t>Présentation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FA4AD6-FF27-F942-8FBB-9571C087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78" y="969453"/>
            <a:ext cx="3270202" cy="42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81253-6F98-BE47-B242-1501DC74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/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A26-BA73-9E43-B58C-CCA72A6F0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762942"/>
          </a:xfrm>
        </p:spPr>
        <p:txBody>
          <a:bodyPr>
            <a:normAutofit/>
          </a:bodyPr>
          <a:lstStyle/>
          <a:p>
            <a:r>
              <a:rPr lang="fr-FR" dirty="0"/>
              <a:t>Vous venez d’être sollicité pour la mise à disposition d’un site internet permettant de mettre à disposition une bibliothèque d’images.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Proposer une API </a:t>
            </a:r>
            <a:r>
              <a:rPr lang="fr-FR" dirty="0" err="1"/>
              <a:t>Rest</a:t>
            </a:r>
            <a:r>
              <a:rPr lang="fr-FR" dirty="0"/>
              <a:t> permettant de gérer la bibliothèque d’images</a:t>
            </a:r>
          </a:p>
          <a:p>
            <a:pPr lvl="1"/>
            <a:r>
              <a:rPr lang="fr-FR" dirty="0"/>
              <a:t>Gérer différents formats d’images </a:t>
            </a:r>
          </a:p>
          <a:p>
            <a:pPr lvl="1"/>
            <a:r>
              <a:rPr lang="fr-FR" dirty="0"/>
              <a:t>Transformer les images afin de proposer plusieurs résolutions</a:t>
            </a:r>
          </a:p>
          <a:p>
            <a:pPr lvl="1"/>
            <a:r>
              <a:rPr lang="fr-FR" dirty="0"/>
              <a:t>Mettre en place une analyse de l’image afin de déterminer la présence d’individu et des objets composant cette image</a:t>
            </a:r>
          </a:p>
          <a:p>
            <a:pPr lvl="1"/>
            <a:r>
              <a:rPr lang="fr-FR" dirty="0"/>
              <a:t>Réaliser un site Web afin d’administrer / rechercher des images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6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9621B-2810-48B6-9C5B-7301B0B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8000"/>
          </a:xfrm>
        </p:spPr>
        <p:txBody>
          <a:bodyPr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25008-66FE-481B-942D-065F091D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API doit être développée en </a:t>
            </a:r>
            <a:r>
              <a:rPr lang="fr-FR" b="1" dirty="0">
                <a:solidFill>
                  <a:srgbClr val="C00000"/>
                </a:solidFill>
              </a:rPr>
              <a:t>Java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Aucune contrainte sur le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un document d’interface est attendu afin de faciliter l’accès aux services</a:t>
            </a:r>
          </a:p>
          <a:p>
            <a:pPr lvl="1"/>
            <a:endParaRPr lang="fr-FR" dirty="0"/>
          </a:p>
          <a:p>
            <a:r>
              <a:rPr lang="fr-FR" dirty="0"/>
              <a:t>Une IHM doit être mise à disposition</a:t>
            </a:r>
          </a:p>
          <a:p>
            <a:pPr lvl="1"/>
            <a:r>
              <a:rPr lang="fr-FR" dirty="0"/>
              <a:t>Soit développée avec des solutions « Server </a:t>
            </a:r>
            <a:r>
              <a:rPr lang="fr-FR" dirty="0" err="1"/>
              <a:t>Side</a:t>
            </a:r>
            <a:r>
              <a:rPr lang="fr-FR" dirty="0"/>
              <a:t> » en Java </a:t>
            </a:r>
          </a:p>
          <a:p>
            <a:pPr lvl="1"/>
            <a:r>
              <a:rPr lang="fr-FR" dirty="0"/>
              <a:t>Soit développée avec des </a:t>
            </a:r>
            <a:r>
              <a:rPr lang="fr-FR" dirty="0" err="1"/>
              <a:t>frameworks</a:t>
            </a:r>
            <a:r>
              <a:rPr lang="fr-FR" dirty="0"/>
              <a:t> SPA type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, Vue</a:t>
            </a:r>
          </a:p>
          <a:p>
            <a:pPr lvl="1"/>
            <a:endParaRPr lang="fr-FR" dirty="0"/>
          </a:p>
          <a:p>
            <a:r>
              <a:rPr lang="fr-FR" dirty="0"/>
              <a:t>Persistance des données</a:t>
            </a:r>
          </a:p>
          <a:p>
            <a:pPr lvl="1"/>
            <a:r>
              <a:rPr lang="fr-FR" dirty="0"/>
              <a:t>Possibilité d’utiliser une base de données relationnelles</a:t>
            </a:r>
          </a:p>
          <a:p>
            <a:pPr lvl="1"/>
            <a:r>
              <a:rPr lang="fr-FR" dirty="0"/>
              <a:t>Possibilité d’utiliser une base de données </a:t>
            </a:r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Possibilité de coupler les bases avec d’autres solutions</a:t>
            </a:r>
          </a:p>
          <a:p>
            <a:endParaRPr lang="fr-FR" dirty="0"/>
          </a:p>
          <a:p>
            <a:r>
              <a:rPr lang="fr-FR" dirty="0"/>
              <a:t>Reconnaissance d’image</a:t>
            </a:r>
          </a:p>
          <a:p>
            <a:pPr lvl="1"/>
            <a:r>
              <a:rPr lang="fr-FR" dirty="0"/>
              <a:t>Libre de choix :  API ou librairies Java</a:t>
            </a:r>
          </a:p>
          <a:p>
            <a:pPr marL="457200" lvl="1" indent="0">
              <a:buNone/>
            </a:pPr>
            <a:r>
              <a:rPr lang="fr-FR" dirty="0"/>
              <a:t>	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8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A0A64-1A13-F546-AFC1-297AC46C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30FA7-5760-424B-879F-6CFDD7F3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Afin de favoriser le travail collaboratif, le code doit être déposé sur un gestionnaire de sources Git (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bitbucket</a:t>
            </a:r>
            <a:r>
              <a:rPr lang="fr-FR" dirty="0"/>
              <a:t>, azure </a:t>
            </a:r>
            <a:r>
              <a:rPr lang="fr-FR" dirty="0" err="1"/>
              <a:t>devops</a:t>
            </a:r>
            <a:r>
              <a:rPr lang="fr-FR" dirty="0"/>
              <a:t>…)</a:t>
            </a:r>
          </a:p>
          <a:p>
            <a:endParaRPr lang="fr-FR" dirty="0"/>
          </a:p>
          <a:p>
            <a:r>
              <a:rPr lang="fr-FR" dirty="0"/>
              <a:t>Le ou les applications développées doivent utiliser des utilitaires de compilation type </a:t>
            </a:r>
            <a:r>
              <a:rPr lang="fr-FR" dirty="0" err="1"/>
              <a:t>Maven</a:t>
            </a:r>
            <a:r>
              <a:rPr lang="fr-FR" dirty="0"/>
              <a:t>, </a:t>
            </a:r>
            <a:r>
              <a:rPr lang="fr-FR" dirty="0" err="1"/>
              <a:t>Gradle</a:t>
            </a:r>
            <a:r>
              <a:rPr lang="fr-FR" dirty="0"/>
              <a:t>, </a:t>
            </a:r>
            <a:r>
              <a:rPr lang="fr-FR" dirty="0" err="1"/>
              <a:t>Npm</a:t>
            </a:r>
            <a:endParaRPr lang="fr-FR" dirty="0"/>
          </a:p>
          <a:p>
            <a:endParaRPr lang="fr-FR" dirty="0"/>
          </a:p>
          <a:p>
            <a:r>
              <a:rPr lang="fr-FR" dirty="0"/>
              <a:t>Mise en place d’une solution d’intégration continue permettant de compiler et analyser la qualité du code à chaque commit (</a:t>
            </a:r>
            <a:r>
              <a:rPr lang="fr-FR" dirty="0" err="1"/>
              <a:t>Github</a:t>
            </a:r>
            <a:r>
              <a:rPr lang="fr-FR" dirty="0"/>
              <a:t> Action, </a:t>
            </a:r>
            <a:r>
              <a:rPr lang="fr-FR" dirty="0" err="1"/>
              <a:t>Gitlab</a:t>
            </a:r>
            <a:r>
              <a:rPr lang="fr-FR" dirty="0"/>
              <a:t> CI, Azur </a:t>
            </a:r>
            <a:r>
              <a:rPr lang="fr-FR" dirty="0" err="1"/>
              <a:t>Devops</a:t>
            </a:r>
            <a:r>
              <a:rPr lang="fr-FR" dirty="0"/>
              <a:t>…)</a:t>
            </a:r>
          </a:p>
          <a:p>
            <a:endParaRPr lang="fr-FR" dirty="0"/>
          </a:p>
          <a:p>
            <a:r>
              <a:rPr lang="fr-FR" dirty="0"/>
              <a:t>La mise en place de tests unitaires peut être un plus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66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C20E8-220D-8744-BACF-0F416F76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72445-7625-7544-A8D8-709C5893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Séance 1 </a:t>
            </a:r>
          </a:p>
          <a:p>
            <a:pPr lvl="1"/>
            <a:r>
              <a:rPr lang="fr-FR" dirty="0"/>
              <a:t>Introduction au projet</a:t>
            </a:r>
          </a:p>
          <a:p>
            <a:pPr lvl="1"/>
            <a:r>
              <a:rPr lang="fr-FR" dirty="0"/>
              <a:t>Réalisation des équipes</a:t>
            </a:r>
          </a:p>
          <a:p>
            <a:pPr lvl="1"/>
            <a:r>
              <a:rPr lang="fr-FR" dirty="0"/>
              <a:t>Mise en place gestionnaire de sources</a:t>
            </a:r>
          </a:p>
          <a:p>
            <a:pPr lvl="1"/>
            <a:r>
              <a:rPr lang="fr-FR" dirty="0"/>
              <a:t>Recherche de </a:t>
            </a:r>
            <a:r>
              <a:rPr lang="fr-FR" dirty="0" err="1"/>
              <a:t>frameworks</a:t>
            </a:r>
            <a:r>
              <a:rPr lang="fr-FR" dirty="0"/>
              <a:t> Java</a:t>
            </a:r>
          </a:p>
          <a:p>
            <a:pPr lvl="1"/>
            <a:endParaRPr lang="fr-FR" dirty="0"/>
          </a:p>
          <a:p>
            <a:r>
              <a:rPr lang="fr-FR" dirty="0"/>
              <a:t>Séance 2 :</a:t>
            </a:r>
          </a:p>
          <a:p>
            <a:pPr lvl="1"/>
            <a:r>
              <a:rPr lang="fr-FR" dirty="0"/>
              <a:t>Présentation par les équipes de leur projet (choix technologique, rôles de chacun, méthodologie)</a:t>
            </a:r>
          </a:p>
          <a:p>
            <a:pPr lvl="1"/>
            <a:r>
              <a:rPr lang="fr-FR" dirty="0"/>
              <a:t>Assistance aux équipes</a:t>
            </a:r>
          </a:p>
          <a:p>
            <a:pPr lvl="1"/>
            <a:r>
              <a:rPr lang="fr-FR" dirty="0"/>
              <a:t>Echange sur des solutions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0401A7-59F8-3D4C-9C60-A9BC2C44F8B8}"/>
              </a:ext>
            </a:extLst>
          </p:cNvPr>
          <p:cNvSpPr txBox="1"/>
          <p:nvPr/>
        </p:nvSpPr>
        <p:spPr>
          <a:xfrm>
            <a:off x="593889" y="1046375"/>
            <a:ext cx="11151909" cy="9175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tIns="180000" bIns="180000" rtlCol="0">
            <a:spAutoFit/>
          </a:bodyPr>
          <a:lstStyle/>
          <a:p>
            <a:r>
              <a:rPr lang="fr-FR" dirty="0"/>
              <a:t>Lors de chaque fin de séance, merci de me transmettre un compte rendu sur l’avancée du projet, des copie d’écran de vos écrans et l’accès à vos sources ainsi que des éléments que vous souhaiteriez aborder lors des prochaines séances.</a:t>
            </a:r>
          </a:p>
        </p:txBody>
      </p:sp>
    </p:spTree>
    <p:extLst>
      <p:ext uri="{BB962C8B-B14F-4D97-AF65-F5344CB8AC3E}">
        <p14:creationId xmlns:p14="http://schemas.microsoft.com/office/powerpoint/2010/main" val="17447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C2117-D4CB-F94E-8855-6A1FB9D0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90CF4-08A3-864E-A99D-C44D9A40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Séance 3 : </a:t>
            </a:r>
          </a:p>
          <a:p>
            <a:pPr lvl="1"/>
            <a:r>
              <a:rPr lang="fr-FR" dirty="0"/>
              <a:t>Développement </a:t>
            </a:r>
          </a:p>
          <a:p>
            <a:pPr lvl="1"/>
            <a:r>
              <a:rPr lang="fr-FR" dirty="0"/>
              <a:t>Assistance aux équipes</a:t>
            </a:r>
          </a:p>
          <a:p>
            <a:pPr lvl="1"/>
            <a:endParaRPr lang="fr-FR" dirty="0"/>
          </a:p>
          <a:p>
            <a:r>
              <a:rPr lang="fr-FR" dirty="0"/>
              <a:t>Séance 4 : </a:t>
            </a:r>
          </a:p>
          <a:p>
            <a:pPr lvl="1"/>
            <a:r>
              <a:rPr lang="fr-FR" dirty="0"/>
              <a:t>Présentation et démonstration du produit</a:t>
            </a:r>
          </a:p>
        </p:txBody>
      </p:sp>
    </p:spTree>
    <p:extLst>
      <p:ext uri="{BB962C8B-B14F-4D97-AF65-F5344CB8AC3E}">
        <p14:creationId xmlns:p14="http://schemas.microsoft.com/office/powerpoint/2010/main" val="415243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3F45B-0BC1-BF42-9E0C-300B71C7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attendus en 4eme séance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5B518-A31C-8046-BE43-61D58B65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Une démonstration de la solution</a:t>
            </a:r>
          </a:p>
          <a:p>
            <a:endParaRPr lang="fr-FR" dirty="0"/>
          </a:p>
          <a:p>
            <a:r>
              <a:rPr lang="fr-FR" dirty="0"/>
              <a:t>Sources du projet</a:t>
            </a:r>
          </a:p>
          <a:p>
            <a:endParaRPr lang="fr-FR" dirty="0"/>
          </a:p>
          <a:p>
            <a:r>
              <a:rPr lang="fr-FR" dirty="0"/>
              <a:t>Document d’architecture présentant</a:t>
            </a:r>
          </a:p>
          <a:p>
            <a:pPr lvl="1"/>
            <a:r>
              <a:rPr lang="fr-FR" dirty="0"/>
              <a:t>les choix technologiques et leurs justifications</a:t>
            </a:r>
          </a:p>
          <a:p>
            <a:pPr lvl="1"/>
            <a:r>
              <a:rPr lang="fr-FR" dirty="0"/>
              <a:t>les composants </a:t>
            </a:r>
          </a:p>
          <a:p>
            <a:pPr lvl="1"/>
            <a:r>
              <a:rPr lang="fr-FR" dirty="0"/>
              <a:t>les échanges entre les divers couches</a:t>
            </a:r>
          </a:p>
          <a:p>
            <a:endParaRPr lang="fr-FR" dirty="0"/>
          </a:p>
          <a:p>
            <a:r>
              <a:rPr lang="fr-FR" dirty="0"/>
              <a:t>Document d’interfaces de l’API</a:t>
            </a:r>
          </a:p>
          <a:p>
            <a:endParaRPr lang="fr-FR" dirty="0"/>
          </a:p>
          <a:p>
            <a:r>
              <a:rPr lang="fr-FR" dirty="0"/>
              <a:t>La documentation au format </a:t>
            </a:r>
            <a:r>
              <a:rPr lang="fr-FR" dirty="0" err="1"/>
              <a:t>javadoc</a:t>
            </a:r>
            <a:r>
              <a:rPr lang="fr-FR" dirty="0"/>
              <a:t> du projet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886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36217</TotalTime>
  <Words>407</Words>
  <Application>Microsoft Macintosh PowerPoint</Application>
  <PresentationFormat>Grand écran</PresentationFormat>
  <Paragraphs>77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Projet Java</vt:lpstr>
      <vt:lpstr>Contexte / Objectifs</vt:lpstr>
      <vt:lpstr>Architecture Technique</vt:lpstr>
      <vt:lpstr>Les attendus</vt:lpstr>
      <vt:lpstr>Déroulement des séances</vt:lpstr>
      <vt:lpstr>Déroulement des séances</vt:lpstr>
      <vt:lpstr>Eléments attendus en 4eme séance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Rousseau Nicolas [Lille]</dc:creator>
  <cp:lastModifiedBy>Rousseau Nicolas-[Lille]</cp:lastModifiedBy>
  <cp:revision>842</cp:revision>
  <cp:lastPrinted>2019-01-19T22:01:20Z</cp:lastPrinted>
  <dcterms:created xsi:type="dcterms:W3CDTF">2019-01-18T20:50:32Z</dcterms:created>
  <dcterms:modified xsi:type="dcterms:W3CDTF">2021-02-05T20:14:41Z</dcterms:modified>
</cp:coreProperties>
</file>