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27"/>
                </a:lnTo>
                <a:lnTo>
                  <a:pt x="2699347" y="5352046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08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27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01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23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79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27"/>
                </a:lnTo>
                <a:lnTo>
                  <a:pt x="1772043" y="8114119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55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299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60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42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26"/>
                </a:lnTo>
                <a:lnTo>
                  <a:pt x="27978" y="10259263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45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507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340" y="11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85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099" y="1966710"/>
            <a:ext cx="14925674" cy="8210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9368" y="278317"/>
            <a:ext cx="9949262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D49D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D49D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D49D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27"/>
                </a:lnTo>
                <a:lnTo>
                  <a:pt x="2699347" y="5352046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08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27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01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23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79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27"/>
                </a:lnTo>
                <a:lnTo>
                  <a:pt x="1772043" y="8114119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55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299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60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42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26"/>
                </a:lnTo>
                <a:lnTo>
                  <a:pt x="27978" y="10259263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74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44" y="4719282"/>
                </a:lnTo>
                <a:lnTo>
                  <a:pt x="2251786" y="4696422"/>
                </a:lnTo>
                <a:lnTo>
                  <a:pt x="2272677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D49D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7099" y="-202997"/>
            <a:ext cx="7125334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D49D25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0026" y="2074520"/>
            <a:ext cx="15527947" cy="612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2403" y="0"/>
            <a:ext cx="4006215" cy="10289540"/>
          </a:xfrm>
          <a:custGeom>
            <a:avLst/>
            <a:gdLst/>
            <a:ahLst/>
            <a:cxnLst/>
            <a:rect l="l" t="t" r="r" b="b"/>
            <a:pathLst>
              <a:path w="4006215" h="10289540">
                <a:moveTo>
                  <a:pt x="2650350" y="1168"/>
                </a:moveTo>
                <a:lnTo>
                  <a:pt x="2650083" y="0"/>
                </a:lnTo>
                <a:lnTo>
                  <a:pt x="2649283" y="1155"/>
                </a:lnTo>
                <a:lnTo>
                  <a:pt x="2650350" y="1168"/>
                </a:lnTo>
                <a:close/>
              </a:path>
              <a:path w="4006215" h="10289540">
                <a:moveTo>
                  <a:pt x="4003497" y="6186017"/>
                </a:moveTo>
                <a:lnTo>
                  <a:pt x="4002709" y="6005665"/>
                </a:lnTo>
                <a:lnTo>
                  <a:pt x="3995585" y="5999429"/>
                </a:lnTo>
                <a:lnTo>
                  <a:pt x="3995585" y="5963247"/>
                </a:lnTo>
                <a:lnTo>
                  <a:pt x="4002659" y="5994590"/>
                </a:lnTo>
                <a:lnTo>
                  <a:pt x="3995597" y="4386923"/>
                </a:lnTo>
                <a:lnTo>
                  <a:pt x="3091421" y="2184"/>
                </a:lnTo>
                <a:lnTo>
                  <a:pt x="2650350" y="1168"/>
                </a:lnTo>
                <a:lnTo>
                  <a:pt x="3732606" y="4797780"/>
                </a:lnTo>
                <a:lnTo>
                  <a:pt x="3707320" y="4812627"/>
                </a:lnTo>
                <a:lnTo>
                  <a:pt x="3643909" y="4505083"/>
                </a:lnTo>
                <a:lnTo>
                  <a:pt x="3621836" y="4460938"/>
                </a:lnTo>
                <a:lnTo>
                  <a:pt x="3587635" y="4420857"/>
                </a:lnTo>
                <a:lnTo>
                  <a:pt x="3553790" y="4382376"/>
                </a:lnTo>
                <a:lnTo>
                  <a:pt x="3520211" y="4345419"/>
                </a:lnTo>
                <a:lnTo>
                  <a:pt x="3486886" y="4309554"/>
                </a:lnTo>
                <a:lnTo>
                  <a:pt x="3441598" y="4278592"/>
                </a:lnTo>
                <a:lnTo>
                  <a:pt x="3396932" y="4250664"/>
                </a:lnTo>
                <a:lnTo>
                  <a:pt x="3353041" y="4226420"/>
                </a:lnTo>
                <a:lnTo>
                  <a:pt x="3297593" y="4209110"/>
                </a:lnTo>
                <a:lnTo>
                  <a:pt x="3269500" y="4198620"/>
                </a:lnTo>
                <a:lnTo>
                  <a:pt x="3228670" y="4189247"/>
                </a:lnTo>
                <a:lnTo>
                  <a:pt x="3200108" y="4176534"/>
                </a:lnTo>
                <a:lnTo>
                  <a:pt x="3171520" y="4163682"/>
                </a:lnTo>
                <a:lnTo>
                  <a:pt x="3130359" y="4152696"/>
                </a:lnTo>
                <a:lnTo>
                  <a:pt x="3090087" y="4146042"/>
                </a:lnTo>
                <a:lnTo>
                  <a:pt x="3050616" y="4143311"/>
                </a:lnTo>
                <a:lnTo>
                  <a:pt x="3011881" y="4144124"/>
                </a:lnTo>
                <a:lnTo>
                  <a:pt x="2961284" y="4150245"/>
                </a:lnTo>
                <a:lnTo>
                  <a:pt x="2912173" y="4163657"/>
                </a:lnTo>
                <a:lnTo>
                  <a:pt x="2877083" y="4182122"/>
                </a:lnTo>
                <a:lnTo>
                  <a:pt x="2831185" y="4211078"/>
                </a:lnTo>
                <a:lnTo>
                  <a:pt x="2799423" y="4245699"/>
                </a:lnTo>
                <a:lnTo>
                  <a:pt x="2769425" y="4288866"/>
                </a:lnTo>
                <a:lnTo>
                  <a:pt x="2751455" y="4327487"/>
                </a:lnTo>
                <a:lnTo>
                  <a:pt x="2733840" y="4367822"/>
                </a:lnTo>
                <a:lnTo>
                  <a:pt x="2716492" y="4409452"/>
                </a:lnTo>
                <a:lnTo>
                  <a:pt x="2699321" y="4452010"/>
                </a:lnTo>
                <a:lnTo>
                  <a:pt x="2672740" y="4511751"/>
                </a:lnTo>
                <a:lnTo>
                  <a:pt x="2656484" y="4558690"/>
                </a:lnTo>
                <a:lnTo>
                  <a:pt x="2651518" y="4597451"/>
                </a:lnTo>
                <a:lnTo>
                  <a:pt x="2633903" y="4637837"/>
                </a:lnTo>
                <a:lnTo>
                  <a:pt x="2629497" y="4679340"/>
                </a:lnTo>
                <a:lnTo>
                  <a:pt x="2626817" y="4729188"/>
                </a:lnTo>
                <a:lnTo>
                  <a:pt x="2614358" y="4794593"/>
                </a:lnTo>
                <a:lnTo>
                  <a:pt x="2620022" y="4822050"/>
                </a:lnTo>
                <a:lnTo>
                  <a:pt x="2613926" y="4855362"/>
                </a:lnTo>
                <a:lnTo>
                  <a:pt x="2620530" y="4887404"/>
                </a:lnTo>
                <a:lnTo>
                  <a:pt x="2614574" y="4921364"/>
                </a:lnTo>
                <a:lnTo>
                  <a:pt x="2610561" y="4964823"/>
                </a:lnTo>
                <a:lnTo>
                  <a:pt x="2594127" y="5010861"/>
                </a:lnTo>
                <a:lnTo>
                  <a:pt x="2586113" y="5097780"/>
                </a:lnTo>
                <a:lnTo>
                  <a:pt x="2568854" y="5139855"/>
                </a:lnTo>
                <a:lnTo>
                  <a:pt x="2563685" y="5177663"/>
                </a:lnTo>
                <a:lnTo>
                  <a:pt x="2545689" y="5216195"/>
                </a:lnTo>
                <a:lnTo>
                  <a:pt x="2527300" y="5252758"/>
                </a:lnTo>
                <a:lnTo>
                  <a:pt x="2505379" y="5272202"/>
                </a:lnTo>
                <a:lnTo>
                  <a:pt x="2480830" y="5278933"/>
                </a:lnTo>
                <a:lnTo>
                  <a:pt x="2466289" y="5271287"/>
                </a:lnTo>
                <a:lnTo>
                  <a:pt x="2449499" y="5252771"/>
                </a:lnTo>
                <a:lnTo>
                  <a:pt x="2431173" y="5226786"/>
                </a:lnTo>
                <a:lnTo>
                  <a:pt x="2425204" y="5197830"/>
                </a:lnTo>
                <a:lnTo>
                  <a:pt x="2406739" y="5171198"/>
                </a:lnTo>
                <a:lnTo>
                  <a:pt x="2361768" y="4953089"/>
                </a:lnTo>
                <a:lnTo>
                  <a:pt x="2364079" y="4901400"/>
                </a:lnTo>
                <a:lnTo>
                  <a:pt x="2372245" y="4752352"/>
                </a:lnTo>
                <a:lnTo>
                  <a:pt x="2387955" y="4702797"/>
                </a:lnTo>
                <a:lnTo>
                  <a:pt x="2397747" y="4687405"/>
                </a:lnTo>
                <a:lnTo>
                  <a:pt x="2395029" y="4674197"/>
                </a:lnTo>
                <a:lnTo>
                  <a:pt x="2404681" y="4658144"/>
                </a:lnTo>
                <a:lnTo>
                  <a:pt x="2401874" y="4644529"/>
                </a:lnTo>
                <a:lnTo>
                  <a:pt x="2449436" y="4497870"/>
                </a:lnTo>
                <a:lnTo>
                  <a:pt x="2498026" y="4356163"/>
                </a:lnTo>
                <a:lnTo>
                  <a:pt x="2526703" y="4306608"/>
                </a:lnTo>
                <a:lnTo>
                  <a:pt x="2543035" y="4260037"/>
                </a:lnTo>
                <a:lnTo>
                  <a:pt x="2571902" y="4211345"/>
                </a:lnTo>
                <a:lnTo>
                  <a:pt x="2588412" y="4165689"/>
                </a:lnTo>
                <a:lnTo>
                  <a:pt x="2617470" y="4117924"/>
                </a:lnTo>
                <a:lnTo>
                  <a:pt x="2646629" y="4070667"/>
                </a:lnTo>
                <a:lnTo>
                  <a:pt x="2663444" y="4026471"/>
                </a:lnTo>
                <a:lnTo>
                  <a:pt x="2751671" y="3888371"/>
                </a:lnTo>
                <a:lnTo>
                  <a:pt x="2768676" y="3845090"/>
                </a:lnTo>
                <a:lnTo>
                  <a:pt x="2798191" y="3799522"/>
                </a:lnTo>
                <a:lnTo>
                  <a:pt x="2827782" y="3754399"/>
                </a:lnTo>
                <a:lnTo>
                  <a:pt x="2857487" y="3709809"/>
                </a:lnTo>
                <a:lnTo>
                  <a:pt x="2887345" y="3665918"/>
                </a:lnTo>
                <a:lnTo>
                  <a:pt x="2917355" y="3622814"/>
                </a:lnTo>
                <a:lnTo>
                  <a:pt x="2927273" y="3608044"/>
                </a:lnTo>
                <a:lnTo>
                  <a:pt x="2924568" y="3594912"/>
                </a:lnTo>
                <a:lnTo>
                  <a:pt x="2934246" y="3578949"/>
                </a:lnTo>
                <a:lnTo>
                  <a:pt x="2943999" y="3563391"/>
                </a:lnTo>
                <a:lnTo>
                  <a:pt x="2974124" y="3520821"/>
                </a:lnTo>
                <a:lnTo>
                  <a:pt x="2991281" y="3478263"/>
                </a:lnTo>
                <a:lnTo>
                  <a:pt x="2995511" y="3435858"/>
                </a:lnTo>
                <a:lnTo>
                  <a:pt x="2999257" y="3391166"/>
                </a:lnTo>
                <a:lnTo>
                  <a:pt x="3002572" y="3344329"/>
                </a:lnTo>
                <a:lnTo>
                  <a:pt x="3005366" y="3295015"/>
                </a:lnTo>
                <a:lnTo>
                  <a:pt x="2967355" y="3110687"/>
                </a:lnTo>
                <a:lnTo>
                  <a:pt x="2986074" y="3201428"/>
                </a:lnTo>
                <a:lnTo>
                  <a:pt x="2988843" y="3151975"/>
                </a:lnTo>
                <a:lnTo>
                  <a:pt x="2979153" y="3104985"/>
                </a:lnTo>
                <a:lnTo>
                  <a:pt x="2956991" y="3060446"/>
                </a:lnTo>
                <a:lnTo>
                  <a:pt x="2947251" y="3013176"/>
                </a:lnTo>
                <a:lnTo>
                  <a:pt x="2924429" y="2965399"/>
                </a:lnTo>
                <a:lnTo>
                  <a:pt x="2891218" y="2867241"/>
                </a:lnTo>
                <a:lnTo>
                  <a:pt x="2845549" y="2771521"/>
                </a:lnTo>
                <a:lnTo>
                  <a:pt x="2835135" y="2721000"/>
                </a:lnTo>
                <a:lnTo>
                  <a:pt x="2812262" y="2672994"/>
                </a:lnTo>
                <a:lnTo>
                  <a:pt x="2801823" y="2622334"/>
                </a:lnTo>
                <a:lnTo>
                  <a:pt x="2778912" y="2574137"/>
                </a:lnTo>
                <a:lnTo>
                  <a:pt x="2756865" y="2530094"/>
                </a:lnTo>
                <a:lnTo>
                  <a:pt x="2747365" y="2484005"/>
                </a:lnTo>
                <a:lnTo>
                  <a:pt x="2703804" y="2398572"/>
                </a:lnTo>
                <a:lnTo>
                  <a:pt x="2647950" y="2316353"/>
                </a:lnTo>
                <a:lnTo>
                  <a:pt x="2582456" y="2187410"/>
                </a:lnTo>
                <a:lnTo>
                  <a:pt x="2572994" y="2141499"/>
                </a:lnTo>
                <a:lnTo>
                  <a:pt x="2529040" y="2054123"/>
                </a:lnTo>
                <a:lnTo>
                  <a:pt x="2519426" y="2007489"/>
                </a:lnTo>
                <a:lnTo>
                  <a:pt x="2497315" y="1963140"/>
                </a:lnTo>
                <a:lnTo>
                  <a:pt x="2484463" y="1900809"/>
                </a:lnTo>
                <a:lnTo>
                  <a:pt x="2457373" y="1832356"/>
                </a:lnTo>
                <a:lnTo>
                  <a:pt x="2434437" y="1784019"/>
                </a:lnTo>
                <a:lnTo>
                  <a:pt x="2392362" y="1579918"/>
                </a:lnTo>
                <a:lnTo>
                  <a:pt x="2394280" y="1526374"/>
                </a:lnTo>
                <a:lnTo>
                  <a:pt x="2368397" y="1400822"/>
                </a:lnTo>
                <a:lnTo>
                  <a:pt x="2385898" y="1171270"/>
                </a:lnTo>
                <a:lnTo>
                  <a:pt x="2390825" y="1069390"/>
                </a:lnTo>
                <a:lnTo>
                  <a:pt x="2405748" y="1016012"/>
                </a:lnTo>
                <a:lnTo>
                  <a:pt x="2408250" y="965263"/>
                </a:lnTo>
                <a:lnTo>
                  <a:pt x="2423198" y="912012"/>
                </a:lnTo>
                <a:lnTo>
                  <a:pt x="2428265" y="810768"/>
                </a:lnTo>
                <a:lnTo>
                  <a:pt x="2443238" y="757618"/>
                </a:lnTo>
                <a:lnTo>
                  <a:pt x="2445778" y="707047"/>
                </a:lnTo>
                <a:lnTo>
                  <a:pt x="2454795" y="687920"/>
                </a:lnTo>
                <a:lnTo>
                  <a:pt x="2451430" y="671614"/>
                </a:lnTo>
                <a:lnTo>
                  <a:pt x="2457094" y="636193"/>
                </a:lnTo>
                <a:lnTo>
                  <a:pt x="2486672" y="528066"/>
                </a:lnTo>
                <a:lnTo>
                  <a:pt x="2502446" y="478790"/>
                </a:lnTo>
                <a:lnTo>
                  <a:pt x="2505760" y="431965"/>
                </a:lnTo>
                <a:lnTo>
                  <a:pt x="2553106" y="284276"/>
                </a:lnTo>
                <a:lnTo>
                  <a:pt x="2556560" y="238150"/>
                </a:lnTo>
                <a:lnTo>
                  <a:pt x="2573959" y="196799"/>
                </a:lnTo>
                <a:lnTo>
                  <a:pt x="2591536" y="156235"/>
                </a:lnTo>
                <a:lnTo>
                  <a:pt x="2596769" y="118757"/>
                </a:lnTo>
                <a:lnTo>
                  <a:pt x="2614511" y="78968"/>
                </a:lnTo>
                <a:lnTo>
                  <a:pt x="2630119" y="28930"/>
                </a:lnTo>
                <a:lnTo>
                  <a:pt x="2649283" y="1155"/>
                </a:lnTo>
                <a:lnTo>
                  <a:pt x="2494648" y="800"/>
                </a:lnTo>
                <a:lnTo>
                  <a:pt x="2495727" y="6019"/>
                </a:lnTo>
                <a:lnTo>
                  <a:pt x="2429167" y="186334"/>
                </a:lnTo>
                <a:lnTo>
                  <a:pt x="2384107" y="282232"/>
                </a:lnTo>
                <a:lnTo>
                  <a:pt x="2368346" y="331546"/>
                </a:lnTo>
                <a:lnTo>
                  <a:pt x="2352814" y="382016"/>
                </a:lnTo>
                <a:lnTo>
                  <a:pt x="2349995" y="431215"/>
                </a:lnTo>
                <a:lnTo>
                  <a:pt x="2335022" y="484365"/>
                </a:lnTo>
                <a:lnTo>
                  <a:pt x="2332799" y="536473"/>
                </a:lnTo>
                <a:lnTo>
                  <a:pt x="2338108" y="562229"/>
                </a:lnTo>
                <a:lnTo>
                  <a:pt x="2327275" y="572592"/>
                </a:lnTo>
                <a:lnTo>
                  <a:pt x="2311501" y="810526"/>
                </a:lnTo>
                <a:lnTo>
                  <a:pt x="2306599" y="849642"/>
                </a:lnTo>
                <a:lnTo>
                  <a:pt x="2314168" y="886320"/>
                </a:lnTo>
                <a:lnTo>
                  <a:pt x="2309457" y="926363"/>
                </a:lnTo>
                <a:lnTo>
                  <a:pt x="2323388" y="993927"/>
                </a:lnTo>
                <a:lnTo>
                  <a:pt x="2313965" y="1011097"/>
                </a:lnTo>
                <a:lnTo>
                  <a:pt x="2316861" y="1025156"/>
                </a:lnTo>
                <a:lnTo>
                  <a:pt x="2300008" y="1320723"/>
                </a:lnTo>
                <a:lnTo>
                  <a:pt x="2309774" y="1368094"/>
                </a:lnTo>
                <a:lnTo>
                  <a:pt x="2307145" y="1418259"/>
                </a:lnTo>
                <a:lnTo>
                  <a:pt x="2326894" y="1514094"/>
                </a:lnTo>
                <a:lnTo>
                  <a:pt x="2324417" y="1564881"/>
                </a:lnTo>
                <a:lnTo>
                  <a:pt x="2354516" y="1710855"/>
                </a:lnTo>
                <a:lnTo>
                  <a:pt x="2376944" y="1756765"/>
                </a:lnTo>
                <a:lnTo>
                  <a:pt x="2396871" y="1853374"/>
                </a:lnTo>
                <a:lnTo>
                  <a:pt x="2419235" y="1898942"/>
                </a:lnTo>
                <a:lnTo>
                  <a:pt x="2439060" y="1995068"/>
                </a:lnTo>
                <a:lnTo>
                  <a:pt x="2483789" y="2086178"/>
                </a:lnTo>
                <a:lnTo>
                  <a:pt x="2493721" y="2134374"/>
                </a:lnTo>
                <a:lnTo>
                  <a:pt x="2516086" y="2179929"/>
                </a:lnTo>
                <a:lnTo>
                  <a:pt x="2671889" y="2495346"/>
                </a:lnTo>
                <a:lnTo>
                  <a:pt x="2681757" y="2543175"/>
                </a:lnTo>
                <a:lnTo>
                  <a:pt x="2726525" y="2634513"/>
                </a:lnTo>
                <a:lnTo>
                  <a:pt x="2736596" y="2683345"/>
                </a:lnTo>
                <a:lnTo>
                  <a:pt x="2781528" y="2775496"/>
                </a:lnTo>
                <a:lnTo>
                  <a:pt x="2791549" y="2824099"/>
                </a:lnTo>
                <a:lnTo>
                  <a:pt x="2814028" y="2870212"/>
                </a:lnTo>
                <a:lnTo>
                  <a:pt x="2832354" y="2959062"/>
                </a:lnTo>
                <a:lnTo>
                  <a:pt x="2848978" y="2976842"/>
                </a:lnTo>
                <a:lnTo>
                  <a:pt x="2904680" y="3246932"/>
                </a:lnTo>
                <a:lnTo>
                  <a:pt x="2897543" y="3400958"/>
                </a:lnTo>
                <a:lnTo>
                  <a:pt x="2884703" y="3464471"/>
                </a:lnTo>
                <a:lnTo>
                  <a:pt x="2844825" y="3522624"/>
                </a:lnTo>
                <a:lnTo>
                  <a:pt x="2813837" y="3561016"/>
                </a:lnTo>
                <a:lnTo>
                  <a:pt x="2783090" y="3600513"/>
                </a:lnTo>
                <a:lnTo>
                  <a:pt x="2752483" y="3640785"/>
                </a:lnTo>
                <a:lnTo>
                  <a:pt x="2691511" y="3722408"/>
                </a:lnTo>
                <a:lnTo>
                  <a:pt x="2673451" y="3760571"/>
                </a:lnTo>
                <a:lnTo>
                  <a:pt x="2612263" y="3841153"/>
                </a:lnTo>
                <a:lnTo>
                  <a:pt x="2581745" y="3881780"/>
                </a:lnTo>
                <a:lnTo>
                  <a:pt x="2563736" y="3920223"/>
                </a:lnTo>
                <a:lnTo>
                  <a:pt x="2503373" y="4004818"/>
                </a:lnTo>
                <a:lnTo>
                  <a:pt x="2473604" y="4049090"/>
                </a:lnTo>
                <a:lnTo>
                  <a:pt x="2457183" y="4095254"/>
                </a:lnTo>
                <a:lnTo>
                  <a:pt x="2426970" y="4137380"/>
                </a:lnTo>
                <a:lnTo>
                  <a:pt x="2409520" y="4178503"/>
                </a:lnTo>
                <a:lnTo>
                  <a:pt x="2379865" y="4223372"/>
                </a:lnTo>
                <a:lnTo>
                  <a:pt x="2312085" y="4397756"/>
                </a:lnTo>
                <a:lnTo>
                  <a:pt x="2293201" y="4431944"/>
                </a:lnTo>
                <a:lnTo>
                  <a:pt x="2287028" y="4464875"/>
                </a:lnTo>
                <a:lnTo>
                  <a:pt x="2268626" y="4501413"/>
                </a:lnTo>
                <a:lnTo>
                  <a:pt x="2251037" y="4604766"/>
                </a:lnTo>
                <a:lnTo>
                  <a:pt x="2232583" y="4641024"/>
                </a:lnTo>
                <a:lnTo>
                  <a:pt x="2226589" y="4674857"/>
                </a:lnTo>
                <a:lnTo>
                  <a:pt x="2163127" y="4870145"/>
                </a:lnTo>
                <a:lnTo>
                  <a:pt x="2166023" y="4884217"/>
                </a:lnTo>
                <a:lnTo>
                  <a:pt x="2156599" y="4901374"/>
                </a:lnTo>
                <a:lnTo>
                  <a:pt x="2159609" y="4915967"/>
                </a:lnTo>
                <a:lnTo>
                  <a:pt x="2174938" y="4927473"/>
                </a:lnTo>
                <a:lnTo>
                  <a:pt x="2180183" y="4952885"/>
                </a:lnTo>
                <a:lnTo>
                  <a:pt x="2197938" y="4976126"/>
                </a:lnTo>
                <a:lnTo>
                  <a:pt x="2203310" y="5002212"/>
                </a:lnTo>
                <a:lnTo>
                  <a:pt x="2196287" y="5030940"/>
                </a:lnTo>
                <a:lnTo>
                  <a:pt x="2208390" y="5089664"/>
                </a:lnTo>
                <a:lnTo>
                  <a:pt x="2226018" y="5112296"/>
                </a:lnTo>
                <a:lnTo>
                  <a:pt x="2243683" y="5135054"/>
                </a:lnTo>
                <a:lnTo>
                  <a:pt x="2248954" y="5160632"/>
                </a:lnTo>
                <a:lnTo>
                  <a:pt x="2266759" y="5184051"/>
                </a:lnTo>
                <a:lnTo>
                  <a:pt x="2289213" y="5230063"/>
                </a:lnTo>
                <a:lnTo>
                  <a:pt x="2323236" y="5269331"/>
                </a:lnTo>
                <a:lnTo>
                  <a:pt x="2390444" y="5343664"/>
                </a:lnTo>
                <a:lnTo>
                  <a:pt x="2392273" y="5352529"/>
                </a:lnTo>
                <a:lnTo>
                  <a:pt x="2406269" y="5357533"/>
                </a:lnTo>
                <a:lnTo>
                  <a:pt x="2419934" y="5360949"/>
                </a:lnTo>
                <a:lnTo>
                  <a:pt x="2433231" y="5362537"/>
                </a:lnTo>
                <a:lnTo>
                  <a:pt x="2446807" y="5365496"/>
                </a:lnTo>
                <a:lnTo>
                  <a:pt x="2460091" y="5367020"/>
                </a:lnTo>
                <a:lnTo>
                  <a:pt x="2485542" y="5364670"/>
                </a:lnTo>
                <a:lnTo>
                  <a:pt x="2498306" y="5363692"/>
                </a:lnTo>
                <a:lnTo>
                  <a:pt x="2534158" y="5348922"/>
                </a:lnTo>
                <a:lnTo>
                  <a:pt x="2576080" y="5300700"/>
                </a:lnTo>
                <a:lnTo>
                  <a:pt x="2606281" y="5258473"/>
                </a:lnTo>
                <a:lnTo>
                  <a:pt x="2636037" y="5214099"/>
                </a:lnTo>
                <a:lnTo>
                  <a:pt x="2665311" y="5167452"/>
                </a:lnTo>
                <a:lnTo>
                  <a:pt x="2681668" y="5121021"/>
                </a:lnTo>
                <a:lnTo>
                  <a:pt x="2697530" y="5072126"/>
                </a:lnTo>
                <a:lnTo>
                  <a:pt x="2712847" y="5020665"/>
                </a:lnTo>
                <a:lnTo>
                  <a:pt x="2727629" y="4966563"/>
                </a:lnTo>
                <a:lnTo>
                  <a:pt x="2733268" y="4868138"/>
                </a:lnTo>
                <a:lnTo>
                  <a:pt x="2748635" y="4816868"/>
                </a:lnTo>
                <a:lnTo>
                  <a:pt x="2751620" y="4768507"/>
                </a:lnTo>
                <a:lnTo>
                  <a:pt x="2767126" y="4717897"/>
                </a:lnTo>
                <a:lnTo>
                  <a:pt x="2797073" y="4611586"/>
                </a:lnTo>
                <a:lnTo>
                  <a:pt x="2827718" y="4508678"/>
                </a:lnTo>
                <a:lnTo>
                  <a:pt x="2859011" y="4408881"/>
                </a:lnTo>
                <a:lnTo>
                  <a:pt x="2866961" y="4384573"/>
                </a:lnTo>
                <a:lnTo>
                  <a:pt x="2887484" y="4358360"/>
                </a:lnTo>
                <a:lnTo>
                  <a:pt x="2895739" y="4335500"/>
                </a:lnTo>
                <a:lnTo>
                  <a:pt x="2916618" y="4310989"/>
                </a:lnTo>
                <a:lnTo>
                  <a:pt x="2936024" y="4279316"/>
                </a:lnTo>
                <a:lnTo>
                  <a:pt x="2969196" y="4251503"/>
                </a:lnTo>
                <a:lnTo>
                  <a:pt x="3003931" y="4231297"/>
                </a:lnTo>
                <a:lnTo>
                  <a:pt x="3040469" y="4219854"/>
                </a:lnTo>
                <a:lnTo>
                  <a:pt x="3090926" y="4213034"/>
                </a:lnTo>
                <a:lnTo>
                  <a:pt x="3130385" y="4215714"/>
                </a:lnTo>
                <a:lnTo>
                  <a:pt x="3171304" y="4225480"/>
                </a:lnTo>
                <a:lnTo>
                  <a:pt x="3213697" y="4242447"/>
                </a:lnTo>
                <a:lnTo>
                  <a:pt x="3244621" y="4266590"/>
                </a:lnTo>
                <a:lnTo>
                  <a:pt x="3288296" y="4289742"/>
                </a:lnTo>
                <a:lnTo>
                  <a:pt x="3319742" y="4316514"/>
                </a:lnTo>
                <a:lnTo>
                  <a:pt x="3363747" y="4341241"/>
                </a:lnTo>
                <a:lnTo>
                  <a:pt x="3365665" y="4350550"/>
                </a:lnTo>
                <a:lnTo>
                  <a:pt x="3380295" y="4358602"/>
                </a:lnTo>
                <a:lnTo>
                  <a:pt x="3384829" y="4380623"/>
                </a:lnTo>
                <a:lnTo>
                  <a:pt x="3403955" y="4410481"/>
                </a:lnTo>
                <a:lnTo>
                  <a:pt x="3410318" y="4441329"/>
                </a:lnTo>
                <a:lnTo>
                  <a:pt x="3447808" y="4497362"/>
                </a:lnTo>
                <a:lnTo>
                  <a:pt x="3490341" y="4577880"/>
                </a:lnTo>
                <a:lnTo>
                  <a:pt x="3548799" y="4861369"/>
                </a:lnTo>
                <a:lnTo>
                  <a:pt x="3546462" y="4912868"/>
                </a:lnTo>
                <a:lnTo>
                  <a:pt x="3547402" y="4917465"/>
                </a:lnTo>
                <a:lnTo>
                  <a:pt x="3530346" y="4929632"/>
                </a:lnTo>
                <a:lnTo>
                  <a:pt x="3508730" y="4944796"/>
                </a:lnTo>
                <a:lnTo>
                  <a:pt x="3487242" y="4960112"/>
                </a:lnTo>
                <a:lnTo>
                  <a:pt x="3445230" y="4991671"/>
                </a:lnTo>
                <a:lnTo>
                  <a:pt x="3395637" y="5032781"/>
                </a:lnTo>
                <a:lnTo>
                  <a:pt x="3347123" y="5073904"/>
                </a:lnTo>
                <a:lnTo>
                  <a:pt x="3315792" y="5098072"/>
                </a:lnTo>
                <a:lnTo>
                  <a:pt x="3282556" y="5118989"/>
                </a:lnTo>
                <a:lnTo>
                  <a:pt x="3247707" y="5137201"/>
                </a:lnTo>
                <a:lnTo>
                  <a:pt x="3211499" y="5153253"/>
                </a:lnTo>
                <a:lnTo>
                  <a:pt x="3142259" y="5183365"/>
                </a:lnTo>
                <a:lnTo>
                  <a:pt x="3073006" y="5212397"/>
                </a:lnTo>
                <a:lnTo>
                  <a:pt x="2976168" y="5253875"/>
                </a:lnTo>
                <a:lnTo>
                  <a:pt x="2927540" y="5274081"/>
                </a:lnTo>
                <a:lnTo>
                  <a:pt x="2878239" y="5293195"/>
                </a:lnTo>
                <a:lnTo>
                  <a:pt x="2833649" y="5308727"/>
                </a:lnTo>
                <a:lnTo>
                  <a:pt x="2788793" y="5323306"/>
                </a:lnTo>
                <a:lnTo>
                  <a:pt x="2743936" y="5337632"/>
                </a:lnTo>
                <a:lnTo>
                  <a:pt x="2699347" y="5352351"/>
                </a:lnTo>
                <a:lnTo>
                  <a:pt x="2640736" y="5376151"/>
                </a:lnTo>
                <a:lnTo>
                  <a:pt x="2585364" y="5408612"/>
                </a:lnTo>
                <a:lnTo>
                  <a:pt x="2544864" y="5436514"/>
                </a:lnTo>
                <a:lnTo>
                  <a:pt x="2504148" y="5464022"/>
                </a:lnTo>
                <a:lnTo>
                  <a:pt x="2463279" y="5491213"/>
                </a:lnTo>
                <a:lnTo>
                  <a:pt x="2422283" y="5518150"/>
                </a:lnTo>
                <a:lnTo>
                  <a:pt x="2340102" y="5571642"/>
                </a:lnTo>
                <a:lnTo>
                  <a:pt x="2299360" y="5600687"/>
                </a:lnTo>
                <a:lnTo>
                  <a:pt x="2261146" y="5632094"/>
                </a:lnTo>
                <a:lnTo>
                  <a:pt x="2225332" y="5665787"/>
                </a:lnTo>
                <a:lnTo>
                  <a:pt x="2191778" y="5701639"/>
                </a:lnTo>
                <a:lnTo>
                  <a:pt x="2160371" y="5739574"/>
                </a:lnTo>
                <a:lnTo>
                  <a:pt x="2130996" y="5779465"/>
                </a:lnTo>
                <a:lnTo>
                  <a:pt x="2103501" y="5821223"/>
                </a:lnTo>
                <a:lnTo>
                  <a:pt x="2081504" y="5859640"/>
                </a:lnTo>
                <a:lnTo>
                  <a:pt x="2069007" y="5878233"/>
                </a:lnTo>
                <a:lnTo>
                  <a:pt x="2039302" y="5913196"/>
                </a:lnTo>
                <a:lnTo>
                  <a:pt x="2029917" y="5933757"/>
                </a:lnTo>
                <a:lnTo>
                  <a:pt x="2024126" y="5945886"/>
                </a:lnTo>
                <a:lnTo>
                  <a:pt x="2019287" y="5958281"/>
                </a:lnTo>
                <a:lnTo>
                  <a:pt x="2014702" y="5970689"/>
                </a:lnTo>
                <a:lnTo>
                  <a:pt x="2002561" y="6000166"/>
                </a:lnTo>
                <a:lnTo>
                  <a:pt x="1996744" y="6017793"/>
                </a:lnTo>
                <a:lnTo>
                  <a:pt x="1993087" y="6035967"/>
                </a:lnTo>
                <a:lnTo>
                  <a:pt x="1992007" y="6069850"/>
                </a:lnTo>
                <a:lnTo>
                  <a:pt x="1989162" y="6084341"/>
                </a:lnTo>
                <a:lnTo>
                  <a:pt x="1984705" y="6098565"/>
                </a:lnTo>
                <a:lnTo>
                  <a:pt x="1963496" y="6156261"/>
                </a:lnTo>
                <a:lnTo>
                  <a:pt x="1948611" y="6200419"/>
                </a:lnTo>
                <a:lnTo>
                  <a:pt x="1934756" y="6244996"/>
                </a:lnTo>
                <a:lnTo>
                  <a:pt x="1921954" y="6289840"/>
                </a:lnTo>
                <a:lnTo>
                  <a:pt x="1910181" y="6334836"/>
                </a:lnTo>
                <a:lnTo>
                  <a:pt x="1900682" y="6374308"/>
                </a:lnTo>
                <a:lnTo>
                  <a:pt x="1892681" y="6414732"/>
                </a:lnTo>
                <a:lnTo>
                  <a:pt x="1887855" y="6454292"/>
                </a:lnTo>
                <a:lnTo>
                  <a:pt x="1887651" y="6455956"/>
                </a:lnTo>
                <a:lnTo>
                  <a:pt x="1887093" y="6497866"/>
                </a:lnTo>
                <a:lnTo>
                  <a:pt x="1887816" y="6525006"/>
                </a:lnTo>
                <a:lnTo>
                  <a:pt x="1887816" y="6554127"/>
                </a:lnTo>
                <a:lnTo>
                  <a:pt x="1886686" y="6582257"/>
                </a:lnTo>
                <a:lnTo>
                  <a:pt x="1880603" y="6647434"/>
                </a:lnTo>
                <a:lnTo>
                  <a:pt x="1878076" y="6684873"/>
                </a:lnTo>
                <a:lnTo>
                  <a:pt x="1872310" y="6797942"/>
                </a:lnTo>
                <a:lnTo>
                  <a:pt x="1870862" y="6816839"/>
                </a:lnTo>
                <a:lnTo>
                  <a:pt x="1861667" y="6888251"/>
                </a:lnTo>
                <a:lnTo>
                  <a:pt x="1858238" y="6940778"/>
                </a:lnTo>
                <a:lnTo>
                  <a:pt x="1856981" y="6993306"/>
                </a:lnTo>
                <a:lnTo>
                  <a:pt x="1856701" y="7074230"/>
                </a:lnTo>
                <a:lnTo>
                  <a:pt x="1856079" y="7102361"/>
                </a:lnTo>
                <a:lnTo>
                  <a:pt x="1855355" y="7114197"/>
                </a:lnTo>
                <a:lnTo>
                  <a:pt x="1854365" y="7130491"/>
                </a:lnTo>
                <a:lnTo>
                  <a:pt x="1847278" y="7188695"/>
                </a:lnTo>
                <a:lnTo>
                  <a:pt x="1844890" y="7218502"/>
                </a:lnTo>
                <a:lnTo>
                  <a:pt x="1844128" y="7248296"/>
                </a:lnTo>
                <a:lnTo>
                  <a:pt x="1847621" y="7331367"/>
                </a:lnTo>
                <a:lnTo>
                  <a:pt x="1847964" y="7384224"/>
                </a:lnTo>
                <a:lnTo>
                  <a:pt x="1849107" y="7436828"/>
                </a:lnTo>
                <a:lnTo>
                  <a:pt x="1853907" y="7489012"/>
                </a:lnTo>
                <a:lnTo>
                  <a:pt x="1855304" y="7500048"/>
                </a:lnTo>
                <a:lnTo>
                  <a:pt x="1855355" y="7511364"/>
                </a:lnTo>
                <a:lnTo>
                  <a:pt x="1854314" y="7522680"/>
                </a:lnTo>
                <a:lnTo>
                  <a:pt x="1852472" y="7533729"/>
                </a:lnTo>
                <a:lnTo>
                  <a:pt x="1847075" y="7582624"/>
                </a:lnTo>
                <a:lnTo>
                  <a:pt x="1843989" y="7631658"/>
                </a:lnTo>
                <a:lnTo>
                  <a:pt x="1840090" y="7680414"/>
                </a:lnTo>
                <a:lnTo>
                  <a:pt x="1832267" y="7728496"/>
                </a:lnTo>
                <a:lnTo>
                  <a:pt x="1831390" y="7768285"/>
                </a:lnTo>
                <a:lnTo>
                  <a:pt x="1827403" y="7807668"/>
                </a:lnTo>
                <a:lnTo>
                  <a:pt x="1821522" y="7846784"/>
                </a:lnTo>
                <a:lnTo>
                  <a:pt x="1807502" y="7931810"/>
                </a:lnTo>
                <a:lnTo>
                  <a:pt x="1799513" y="7977657"/>
                </a:lnTo>
                <a:lnTo>
                  <a:pt x="1790966" y="8023352"/>
                </a:lnTo>
                <a:lnTo>
                  <a:pt x="1781822" y="8068932"/>
                </a:lnTo>
                <a:lnTo>
                  <a:pt x="1772043" y="8114424"/>
                </a:lnTo>
                <a:lnTo>
                  <a:pt x="1761578" y="8159864"/>
                </a:lnTo>
                <a:lnTo>
                  <a:pt x="1744078" y="8229295"/>
                </a:lnTo>
                <a:lnTo>
                  <a:pt x="1735810" y="8264360"/>
                </a:lnTo>
                <a:lnTo>
                  <a:pt x="1729841" y="8299818"/>
                </a:lnTo>
                <a:lnTo>
                  <a:pt x="1722107" y="8350199"/>
                </a:lnTo>
                <a:lnTo>
                  <a:pt x="1712341" y="8399907"/>
                </a:lnTo>
                <a:lnTo>
                  <a:pt x="1701228" y="8449335"/>
                </a:lnTo>
                <a:lnTo>
                  <a:pt x="1689442" y="8498903"/>
                </a:lnTo>
                <a:lnTo>
                  <a:pt x="1676438" y="8550326"/>
                </a:lnTo>
                <a:lnTo>
                  <a:pt x="1661121" y="8600796"/>
                </a:lnTo>
                <a:lnTo>
                  <a:pt x="1643392" y="8650465"/>
                </a:lnTo>
                <a:lnTo>
                  <a:pt x="1608467" y="8734323"/>
                </a:lnTo>
                <a:lnTo>
                  <a:pt x="1594942" y="8769604"/>
                </a:lnTo>
                <a:lnTo>
                  <a:pt x="1582496" y="8805151"/>
                </a:lnTo>
                <a:lnTo>
                  <a:pt x="1556753" y="8887244"/>
                </a:lnTo>
                <a:lnTo>
                  <a:pt x="1541272" y="8933028"/>
                </a:lnTo>
                <a:lnTo>
                  <a:pt x="1524596" y="8978265"/>
                </a:lnTo>
                <a:lnTo>
                  <a:pt x="1506689" y="9023007"/>
                </a:lnTo>
                <a:lnTo>
                  <a:pt x="1487462" y="9067343"/>
                </a:lnTo>
                <a:lnTo>
                  <a:pt x="1466430" y="9111678"/>
                </a:lnTo>
                <a:lnTo>
                  <a:pt x="1400898" y="9243352"/>
                </a:lnTo>
                <a:lnTo>
                  <a:pt x="1353743" y="9307284"/>
                </a:lnTo>
                <a:lnTo>
                  <a:pt x="1320431" y="9344609"/>
                </a:lnTo>
                <a:lnTo>
                  <a:pt x="1284935" y="9379687"/>
                </a:lnTo>
                <a:lnTo>
                  <a:pt x="1247165" y="9412364"/>
                </a:lnTo>
                <a:lnTo>
                  <a:pt x="1206995" y="9442475"/>
                </a:lnTo>
                <a:lnTo>
                  <a:pt x="1164297" y="9469857"/>
                </a:lnTo>
                <a:lnTo>
                  <a:pt x="1126490" y="9491383"/>
                </a:lnTo>
                <a:lnTo>
                  <a:pt x="1089088" y="9513316"/>
                </a:lnTo>
                <a:lnTo>
                  <a:pt x="1052499" y="9536608"/>
                </a:lnTo>
                <a:lnTo>
                  <a:pt x="1017130" y="9562186"/>
                </a:lnTo>
                <a:lnTo>
                  <a:pt x="991997" y="9582277"/>
                </a:lnTo>
                <a:lnTo>
                  <a:pt x="966457" y="9601683"/>
                </a:lnTo>
                <a:lnTo>
                  <a:pt x="914704" y="9640100"/>
                </a:lnTo>
                <a:lnTo>
                  <a:pt x="881634" y="9662820"/>
                </a:lnTo>
                <a:lnTo>
                  <a:pt x="839635" y="9683178"/>
                </a:lnTo>
                <a:lnTo>
                  <a:pt x="777875" y="9710547"/>
                </a:lnTo>
                <a:lnTo>
                  <a:pt x="696188" y="9740481"/>
                </a:lnTo>
                <a:lnTo>
                  <a:pt x="647382" y="9760229"/>
                </a:lnTo>
                <a:lnTo>
                  <a:pt x="599338" y="9781438"/>
                </a:lnTo>
                <a:lnTo>
                  <a:pt x="551916" y="9803955"/>
                </a:lnTo>
                <a:lnTo>
                  <a:pt x="504977" y="9827654"/>
                </a:lnTo>
                <a:lnTo>
                  <a:pt x="446722" y="9862820"/>
                </a:lnTo>
                <a:lnTo>
                  <a:pt x="393877" y="9905555"/>
                </a:lnTo>
                <a:lnTo>
                  <a:pt x="354660" y="9943376"/>
                </a:lnTo>
                <a:lnTo>
                  <a:pt x="314896" y="9980943"/>
                </a:lnTo>
                <a:lnTo>
                  <a:pt x="274586" y="10017950"/>
                </a:lnTo>
                <a:lnTo>
                  <a:pt x="233743" y="10054158"/>
                </a:lnTo>
                <a:lnTo>
                  <a:pt x="197040" y="10086391"/>
                </a:lnTo>
                <a:lnTo>
                  <a:pt x="161378" y="10119182"/>
                </a:lnTo>
                <a:lnTo>
                  <a:pt x="126746" y="10152736"/>
                </a:lnTo>
                <a:lnTo>
                  <a:pt x="93167" y="10187254"/>
                </a:lnTo>
                <a:lnTo>
                  <a:pt x="60617" y="10222954"/>
                </a:lnTo>
                <a:lnTo>
                  <a:pt x="44361" y="10241331"/>
                </a:lnTo>
                <a:lnTo>
                  <a:pt x="27978" y="10259568"/>
                </a:lnTo>
                <a:lnTo>
                  <a:pt x="11315" y="10277526"/>
                </a:lnTo>
                <a:lnTo>
                  <a:pt x="0" y="10289172"/>
                </a:lnTo>
                <a:lnTo>
                  <a:pt x="3995585" y="10289172"/>
                </a:lnTo>
                <a:lnTo>
                  <a:pt x="3995585" y="6182576"/>
                </a:lnTo>
                <a:lnTo>
                  <a:pt x="4003497" y="6186017"/>
                </a:lnTo>
                <a:close/>
              </a:path>
              <a:path w="4006215" h="10289540">
                <a:moveTo>
                  <a:pt x="4005757" y="6008332"/>
                </a:moveTo>
                <a:lnTo>
                  <a:pt x="4002659" y="5994590"/>
                </a:lnTo>
                <a:lnTo>
                  <a:pt x="4002709" y="6005665"/>
                </a:lnTo>
                <a:lnTo>
                  <a:pt x="4005757" y="6008332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617" y="11"/>
            <a:ext cx="4318635" cy="10289540"/>
          </a:xfrm>
          <a:custGeom>
            <a:avLst/>
            <a:gdLst/>
            <a:ahLst/>
            <a:cxnLst/>
            <a:rect l="l" t="t" r="r" b="b"/>
            <a:pathLst>
              <a:path w="4318635" h="10289540">
                <a:moveTo>
                  <a:pt x="1940369" y="10287152"/>
                </a:moveTo>
                <a:lnTo>
                  <a:pt x="1934705" y="10269969"/>
                </a:lnTo>
                <a:lnTo>
                  <a:pt x="1907387" y="10227704"/>
                </a:lnTo>
                <a:lnTo>
                  <a:pt x="1926945" y="10286987"/>
                </a:lnTo>
                <a:lnTo>
                  <a:pt x="1940369" y="10287152"/>
                </a:lnTo>
                <a:close/>
              </a:path>
              <a:path w="4318635" h="10289540">
                <a:moveTo>
                  <a:pt x="1940902" y="10288753"/>
                </a:moveTo>
                <a:lnTo>
                  <a:pt x="1940445" y="10287152"/>
                </a:lnTo>
                <a:lnTo>
                  <a:pt x="1940902" y="10288753"/>
                </a:lnTo>
                <a:close/>
              </a:path>
              <a:path w="4318635" h="10289540">
                <a:moveTo>
                  <a:pt x="2241207" y="7875029"/>
                </a:moveTo>
                <a:lnTo>
                  <a:pt x="2237829" y="7824279"/>
                </a:lnTo>
                <a:lnTo>
                  <a:pt x="2191143" y="7682738"/>
                </a:lnTo>
                <a:lnTo>
                  <a:pt x="2163572" y="7639698"/>
                </a:lnTo>
                <a:lnTo>
                  <a:pt x="2241207" y="7875029"/>
                </a:lnTo>
                <a:close/>
              </a:path>
              <a:path w="4318635" h="10289540">
                <a:moveTo>
                  <a:pt x="4318190" y="0"/>
                </a:moveTo>
                <a:lnTo>
                  <a:pt x="1410258" y="0"/>
                </a:lnTo>
                <a:lnTo>
                  <a:pt x="1410258" y="6369736"/>
                </a:lnTo>
                <a:lnTo>
                  <a:pt x="1179144" y="5669204"/>
                </a:lnTo>
                <a:lnTo>
                  <a:pt x="1395234" y="6324168"/>
                </a:lnTo>
                <a:lnTo>
                  <a:pt x="1410258" y="6369736"/>
                </a:lnTo>
                <a:lnTo>
                  <a:pt x="1410258" y="0"/>
                </a:lnTo>
                <a:lnTo>
                  <a:pt x="10617" y="0"/>
                </a:lnTo>
                <a:lnTo>
                  <a:pt x="10617" y="3410534"/>
                </a:lnTo>
                <a:lnTo>
                  <a:pt x="5321" y="3408248"/>
                </a:lnTo>
                <a:lnTo>
                  <a:pt x="10617" y="3427082"/>
                </a:lnTo>
                <a:lnTo>
                  <a:pt x="10617" y="3553726"/>
                </a:lnTo>
                <a:lnTo>
                  <a:pt x="0" y="3554285"/>
                </a:lnTo>
                <a:lnTo>
                  <a:pt x="10617" y="4478274"/>
                </a:lnTo>
                <a:lnTo>
                  <a:pt x="10617" y="6322949"/>
                </a:lnTo>
                <a:lnTo>
                  <a:pt x="33782" y="6310109"/>
                </a:lnTo>
                <a:lnTo>
                  <a:pt x="76949" y="6286411"/>
                </a:lnTo>
                <a:lnTo>
                  <a:pt x="119532" y="6261747"/>
                </a:lnTo>
                <a:lnTo>
                  <a:pt x="161544" y="6236157"/>
                </a:lnTo>
                <a:lnTo>
                  <a:pt x="203022" y="6209716"/>
                </a:lnTo>
                <a:lnTo>
                  <a:pt x="243992" y="6182474"/>
                </a:lnTo>
                <a:lnTo>
                  <a:pt x="284505" y="6154496"/>
                </a:lnTo>
                <a:lnTo>
                  <a:pt x="324561" y="6125832"/>
                </a:lnTo>
                <a:lnTo>
                  <a:pt x="349897" y="6108052"/>
                </a:lnTo>
                <a:lnTo>
                  <a:pt x="399923" y="6071870"/>
                </a:lnTo>
                <a:lnTo>
                  <a:pt x="482409" y="6004953"/>
                </a:lnTo>
                <a:lnTo>
                  <a:pt x="507352" y="5983998"/>
                </a:lnTo>
                <a:lnTo>
                  <a:pt x="1907387" y="10227704"/>
                </a:lnTo>
                <a:lnTo>
                  <a:pt x="1904746" y="10179164"/>
                </a:lnTo>
                <a:lnTo>
                  <a:pt x="1890522" y="10136035"/>
                </a:lnTo>
                <a:lnTo>
                  <a:pt x="1893658" y="10120808"/>
                </a:lnTo>
                <a:lnTo>
                  <a:pt x="1940445" y="10287152"/>
                </a:lnTo>
                <a:lnTo>
                  <a:pt x="2128304" y="10289299"/>
                </a:lnTo>
                <a:lnTo>
                  <a:pt x="2101443" y="10207892"/>
                </a:lnTo>
                <a:lnTo>
                  <a:pt x="2097773" y="10156228"/>
                </a:lnTo>
                <a:lnTo>
                  <a:pt x="2042845" y="9989718"/>
                </a:lnTo>
                <a:lnTo>
                  <a:pt x="2047836" y="9964306"/>
                </a:lnTo>
                <a:lnTo>
                  <a:pt x="2053488" y="9940925"/>
                </a:lnTo>
                <a:lnTo>
                  <a:pt x="2071865" y="9874987"/>
                </a:lnTo>
                <a:lnTo>
                  <a:pt x="2095754" y="9825787"/>
                </a:lnTo>
                <a:lnTo>
                  <a:pt x="2120227" y="9778365"/>
                </a:lnTo>
                <a:lnTo>
                  <a:pt x="2146249" y="9735655"/>
                </a:lnTo>
                <a:lnTo>
                  <a:pt x="2144496" y="9730308"/>
                </a:lnTo>
                <a:lnTo>
                  <a:pt x="2154618" y="9720491"/>
                </a:lnTo>
                <a:lnTo>
                  <a:pt x="2152523" y="9714128"/>
                </a:lnTo>
                <a:lnTo>
                  <a:pt x="2162327" y="9703283"/>
                </a:lnTo>
                <a:lnTo>
                  <a:pt x="2172220" y="9652203"/>
                </a:lnTo>
                <a:lnTo>
                  <a:pt x="2194153" y="9597085"/>
                </a:lnTo>
                <a:lnTo>
                  <a:pt x="2203983" y="9545803"/>
                </a:lnTo>
                <a:lnTo>
                  <a:pt x="2225802" y="9490354"/>
                </a:lnTo>
                <a:lnTo>
                  <a:pt x="2235479" y="9438615"/>
                </a:lnTo>
                <a:lnTo>
                  <a:pt x="2292388" y="9205722"/>
                </a:lnTo>
                <a:lnTo>
                  <a:pt x="2326106" y="9105278"/>
                </a:lnTo>
                <a:lnTo>
                  <a:pt x="2336101" y="9054478"/>
                </a:lnTo>
                <a:lnTo>
                  <a:pt x="2345715" y="9002560"/>
                </a:lnTo>
                <a:lnTo>
                  <a:pt x="2342858" y="8953360"/>
                </a:lnTo>
                <a:lnTo>
                  <a:pt x="2351621" y="8898839"/>
                </a:lnTo>
                <a:lnTo>
                  <a:pt x="2347836" y="8846833"/>
                </a:lnTo>
                <a:lnTo>
                  <a:pt x="2339594" y="8821852"/>
                </a:lnTo>
                <a:lnTo>
                  <a:pt x="2349157" y="8810307"/>
                </a:lnTo>
                <a:lnTo>
                  <a:pt x="2337447" y="8572132"/>
                </a:lnTo>
                <a:lnTo>
                  <a:pt x="2337816" y="8532711"/>
                </a:lnTo>
                <a:lnTo>
                  <a:pt x="2326081" y="8497151"/>
                </a:lnTo>
                <a:lnTo>
                  <a:pt x="2326157" y="8456841"/>
                </a:lnTo>
                <a:lnTo>
                  <a:pt x="2304542" y="8391322"/>
                </a:lnTo>
                <a:lnTo>
                  <a:pt x="2311933" y="8373186"/>
                </a:lnTo>
                <a:lnTo>
                  <a:pt x="2307437" y="8359546"/>
                </a:lnTo>
                <a:lnTo>
                  <a:pt x="2290178" y="8064017"/>
                </a:lnTo>
                <a:lnTo>
                  <a:pt x="2275014" y="8018069"/>
                </a:lnTo>
                <a:lnTo>
                  <a:pt x="2271852" y="7967942"/>
                </a:lnTo>
                <a:lnTo>
                  <a:pt x="2132673" y="7546035"/>
                </a:lnTo>
                <a:lnTo>
                  <a:pt x="2105202" y="7503338"/>
                </a:lnTo>
                <a:lnTo>
                  <a:pt x="2136851" y="7599286"/>
                </a:lnTo>
                <a:lnTo>
                  <a:pt x="2074456" y="7410145"/>
                </a:lnTo>
                <a:lnTo>
                  <a:pt x="2019554" y="7324776"/>
                </a:lnTo>
                <a:lnTo>
                  <a:pt x="2004136" y="7278052"/>
                </a:lnTo>
                <a:lnTo>
                  <a:pt x="1976678" y="7235368"/>
                </a:lnTo>
                <a:lnTo>
                  <a:pt x="1785620" y="6939978"/>
                </a:lnTo>
                <a:lnTo>
                  <a:pt x="1770316" y="6893585"/>
                </a:lnTo>
                <a:lnTo>
                  <a:pt x="1715338" y="6808013"/>
                </a:lnTo>
                <a:lnTo>
                  <a:pt x="1699717" y="6760667"/>
                </a:lnTo>
                <a:lnTo>
                  <a:pt x="1644472" y="6674294"/>
                </a:lnTo>
                <a:lnTo>
                  <a:pt x="1628927" y="6627177"/>
                </a:lnTo>
                <a:lnTo>
                  <a:pt x="1601292" y="6583947"/>
                </a:lnTo>
                <a:lnTo>
                  <a:pt x="1572869" y="6497790"/>
                </a:lnTo>
                <a:lnTo>
                  <a:pt x="1554302" y="6482067"/>
                </a:lnTo>
                <a:lnTo>
                  <a:pt x="1467904" y="6220155"/>
                </a:lnTo>
                <a:lnTo>
                  <a:pt x="1457274" y="6066333"/>
                </a:lnTo>
                <a:lnTo>
                  <a:pt x="1462722" y="6001766"/>
                </a:lnTo>
                <a:lnTo>
                  <a:pt x="1495640" y="5939421"/>
                </a:lnTo>
                <a:lnTo>
                  <a:pt x="1522006" y="5897702"/>
                </a:lnTo>
                <a:lnTo>
                  <a:pt x="1548015" y="5854928"/>
                </a:lnTo>
                <a:lnTo>
                  <a:pt x="1573771" y="5811418"/>
                </a:lnTo>
                <a:lnTo>
                  <a:pt x="1624952" y="5723318"/>
                </a:lnTo>
                <a:lnTo>
                  <a:pt x="1638503" y="5683326"/>
                </a:lnTo>
                <a:lnTo>
                  <a:pt x="1690014" y="5596242"/>
                </a:lnTo>
                <a:lnTo>
                  <a:pt x="1715668" y="5552376"/>
                </a:lnTo>
                <a:lnTo>
                  <a:pt x="1729130" y="5512117"/>
                </a:lnTo>
                <a:lnTo>
                  <a:pt x="1779346" y="5421134"/>
                </a:lnTo>
                <a:lnTo>
                  <a:pt x="1803831" y="5373725"/>
                </a:lnTo>
                <a:lnTo>
                  <a:pt x="1814830" y="5325986"/>
                </a:lnTo>
                <a:lnTo>
                  <a:pt x="1839988" y="5280660"/>
                </a:lnTo>
                <a:lnTo>
                  <a:pt x="1841665" y="5274957"/>
                </a:lnTo>
                <a:lnTo>
                  <a:pt x="1873732" y="5242522"/>
                </a:lnTo>
                <a:lnTo>
                  <a:pt x="1907146" y="5204815"/>
                </a:lnTo>
                <a:lnTo>
                  <a:pt x="1938693" y="5165280"/>
                </a:lnTo>
                <a:lnTo>
                  <a:pt x="1968436" y="5124018"/>
                </a:lnTo>
                <a:lnTo>
                  <a:pt x="1996516" y="5081079"/>
                </a:lnTo>
                <a:lnTo>
                  <a:pt x="2022297" y="5036070"/>
                </a:lnTo>
                <a:lnTo>
                  <a:pt x="2036927" y="5014277"/>
                </a:lnTo>
                <a:lnTo>
                  <a:pt x="2064664" y="4984877"/>
                </a:lnTo>
                <a:lnTo>
                  <a:pt x="2082723" y="4949215"/>
                </a:lnTo>
                <a:lnTo>
                  <a:pt x="2089518" y="4935004"/>
                </a:lnTo>
                <a:lnTo>
                  <a:pt x="2095195" y="4920475"/>
                </a:lnTo>
                <a:lnTo>
                  <a:pt x="2100554" y="4905946"/>
                </a:lnTo>
                <a:lnTo>
                  <a:pt x="2114791" y="4871390"/>
                </a:lnTo>
                <a:lnTo>
                  <a:pt x="2121611" y="4850739"/>
                </a:lnTo>
                <a:lnTo>
                  <a:pt x="2125891" y="4829454"/>
                </a:lnTo>
                <a:lnTo>
                  <a:pt x="2127161" y="4789741"/>
                </a:lnTo>
                <a:lnTo>
                  <a:pt x="2130488" y="4772761"/>
                </a:lnTo>
                <a:lnTo>
                  <a:pt x="2135721" y="4756099"/>
                </a:lnTo>
                <a:lnTo>
                  <a:pt x="2160562" y="4688484"/>
                </a:lnTo>
                <a:lnTo>
                  <a:pt x="2178012" y="4636744"/>
                </a:lnTo>
                <a:lnTo>
                  <a:pt x="2194242" y="4584509"/>
                </a:lnTo>
                <a:lnTo>
                  <a:pt x="2209254" y="4531957"/>
                </a:lnTo>
                <a:lnTo>
                  <a:pt x="2223046" y="4479239"/>
                </a:lnTo>
                <a:lnTo>
                  <a:pt x="2234158" y="4432986"/>
                </a:lnTo>
                <a:lnTo>
                  <a:pt x="2243544" y="4385627"/>
                </a:lnTo>
                <a:lnTo>
                  <a:pt x="2249195" y="4339260"/>
                </a:lnTo>
                <a:lnTo>
                  <a:pt x="2249436" y="4337316"/>
                </a:lnTo>
                <a:lnTo>
                  <a:pt x="2250097" y="4288206"/>
                </a:lnTo>
                <a:lnTo>
                  <a:pt x="2249220" y="4256570"/>
                </a:lnTo>
                <a:lnTo>
                  <a:pt x="2249246" y="4222280"/>
                </a:lnTo>
                <a:lnTo>
                  <a:pt x="2250567" y="4189311"/>
                </a:lnTo>
                <a:lnTo>
                  <a:pt x="2257704" y="4112945"/>
                </a:lnTo>
                <a:lnTo>
                  <a:pt x="2260663" y="4069067"/>
                </a:lnTo>
                <a:lnTo>
                  <a:pt x="2267420" y="3936581"/>
                </a:lnTo>
                <a:lnTo>
                  <a:pt x="2269109" y="3914444"/>
                </a:lnTo>
                <a:lnTo>
                  <a:pt x="2278672" y="3843096"/>
                </a:lnTo>
                <a:lnTo>
                  <a:pt x="2282672" y="3793807"/>
                </a:lnTo>
                <a:lnTo>
                  <a:pt x="2284730" y="3744607"/>
                </a:lnTo>
                <a:lnTo>
                  <a:pt x="2285479" y="3695331"/>
                </a:lnTo>
                <a:lnTo>
                  <a:pt x="2285695" y="3612832"/>
                </a:lnTo>
                <a:lnTo>
                  <a:pt x="2286444" y="3579876"/>
                </a:lnTo>
                <a:lnTo>
                  <a:pt x="2287282" y="3565995"/>
                </a:lnTo>
                <a:lnTo>
                  <a:pt x="2288451" y="3546906"/>
                </a:lnTo>
                <a:lnTo>
                  <a:pt x="2296033" y="3484384"/>
                </a:lnTo>
                <a:lnTo>
                  <a:pt x="2296744" y="3478707"/>
                </a:lnTo>
                <a:lnTo>
                  <a:pt x="2299538" y="3443782"/>
                </a:lnTo>
                <a:lnTo>
                  <a:pt x="2300440" y="3408857"/>
                </a:lnTo>
                <a:lnTo>
                  <a:pt x="2299119" y="3373628"/>
                </a:lnTo>
                <a:lnTo>
                  <a:pt x="2296604" y="3323933"/>
                </a:lnTo>
                <a:lnTo>
                  <a:pt x="2295702" y="3224885"/>
                </a:lnTo>
                <a:lnTo>
                  <a:pt x="2293924" y="3175685"/>
                </a:lnTo>
                <a:lnTo>
                  <a:pt x="2288971" y="3126803"/>
                </a:lnTo>
                <a:lnTo>
                  <a:pt x="2287333" y="3113862"/>
                </a:lnTo>
                <a:lnTo>
                  <a:pt x="2287282" y="3100603"/>
                </a:lnTo>
                <a:lnTo>
                  <a:pt x="2288502" y="3087344"/>
                </a:lnTo>
                <a:lnTo>
                  <a:pt x="2290661" y="3074403"/>
                </a:lnTo>
                <a:lnTo>
                  <a:pt x="2296033" y="3028708"/>
                </a:lnTo>
                <a:lnTo>
                  <a:pt x="2302103" y="2936735"/>
                </a:lnTo>
                <a:lnTo>
                  <a:pt x="2306510" y="2891167"/>
                </a:lnTo>
                <a:lnTo>
                  <a:pt x="2314333" y="2846171"/>
                </a:lnTo>
                <a:lnTo>
                  <a:pt x="2315362" y="2799550"/>
                </a:lnTo>
                <a:lnTo>
                  <a:pt x="2320036" y="2753410"/>
                </a:lnTo>
                <a:lnTo>
                  <a:pt x="2326932" y="2707576"/>
                </a:lnTo>
                <a:lnTo>
                  <a:pt x="2343366" y="2607945"/>
                </a:lnTo>
                <a:lnTo>
                  <a:pt x="2352713" y="2554211"/>
                </a:lnTo>
                <a:lnTo>
                  <a:pt x="2362720" y="2500668"/>
                </a:lnTo>
                <a:lnTo>
                  <a:pt x="2373439" y="2447264"/>
                </a:lnTo>
                <a:lnTo>
                  <a:pt x="2384907" y="2393962"/>
                </a:lnTo>
                <a:lnTo>
                  <a:pt x="2397163" y="2340699"/>
                </a:lnTo>
                <a:lnTo>
                  <a:pt x="2407018" y="2300097"/>
                </a:lnTo>
                <a:lnTo>
                  <a:pt x="2417661" y="2259342"/>
                </a:lnTo>
                <a:lnTo>
                  <a:pt x="2427363" y="2218271"/>
                </a:lnTo>
                <a:lnTo>
                  <a:pt x="2434361" y="2176716"/>
                </a:lnTo>
                <a:lnTo>
                  <a:pt x="2441397" y="2129409"/>
                </a:lnTo>
                <a:lnTo>
                  <a:pt x="2450046" y="2082673"/>
                </a:lnTo>
                <a:lnTo>
                  <a:pt x="2459926" y="2036254"/>
                </a:lnTo>
                <a:lnTo>
                  <a:pt x="2470607" y="1989924"/>
                </a:lnTo>
                <a:lnTo>
                  <a:pt x="2493683" y="1895132"/>
                </a:lnTo>
                <a:lnTo>
                  <a:pt x="2507361" y="1847557"/>
                </a:lnTo>
                <a:lnTo>
                  <a:pt x="2522842" y="1800644"/>
                </a:lnTo>
                <a:lnTo>
                  <a:pt x="2540177" y="1754301"/>
                </a:lnTo>
                <a:lnTo>
                  <a:pt x="2576576" y="1667573"/>
                </a:lnTo>
                <a:lnTo>
                  <a:pt x="2592425" y="1626235"/>
                </a:lnTo>
                <a:lnTo>
                  <a:pt x="2607005" y="1584579"/>
                </a:lnTo>
                <a:lnTo>
                  <a:pt x="2620314" y="1542757"/>
                </a:lnTo>
                <a:lnTo>
                  <a:pt x="2634272" y="1497393"/>
                </a:lnTo>
                <a:lnTo>
                  <a:pt x="2649118" y="1452537"/>
                </a:lnTo>
                <a:lnTo>
                  <a:pt x="2664904" y="1408150"/>
                </a:lnTo>
                <a:lnTo>
                  <a:pt x="2681681" y="1364195"/>
                </a:lnTo>
                <a:lnTo>
                  <a:pt x="2699486" y="1320609"/>
                </a:lnTo>
                <a:lnTo>
                  <a:pt x="2718371" y="1277353"/>
                </a:lnTo>
                <a:lnTo>
                  <a:pt x="2738005" y="1235773"/>
                </a:lnTo>
                <a:lnTo>
                  <a:pt x="2758211" y="1194282"/>
                </a:lnTo>
                <a:lnTo>
                  <a:pt x="2819806" y="1071105"/>
                </a:lnTo>
                <a:lnTo>
                  <a:pt x="2869679" y="1002639"/>
                </a:lnTo>
                <a:lnTo>
                  <a:pt x="2902686" y="964692"/>
                </a:lnTo>
                <a:lnTo>
                  <a:pt x="2937548" y="928624"/>
                </a:lnTo>
                <a:lnTo>
                  <a:pt x="2974314" y="894575"/>
                </a:lnTo>
                <a:lnTo>
                  <a:pt x="3013100" y="862660"/>
                </a:lnTo>
                <a:lnTo>
                  <a:pt x="3053981" y="832993"/>
                </a:lnTo>
                <a:lnTo>
                  <a:pt x="3097060" y="805688"/>
                </a:lnTo>
                <a:lnTo>
                  <a:pt x="3141357" y="780465"/>
                </a:lnTo>
                <a:lnTo>
                  <a:pt x="3185172" y="754761"/>
                </a:lnTo>
                <a:lnTo>
                  <a:pt x="3228048" y="727468"/>
                </a:lnTo>
                <a:lnTo>
                  <a:pt x="3269488" y="697496"/>
                </a:lnTo>
                <a:lnTo>
                  <a:pt x="3298939" y="673950"/>
                </a:lnTo>
                <a:lnTo>
                  <a:pt x="3328873" y="651217"/>
                </a:lnTo>
                <a:lnTo>
                  <a:pt x="3389515" y="606196"/>
                </a:lnTo>
                <a:lnTo>
                  <a:pt x="3428276" y="579577"/>
                </a:lnTo>
                <a:lnTo>
                  <a:pt x="3477476" y="555726"/>
                </a:lnTo>
                <a:lnTo>
                  <a:pt x="3513353" y="539216"/>
                </a:lnTo>
                <a:lnTo>
                  <a:pt x="3549853" y="523659"/>
                </a:lnTo>
                <a:lnTo>
                  <a:pt x="3587318" y="509841"/>
                </a:lnTo>
                <a:lnTo>
                  <a:pt x="3635933" y="492252"/>
                </a:lnTo>
                <a:lnTo>
                  <a:pt x="3683800" y="473341"/>
                </a:lnTo>
                <a:lnTo>
                  <a:pt x="3731006" y="453212"/>
                </a:lnTo>
                <a:lnTo>
                  <a:pt x="3777653" y="431952"/>
                </a:lnTo>
                <a:lnTo>
                  <a:pt x="3823830" y="409663"/>
                </a:lnTo>
                <a:lnTo>
                  <a:pt x="3869639" y="386435"/>
                </a:lnTo>
                <a:lnTo>
                  <a:pt x="3904475" y="366699"/>
                </a:lnTo>
                <a:lnTo>
                  <a:pt x="3937889" y="345224"/>
                </a:lnTo>
                <a:lnTo>
                  <a:pt x="3969715" y="321525"/>
                </a:lnTo>
                <a:lnTo>
                  <a:pt x="3999801" y="295148"/>
                </a:lnTo>
                <a:lnTo>
                  <a:pt x="4036530" y="259664"/>
                </a:lnTo>
                <a:lnTo>
                  <a:pt x="4073652" y="224358"/>
                </a:lnTo>
                <a:lnTo>
                  <a:pt x="4111180" y="189369"/>
                </a:lnTo>
                <a:lnTo>
                  <a:pt x="4149115" y="154863"/>
                </a:lnTo>
                <a:lnTo>
                  <a:pt x="4187456" y="121018"/>
                </a:lnTo>
                <a:lnTo>
                  <a:pt x="4223385" y="89573"/>
                </a:lnTo>
                <a:lnTo>
                  <a:pt x="4258462" y="57708"/>
                </a:lnTo>
                <a:lnTo>
                  <a:pt x="4292689" y="25285"/>
                </a:lnTo>
                <a:lnTo>
                  <a:pt x="4318190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90800" y="9044336"/>
            <a:ext cx="11920226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200" b="1" dirty="0">
                <a:solidFill>
                  <a:srgbClr val="231F20"/>
                </a:solidFill>
                <a:latin typeface="Trebuchet MS"/>
                <a:cs typeface="Trebuchet MS"/>
              </a:rPr>
              <a:t>Chargé de </a:t>
            </a:r>
            <a:r>
              <a:rPr lang="fr-FR" sz="3200" b="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3200" b="1" dirty="0" err="1">
                <a:solidFill>
                  <a:srgbClr val="231F20"/>
                </a:solidFill>
                <a:latin typeface="Trebuchet MS"/>
                <a:cs typeface="Trebuchet MS"/>
              </a:rPr>
              <a:t>cours</a:t>
            </a:r>
            <a:r>
              <a:rPr sz="3200" b="1" dirty="0">
                <a:solidFill>
                  <a:srgbClr val="231F20"/>
                </a:solidFill>
                <a:latin typeface="Trebuchet MS"/>
                <a:cs typeface="Trebuchet MS"/>
              </a:rPr>
              <a:t>....................................Dr KIMBI XAVERIA</a:t>
            </a:r>
            <a:endParaRPr sz="3200" b="1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8562" rIns="0" bIns="0" rtlCol="0">
            <a:spAutoFit/>
          </a:bodyPr>
          <a:lstStyle/>
          <a:p>
            <a:pPr marL="4613910" marR="5080" indent="-3326765">
              <a:lnSpc>
                <a:spcPts val="7950"/>
              </a:lnSpc>
              <a:spcBef>
                <a:spcPts val="1695"/>
              </a:spcBef>
            </a:pPr>
            <a:r>
              <a:rPr sz="7950" b="0" spc="730" dirty="0">
                <a:solidFill>
                  <a:srgbClr val="D49D25"/>
                </a:solidFill>
                <a:latin typeface="Cambria"/>
                <a:cs typeface="Cambria"/>
              </a:rPr>
              <a:t>PRINCIPES</a:t>
            </a:r>
            <a:r>
              <a:rPr sz="7950" b="0" spc="85" dirty="0">
                <a:solidFill>
                  <a:srgbClr val="D49D25"/>
                </a:solidFill>
                <a:latin typeface="Cambria"/>
                <a:cs typeface="Cambria"/>
              </a:rPr>
              <a:t> </a:t>
            </a:r>
            <a:r>
              <a:rPr sz="7950" b="0" spc="755" dirty="0">
                <a:solidFill>
                  <a:srgbClr val="D49D25"/>
                </a:solidFill>
                <a:latin typeface="Cambria"/>
                <a:cs typeface="Cambria"/>
              </a:rPr>
              <a:t>ET</a:t>
            </a:r>
            <a:r>
              <a:rPr sz="7950" b="0" spc="85" dirty="0">
                <a:solidFill>
                  <a:srgbClr val="D49D25"/>
                </a:solidFill>
                <a:latin typeface="Cambria"/>
                <a:cs typeface="Cambria"/>
              </a:rPr>
              <a:t> </a:t>
            </a:r>
            <a:r>
              <a:rPr sz="7950" b="0" spc="785" dirty="0">
                <a:solidFill>
                  <a:srgbClr val="D49D25"/>
                </a:solidFill>
                <a:latin typeface="Cambria"/>
                <a:cs typeface="Cambria"/>
              </a:rPr>
              <a:t>PROCESSUS </a:t>
            </a:r>
            <a:r>
              <a:rPr sz="7950" b="0" spc="-1739" dirty="0">
                <a:solidFill>
                  <a:srgbClr val="D49D25"/>
                </a:solidFill>
                <a:latin typeface="Cambria"/>
                <a:cs typeface="Cambria"/>
              </a:rPr>
              <a:t> </a:t>
            </a:r>
            <a:r>
              <a:rPr sz="7950" b="0" spc="1090" dirty="0">
                <a:solidFill>
                  <a:srgbClr val="D49D25"/>
                </a:solidFill>
                <a:latin typeface="Cambria"/>
                <a:cs typeface="Cambria"/>
              </a:rPr>
              <a:t>DU</a:t>
            </a:r>
            <a:r>
              <a:rPr sz="7950" b="0" spc="100" dirty="0">
                <a:solidFill>
                  <a:srgbClr val="D49D25"/>
                </a:solidFill>
                <a:latin typeface="Cambria"/>
                <a:cs typeface="Cambria"/>
              </a:rPr>
              <a:t> </a:t>
            </a:r>
            <a:r>
              <a:rPr sz="7950" b="0" spc="850" dirty="0">
                <a:solidFill>
                  <a:srgbClr val="D49D25"/>
                </a:solidFill>
                <a:latin typeface="Cambria"/>
                <a:cs typeface="Cambria"/>
              </a:rPr>
              <a:t>LOGICIEL</a:t>
            </a:r>
            <a:endParaRPr sz="7950" dirty="0">
              <a:latin typeface="Cambria"/>
              <a:cs typeface="Cambria"/>
            </a:endParaRPr>
          </a:p>
          <a:p>
            <a:pPr marL="4431030" marR="1885950" indent="-1834514">
              <a:lnSpc>
                <a:spcPts val="7650"/>
              </a:lnSpc>
              <a:spcBef>
                <a:spcPts val="5525"/>
              </a:spcBef>
            </a:pPr>
            <a:r>
              <a:rPr sz="7650" b="0" spc="160" dirty="0">
                <a:latin typeface="Cambria"/>
                <a:cs typeface="Cambria"/>
              </a:rPr>
              <a:t>Design</a:t>
            </a:r>
            <a:r>
              <a:rPr sz="7650" b="0" spc="55" dirty="0">
                <a:latin typeface="Cambria"/>
                <a:cs typeface="Cambria"/>
              </a:rPr>
              <a:t> </a:t>
            </a:r>
            <a:r>
              <a:rPr sz="7650" b="0" spc="65" dirty="0">
                <a:latin typeface="Cambria"/>
                <a:cs typeface="Cambria"/>
              </a:rPr>
              <a:t>Patterns:</a:t>
            </a:r>
            <a:r>
              <a:rPr sz="7650" b="0" spc="65" dirty="0">
                <a:solidFill>
                  <a:srgbClr val="FF3131"/>
                </a:solidFill>
                <a:latin typeface="Cambria"/>
                <a:cs typeface="Cambria"/>
              </a:rPr>
              <a:t>Patrons </a:t>
            </a:r>
            <a:r>
              <a:rPr sz="7650" b="0" spc="-1670" dirty="0">
                <a:solidFill>
                  <a:srgbClr val="FF3131"/>
                </a:solidFill>
                <a:latin typeface="Cambria"/>
                <a:cs typeface="Cambria"/>
              </a:rPr>
              <a:t> </a:t>
            </a:r>
            <a:r>
              <a:rPr sz="7650" b="0" spc="50" dirty="0">
                <a:solidFill>
                  <a:srgbClr val="FF3131"/>
                </a:solidFill>
                <a:latin typeface="Cambria"/>
                <a:cs typeface="Cambria"/>
              </a:rPr>
              <a:t>de</a:t>
            </a:r>
            <a:r>
              <a:rPr sz="7650" b="0" spc="100" dirty="0">
                <a:solidFill>
                  <a:srgbClr val="FF3131"/>
                </a:solidFill>
                <a:latin typeface="Cambria"/>
                <a:cs typeface="Cambria"/>
              </a:rPr>
              <a:t> </a:t>
            </a:r>
            <a:r>
              <a:rPr sz="7650" b="0" spc="95" dirty="0">
                <a:solidFill>
                  <a:srgbClr val="FF3131"/>
                </a:solidFill>
                <a:latin typeface="Cambria"/>
                <a:cs typeface="Cambria"/>
              </a:rPr>
              <a:t>construction</a:t>
            </a:r>
            <a:endParaRPr sz="765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06032" y="346422"/>
            <a:ext cx="5247640" cy="1818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750" spc="815" dirty="0">
                <a:solidFill>
                  <a:srgbClr val="000000"/>
                </a:solidFill>
              </a:rPr>
              <a:t>I</a:t>
            </a:r>
            <a:r>
              <a:rPr sz="11750" spc="1895" dirty="0">
                <a:solidFill>
                  <a:srgbClr val="000000"/>
                </a:solidFill>
              </a:rPr>
              <a:t>N</a:t>
            </a:r>
            <a:r>
              <a:rPr sz="11750" spc="935" dirty="0">
                <a:solidFill>
                  <a:srgbClr val="000000"/>
                </a:solidFill>
              </a:rPr>
              <a:t>F</a:t>
            </a:r>
            <a:r>
              <a:rPr sz="11750" spc="-765" dirty="0">
                <a:solidFill>
                  <a:srgbClr val="000000"/>
                </a:solidFill>
              </a:rPr>
              <a:t>4</a:t>
            </a:r>
            <a:r>
              <a:rPr sz="11750" spc="-570" dirty="0">
                <a:solidFill>
                  <a:srgbClr val="000000"/>
                </a:solidFill>
              </a:rPr>
              <a:t>6</a:t>
            </a:r>
            <a:r>
              <a:rPr sz="11750" spc="-2250" dirty="0">
                <a:solidFill>
                  <a:srgbClr val="000000"/>
                </a:solidFill>
              </a:rPr>
              <a:t>1</a:t>
            </a:r>
            <a:r>
              <a:rPr sz="11750" spc="285" dirty="0">
                <a:solidFill>
                  <a:srgbClr val="000000"/>
                </a:solidFill>
              </a:rPr>
              <a:t>:</a:t>
            </a:r>
            <a:endParaRPr sz="1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347" y="0"/>
            <a:ext cx="16911320" cy="10290810"/>
            <a:chOff x="-7347" y="0"/>
            <a:chExt cx="16911320" cy="10290810"/>
          </a:xfrm>
        </p:grpSpPr>
        <p:sp>
          <p:nvSpPr>
            <p:cNvPr id="3" name="object 3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43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20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04"/>
                  </a:lnTo>
                  <a:lnTo>
                    <a:pt x="1170482" y="4770704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47"/>
                  </a:lnTo>
                  <a:lnTo>
                    <a:pt x="1221333" y="4617707"/>
                  </a:lnTo>
                  <a:lnTo>
                    <a:pt x="1237551" y="4565472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30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70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20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42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15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098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557" y="1501702"/>
              <a:ext cx="15239999" cy="7419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9423" y="90110"/>
            <a:ext cx="3526154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00" spc="185" dirty="0"/>
              <a:t>Exemple</a:t>
            </a:r>
            <a:endParaRPr sz="7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40" y="11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3909" y="1028700"/>
            <a:ext cx="10791824" cy="8915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2625" y="0"/>
            <a:ext cx="414274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00" spc="185" dirty="0"/>
              <a:t>Exemple</a:t>
            </a:r>
            <a:r>
              <a:rPr sz="7100" spc="15" dirty="0"/>
              <a:t> </a:t>
            </a:r>
            <a:r>
              <a:rPr sz="7100" spc="-740" dirty="0"/>
              <a:t>2</a:t>
            </a:r>
            <a:endParaRPr sz="7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40" y="11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85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431" y="120442"/>
            <a:ext cx="10887073" cy="10048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4505" y="3879676"/>
            <a:ext cx="3526154" cy="2002789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560195" marR="5080" indent="-1548130">
              <a:lnSpc>
                <a:spcPts val="7050"/>
              </a:lnSpc>
              <a:spcBef>
                <a:spcPts val="1555"/>
              </a:spcBef>
            </a:pPr>
            <a:r>
              <a:rPr sz="7100" spc="715" dirty="0"/>
              <a:t>E</a:t>
            </a:r>
            <a:r>
              <a:rPr sz="7100" spc="425" dirty="0"/>
              <a:t>x</a:t>
            </a:r>
            <a:r>
              <a:rPr sz="7100" spc="-135" dirty="0"/>
              <a:t>e</a:t>
            </a:r>
            <a:r>
              <a:rPr sz="7100" spc="175" dirty="0"/>
              <a:t>m</a:t>
            </a:r>
            <a:r>
              <a:rPr sz="7100" spc="114" dirty="0"/>
              <a:t>p</a:t>
            </a:r>
            <a:r>
              <a:rPr sz="7100" spc="125" dirty="0"/>
              <a:t>l</a:t>
            </a:r>
            <a:r>
              <a:rPr sz="7100" spc="-80" dirty="0"/>
              <a:t>e  </a:t>
            </a:r>
            <a:r>
              <a:rPr sz="7100" spc="-740" dirty="0"/>
              <a:t>2</a:t>
            </a:r>
            <a:endParaRPr sz="7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27"/>
                </a:lnTo>
                <a:lnTo>
                  <a:pt x="2699347" y="5352046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08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27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01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23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79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27"/>
                </a:lnTo>
                <a:lnTo>
                  <a:pt x="1772043" y="8114119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55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299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60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42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26"/>
                </a:lnTo>
                <a:lnTo>
                  <a:pt x="27978" y="10259263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76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140115" y="1117"/>
                </a:lnTo>
                <a:lnTo>
                  <a:pt x="2140115" y="3022981"/>
                </a:lnTo>
                <a:lnTo>
                  <a:pt x="2103399" y="2844927"/>
                </a:lnTo>
                <a:lnTo>
                  <a:pt x="2112899" y="2890977"/>
                </a:lnTo>
                <a:lnTo>
                  <a:pt x="2140115" y="3022981"/>
                </a:lnTo>
                <a:lnTo>
                  <a:pt x="2140115" y="1117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19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81"/>
                </a:lnTo>
                <a:lnTo>
                  <a:pt x="1682940" y="1875015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34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20"/>
                </a:lnTo>
                <a:lnTo>
                  <a:pt x="2170074" y="3231134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45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701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24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78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48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72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92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07" y="4972507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18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402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15113000" cy="10290810"/>
            <a:chOff x="-7347" y="0"/>
            <a:chExt cx="1511300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56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33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17"/>
                  </a:lnTo>
                  <a:lnTo>
                    <a:pt x="1170482" y="4770717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60"/>
                  </a:lnTo>
                  <a:lnTo>
                    <a:pt x="1221333" y="4617707"/>
                  </a:lnTo>
                  <a:lnTo>
                    <a:pt x="1237551" y="4565485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42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83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33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54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28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110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0218" y="1028700"/>
              <a:ext cx="11925300" cy="9143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26568" y="0"/>
            <a:ext cx="393192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00" spc="715" dirty="0"/>
              <a:t>E</a:t>
            </a:r>
            <a:r>
              <a:rPr sz="7100" spc="425" dirty="0"/>
              <a:t>x</a:t>
            </a:r>
            <a:r>
              <a:rPr sz="7100" spc="-135" dirty="0"/>
              <a:t>e</a:t>
            </a:r>
            <a:r>
              <a:rPr sz="7100" spc="175" dirty="0"/>
              <a:t>m</a:t>
            </a:r>
            <a:r>
              <a:rPr sz="7100" spc="114" dirty="0"/>
              <a:t>p</a:t>
            </a:r>
            <a:r>
              <a:rPr sz="7100" spc="125" dirty="0"/>
              <a:t>l</a:t>
            </a:r>
            <a:r>
              <a:rPr sz="7100" spc="-135" dirty="0"/>
              <a:t>e</a:t>
            </a:r>
            <a:r>
              <a:rPr sz="7100" spc="-740" dirty="0"/>
              <a:t>2</a:t>
            </a:r>
            <a:endParaRPr sz="7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40" y="0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606"/>
                </a:moveTo>
                <a:lnTo>
                  <a:pt x="1502625" y="5517705"/>
                </a:lnTo>
                <a:lnTo>
                  <a:pt x="1485938" y="5507634"/>
                </a:lnTo>
                <a:lnTo>
                  <a:pt x="1513103" y="5589981"/>
                </a:lnTo>
                <a:lnTo>
                  <a:pt x="1516786" y="5560606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1018"/>
                </a:lnTo>
                <a:lnTo>
                  <a:pt x="0" y="5178755"/>
                </a:lnTo>
                <a:lnTo>
                  <a:pt x="469" y="5301767"/>
                </a:lnTo>
                <a:lnTo>
                  <a:pt x="2324" y="5793841"/>
                </a:lnTo>
                <a:lnTo>
                  <a:pt x="9804" y="5816549"/>
                </a:lnTo>
                <a:lnTo>
                  <a:pt x="13271" y="5867628"/>
                </a:lnTo>
                <a:lnTo>
                  <a:pt x="139268" y="6249517"/>
                </a:lnTo>
                <a:lnTo>
                  <a:pt x="166268" y="6290830"/>
                </a:lnTo>
                <a:lnTo>
                  <a:pt x="204851" y="6326708"/>
                </a:lnTo>
                <a:lnTo>
                  <a:pt x="242938" y="6361074"/>
                </a:lnTo>
                <a:lnTo>
                  <a:pt x="280517" y="6393891"/>
                </a:lnTo>
                <a:lnTo>
                  <a:pt x="317741" y="6425692"/>
                </a:lnTo>
                <a:lnTo>
                  <a:pt x="366293" y="6451232"/>
                </a:lnTo>
                <a:lnTo>
                  <a:pt x="413867" y="6473838"/>
                </a:lnTo>
                <a:lnTo>
                  <a:pt x="460273" y="6492862"/>
                </a:lnTo>
                <a:lnTo>
                  <a:pt x="517334" y="6503683"/>
                </a:lnTo>
                <a:lnTo>
                  <a:pt x="546442" y="6510871"/>
                </a:lnTo>
                <a:lnTo>
                  <a:pt x="576033" y="6519456"/>
                </a:lnTo>
                <a:lnTo>
                  <a:pt x="617918" y="6524828"/>
                </a:lnTo>
                <a:lnTo>
                  <a:pt x="647788" y="6534302"/>
                </a:lnTo>
                <a:lnTo>
                  <a:pt x="689952" y="6540487"/>
                </a:lnTo>
                <a:lnTo>
                  <a:pt x="718667" y="6546443"/>
                </a:lnTo>
                <a:lnTo>
                  <a:pt x="758177" y="6544615"/>
                </a:lnTo>
                <a:lnTo>
                  <a:pt x="796556" y="6539344"/>
                </a:lnTo>
                <a:lnTo>
                  <a:pt x="858189" y="6523469"/>
                </a:lnTo>
                <a:lnTo>
                  <a:pt x="893356" y="6508470"/>
                </a:lnTo>
                <a:lnTo>
                  <a:pt x="938161" y="6482105"/>
                </a:lnTo>
                <a:lnTo>
                  <a:pt x="980414" y="6448069"/>
                </a:lnTo>
                <a:lnTo>
                  <a:pt x="1007986" y="6410020"/>
                </a:lnTo>
                <a:lnTo>
                  <a:pt x="1032827" y="6363690"/>
                </a:lnTo>
                <a:lnTo>
                  <a:pt x="1046226" y="6323254"/>
                </a:lnTo>
                <a:lnTo>
                  <a:pt x="1059091" y="6281166"/>
                </a:lnTo>
                <a:lnTo>
                  <a:pt x="1071537" y="6237808"/>
                </a:lnTo>
                <a:lnTo>
                  <a:pt x="1083691" y="6193561"/>
                </a:lnTo>
                <a:lnTo>
                  <a:pt x="1103210" y="6131153"/>
                </a:lnTo>
                <a:lnTo>
                  <a:pt x="1113967" y="6082665"/>
                </a:lnTo>
                <a:lnTo>
                  <a:pt x="1115225" y="6005423"/>
                </a:lnTo>
                <a:lnTo>
                  <a:pt x="1126896" y="5959703"/>
                </a:lnTo>
                <a:lnTo>
                  <a:pt x="1123823" y="5909881"/>
                </a:lnTo>
                <a:lnTo>
                  <a:pt x="1116609" y="5847461"/>
                </a:lnTo>
                <a:lnTo>
                  <a:pt x="1119886" y="5816854"/>
                </a:lnTo>
                <a:lnTo>
                  <a:pt x="1110056" y="5787047"/>
                </a:lnTo>
                <a:lnTo>
                  <a:pt x="1113878" y="5717578"/>
                </a:lnTo>
                <a:lnTo>
                  <a:pt x="1112850" y="5673941"/>
                </a:lnTo>
                <a:lnTo>
                  <a:pt x="1123899" y="5626328"/>
                </a:lnTo>
                <a:lnTo>
                  <a:pt x="1121854" y="5539054"/>
                </a:lnTo>
                <a:lnTo>
                  <a:pt x="1134148" y="5495277"/>
                </a:lnTo>
                <a:lnTo>
                  <a:pt x="1134935" y="5457126"/>
                </a:lnTo>
                <a:lnTo>
                  <a:pt x="1148372" y="5416778"/>
                </a:lnTo>
                <a:lnTo>
                  <a:pt x="1162443" y="5378335"/>
                </a:lnTo>
                <a:lnTo>
                  <a:pt x="1205598" y="5347005"/>
                </a:lnTo>
                <a:lnTo>
                  <a:pt x="1220914" y="5352910"/>
                </a:lnTo>
                <a:lnTo>
                  <a:pt x="1239723" y="5369382"/>
                </a:lnTo>
                <a:lnTo>
                  <a:pt x="1260919" y="5393093"/>
                </a:lnTo>
                <a:lnTo>
                  <a:pt x="1270177" y="5421160"/>
                </a:lnTo>
                <a:lnTo>
                  <a:pt x="1291564" y="5445480"/>
                </a:lnTo>
                <a:lnTo>
                  <a:pt x="1346250" y="5611215"/>
                </a:lnTo>
                <a:lnTo>
                  <a:pt x="1349286" y="5660961"/>
                </a:lnTo>
                <a:lnTo>
                  <a:pt x="1365008" y="5708586"/>
                </a:lnTo>
                <a:lnTo>
                  <a:pt x="1374038" y="5857583"/>
                </a:lnTo>
                <a:lnTo>
                  <a:pt x="1364132" y="5908624"/>
                </a:lnTo>
                <a:lnTo>
                  <a:pt x="1356169" y="5925032"/>
                </a:lnTo>
                <a:lnTo>
                  <a:pt x="1360398" y="5937847"/>
                </a:lnTo>
                <a:lnTo>
                  <a:pt x="1352651" y="5954903"/>
                </a:lnTo>
                <a:lnTo>
                  <a:pt x="1357007" y="5968098"/>
                </a:lnTo>
                <a:lnTo>
                  <a:pt x="1326642" y="6119253"/>
                </a:lnTo>
                <a:lnTo>
                  <a:pt x="1316101" y="6168390"/>
                </a:lnTo>
                <a:lnTo>
                  <a:pt x="1305280" y="6216675"/>
                </a:lnTo>
                <a:lnTo>
                  <a:pt x="1282623" y="6269596"/>
                </a:lnTo>
                <a:lnTo>
                  <a:pt x="1261021" y="6366281"/>
                </a:lnTo>
                <a:lnTo>
                  <a:pt x="1237957" y="6417970"/>
                </a:lnTo>
                <a:lnTo>
                  <a:pt x="1214742" y="6469202"/>
                </a:lnTo>
                <a:lnTo>
                  <a:pt x="1203439" y="6516014"/>
                </a:lnTo>
                <a:lnTo>
                  <a:pt x="1179906" y="6566306"/>
                </a:lnTo>
                <a:lnTo>
                  <a:pt x="1168285" y="6612141"/>
                </a:lnTo>
                <a:lnTo>
                  <a:pt x="1096530" y="6759473"/>
                </a:lnTo>
                <a:lnTo>
                  <a:pt x="1084618" y="6804444"/>
                </a:lnTo>
                <a:lnTo>
                  <a:pt x="1060551" y="6853085"/>
                </a:lnTo>
                <a:lnTo>
                  <a:pt x="1036345" y="6901332"/>
                </a:lnTo>
                <a:lnTo>
                  <a:pt x="1011961" y="6949033"/>
                </a:lnTo>
                <a:lnTo>
                  <a:pt x="987361" y="6996074"/>
                </a:lnTo>
                <a:lnTo>
                  <a:pt x="962494" y="7042340"/>
                </a:lnTo>
                <a:lnTo>
                  <a:pt x="954341" y="7058152"/>
                </a:lnTo>
                <a:lnTo>
                  <a:pt x="946492" y="7074865"/>
                </a:lnTo>
                <a:lnTo>
                  <a:pt x="938707" y="7091832"/>
                </a:lnTo>
                <a:lnTo>
                  <a:pt x="942873" y="7104431"/>
                </a:lnTo>
                <a:lnTo>
                  <a:pt x="917841" y="7150189"/>
                </a:lnTo>
                <a:lnTo>
                  <a:pt x="905700" y="7194436"/>
                </a:lnTo>
                <a:lnTo>
                  <a:pt x="906373" y="7237057"/>
                </a:lnTo>
                <a:lnTo>
                  <a:pt x="895731" y="7285850"/>
                </a:lnTo>
                <a:lnTo>
                  <a:pt x="909891" y="7328789"/>
                </a:lnTo>
                <a:lnTo>
                  <a:pt x="912787" y="7378090"/>
                </a:lnTo>
                <a:lnTo>
                  <a:pt x="942721" y="7468832"/>
                </a:lnTo>
                <a:lnTo>
                  <a:pt x="945667" y="7518286"/>
                </a:lnTo>
                <a:lnTo>
                  <a:pt x="960691" y="7563840"/>
                </a:lnTo>
                <a:lnTo>
                  <a:pt x="987818" y="7605547"/>
                </a:lnTo>
                <a:lnTo>
                  <a:pt x="1002944" y="7651369"/>
                </a:lnTo>
                <a:lnTo>
                  <a:pt x="1031113" y="7696200"/>
                </a:lnTo>
                <a:lnTo>
                  <a:pt x="1075385" y="7789888"/>
                </a:lnTo>
                <a:lnTo>
                  <a:pt x="1103579" y="7834782"/>
                </a:lnTo>
                <a:lnTo>
                  <a:pt x="1119720" y="7883703"/>
                </a:lnTo>
                <a:lnTo>
                  <a:pt x="1176172" y="7973771"/>
                </a:lnTo>
                <a:lnTo>
                  <a:pt x="1192377" y="8022882"/>
                </a:lnTo>
                <a:lnTo>
                  <a:pt x="1220660" y="8068119"/>
                </a:lnTo>
                <a:lnTo>
                  <a:pt x="1235595" y="8113357"/>
                </a:lnTo>
                <a:lnTo>
                  <a:pt x="1368361" y="8313102"/>
                </a:lnTo>
                <a:lnTo>
                  <a:pt x="1407007" y="8349158"/>
                </a:lnTo>
                <a:lnTo>
                  <a:pt x="1421574" y="8393316"/>
                </a:lnTo>
                <a:lnTo>
                  <a:pt x="1528711" y="8555926"/>
                </a:lnTo>
                <a:lnTo>
                  <a:pt x="1543634" y="8601151"/>
                </a:lnTo>
                <a:lnTo>
                  <a:pt x="1570697" y="8642667"/>
                </a:lnTo>
                <a:lnTo>
                  <a:pt x="1590636" y="8703107"/>
                </a:lnTo>
                <a:lnTo>
                  <a:pt x="1625422" y="8767991"/>
                </a:lnTo>
                <a:lnTo>
                  <a:pt x="1641716" y="8817369"/>
                </a:lnTo>
                <a:lnTo>
                  <a:pt x="1670062" y="8862809"/>
                </a:lnTo>
                <a:lnTo>
                  <a:pt x="1702727" y="8961793"/>
                </a:lnTo>
                <a:lnTo>
                  <a:pt x="1706994" y="9015247"/>
                </a:lnTo>
                <a:lnTo>
                  <a:pt x="1763458" y="9186418"/>
                </a:lnTo>
                <a:lnTo>
                  <a:pt x="1772488" y="9416453"/>
                </a:lnTo>
                <a:lnTo>
                  <a:pt x="1775917" y="9467393"/>
                </a:lnTo>
                <a:lnTo>
                  <a:pt x="1767255" y="9522206"/>
                </a:lnTo>
                <a:lnTo>
                  <a:pt x="1773986" y="9623666"/>
                </a:lnTo>
                <a:lnTo>
                  <a:pt x="1765249" y="9678289"/>
                </a:lnTo>
                <a:lnTo>
                  <a:pt x="1768576" y="9728886"/>
                </a:lnTo>
                <a:lnTo>
                  <a:pt x="1759813" y="9783420"/>
                </a:lnTo>
                <a:lnTo>
                  <a:pt x="1766417" y="9884486"/>
                </a:lnTo>
                <a:lnTo>
                  <a:pt x="1759648" y="9904527"/>
                </a:lnTo>
                <a:lnTo>
                  <a:pt x="1764868" y="9920326"/>
                </a:lnTo>
                <a:lnTo>
                  <a:pt x="1751253" y="9960153"/>
                </a:lnTo>
                <a:lnTo>
                  <a:pt x="1759038" y="9983749"/>
                </a:lnTo>
                <a:lnTo>
                  <a:pt x="1746389" y="10066985"/>
                </a:lnTo>
                <a:lnTo>
                  <a:pt x="1736382" y="10117747"/>
                </a:lnTo>
                <a:lnTo>
                  <a:pt x="1738477" y="10164635"/>
                </a:lnTo>
                <a:lnTo>
                  <a:pt x="1718513" y="10266274"/>
                </a:lnTo>
                <a:lnTo>
                  <a:pt x="1713039" y="10290213"/>
                </a:lnTo>
                <a:lnTo>
                  <a:pt x="1873186" y="10289197"/>
                </a:lnTo>
                <a:lnTo>
                  <a:pt x="1886534" y="10248595"/>
                </a:lnTo>
                <a:lnTo>
                  <a:pt x="1884095" y="10200640"/>
                </a:lnTo>
                <a:lnTo>
                  <a:pt x="1893290" y="10147478"/>
                </a:lnTo>
                <a:lnTo>
                  <a:pt x="1889988" y="10096932"/>
                </a:lnTo>
                <a:lnTo>
                  <a:pt x="1898269" y="10040937"/>
                </a:lnTo>
                <a:lnTo>
                  <a:pt x="1887537" y="10008400"/>
                </a:lnTo>
                <a:lnTo>
                  <a:pt x="1897761" y="9958349"/>
                </a:lnTo>
                <a:lnTo>
                  <a:pt x="1887880" y="9766249"/>
                </a:lnTo>
                <a:lnTo>
                  <a:pt x="1888248" y="9726828"/>
                </a:lnTo>
                <a:lnTo>
                  <a:pt x="1876513" y="9691256"/>
                </a:lnTo>
                <a:lnTo>
                  <a:pt x="1876590" y="9650946"/>
                </a:lnTo>
                <a:lnTo>
                  <a:pt x="1854974" y="9585427"/>
                </a:lnTo>
                <a:lnTo>
                  <a:pt x="1862366" y="9567304"/>
                </a:lnTo>
                <a:lnTo>
                  <a:pt x="1857870" y="9553651"/>
                </a:lnTo>
                <a:lnTo>
                  <a:pt x="1840611" y="9258122"/>
                </a:lnTo>
                <a:lnTo>
                  <a:pt x="1679765" y="8770595"/>
                </a:lnTo>
                <a:lnTo>
                  <a:pt x="1825459" y="9212174"/>
                </a:lnTo>
                <a:lnTo>
                  <a:pt x="1822284" y="9162059"/>
                </a:lnTo>
                <a:lnTo>
                  <a:pt x="1741538" y="8917318"/>
                </a:lnTo>
                <a:lnTo>
                  <a:pt x="1791639" y="9069146"/>
                </a:lnTo>
                <a:lnTo>
                  <a:pt x="1788261" y="9018384"/>
                </a:lnTo>
                <a:lnTo>
                  <a:pt x="1757133" y="8924023"/>
                </a:lnTo>
                <a:lnTo>
                  <a:pt x="1729511" y="8880843"/>
                </a:lnTo>
                <a:lnTo>
                  <a:pt x="1683105" y="8740153"/>
                </a:lnTo>
                <a:lnTo>
                  <a:pt x="1655635" y="8697455"/>
                </a:lnTo>
                <a:lnTo>
                  <a:pt x="1640255" y="8650821"/>
                </a:lnTo>
                <a:lnTo>
                  <a:pt x="1612836" y="8608225"/>
                </a:lnTo>
                <a:lnTo>
                  <a:pt x="1597469" y="8561680"/>
                </a:lnTo>
                <a:lnTo>
                  <a:pt x="1569986" y="8518893"/>
                </a:lnTo>
                <a:lnTo>
                  <a:pt x="1554568" y="8472157"/>
                </a:lnTo>
                <a:lnTo>
                  <a:pt x="1527111" y="8429485"/>
                </a:lnTo>
                <a:lnTo>
                  <a:pt x="1308684" y="8091678"/>
                </a:lnTo>
                <a:lnTo>
                  <a:pt x="1293304" y="8045056"/>
                </a:lnTo>
                <a:lnTo>
                  <a:pt x="1265770" y="8002130"/>
                </a:lnTo>
                <a:lnTo>
                  <a:pt x="1250149" y="7954772"/>
                </a:lnTo>
                <a:lnTo>
                  <a:pt x="1194904" y="7868412"/>
                </a:lnTo>
                <a:lnTo>
                  <a:pt x="1179360" y="7821282"/>
                </a:lnTo>
                <a:lnTo>
                  <a:pt x="1151724" y="7778064"/>
                </a:lnTo>
                <a:lnTo>
                  <a:pt x="1123302" y="7691907"/>
                </a:lnTo>
                <a:lnTo>
                  <a:pt x="1104734" y="7676159"/>
                </a:lnTo>
                <a:lnTo>
                  <a:pt x="1082027" y="7607313"/>
                </a:lnTo>
                <a:lnTo>
                  <a:pt x="1053934" y="7562710"/>
                </a:lnTo>
                <a:lnTo>
                  <a:pt x="1101420" y="7706665"/>
                </a:lnTo>
                <a:lnTo>
                  <a:pt x="1037971" y="7514323"/>
                </a:lnTo>
                <a:lnTo>
                  <a:pt x="1034148" y="7462177"/>
                </a:lnTo>
                <a:lnTo>
                  <a:pt x="1018336" y="7414273"/>
                </a:lnTo>
                <a:lnTo>
                  <a:pt x="1007706" y="7260437"/>
                </a:lnTo>
                <a:lnTo>
                  <a:pt x="1010056" y="7227011"/>
                </a:lnTo>
                <a:lnTo>
                  <a:pt x="1013155" y="7195871"/>
                </a:lnTo>
                <a:lnTo>
                  <a:pt x="1029157" y="7163308"/>
                </a:lnTo>
                <a:lnTo>
                  <a:pt x="1034021" y="7137501"/>
                </a:lnTo>
                <a:lnTo>
                  <a:pt x="1072438" y="7091807"/>
                </a:lnTo>
                <a:lnTo>
                  <a:pt x="1098448" y="7049046"/>
                </a:lnTo>
                <a:lnTo>
                  <a:pt x="1124204" y="7005523"/>
                </a:lnTo>
                <a:lnTo>
                  <a:pt x="1149819" y="6961556"/>
                </a:lnTo>
                <a:lnTo>
                  <a:pt x="1163320" y="6921411"/>
                </a:lnTo>
                <a:lnTo>
                  <a:pt x="1188935" y="6877431"/>
                </a:lnTo>
                <a:lnTo>
                  <a:pt x="1240447" y="6790347"/>
                </a:lnTo>
                <a:lnTo>
                  <a:pt x="1266101" y="6746481"/>
                </a:lnTo>
                <a:lnTo>
                  <a:pt x="1279563" y="6706222"/>
                </a:lnTo>
                <a:lnTo>
                  <a:pt x="1329778" y="6615239"/>
                </a:lnTo>
                <a:lnTo>
                  <a:pt x="1354264" y="6567843"/>
                </a:lnTo>
                <a:lnTo>
                  <a:pt x="1365262" y="6520104"/>
                </a:lnTo>
                <a:lnTo>
                  <a:pt x="1390421" y="6474765"/>
                </a:lnTo>
                <a:lnTo>
                  <a:pt x="1403032" y="6431915"/>
                </a:lnTo>
                <a:lnTo>
                  <a:pt x="1415262" y="6387909"/>
                </a:lnTo>
                <a:lnTo>
                  <a:pt x="1439278" y="6339091"/>
                </a:lnTo>
                <a:lnTo>
                  <a:pt x="1474597" y="6202908"/>
                </a:lnTo>
                <a:lnTo>
                  <a:pt x="1489417" y="6166777"/>
                </a:lnTo>
                <a:lnTo>
                  <a:pt x="1491767" y="6133350"/>
                </a:lnTo>
                <a:lnTo>
                  <a:pt x="1505839" y="6094933"/>
                </a:lnTo>
                <a:lnTo>
                  <a:pt x="1511427" y="5990247"/>
                </a:lnTo>
                <a:lnTo>
                  <a:pt x="1525587" y="5952109"/>
                </a:lnTo>
                <a:lnTo>
                  <a:pt x="1527644" y="5917819"/>
                </a:lnTo>
                <a:lnTo>
                  <a:pt x="1568221" y="5716511"/>
                </a:lnTo>
                <a:lnTo>
                  <a:pt x="1563712" y="5702871"/>
                </a:lnTo>
                <a:lnTo>
                  <a:pt x="1571104" y="5684736"/>
                </a:lnTo>
                <a:lnTo>
                  <a:pt x="1566443" y="5670588"/>
                </a:lnTo>
                <a:lnTo>
                  <a:pt x="1549882" y="5660936"/>
                </a:lnTo>
                <a:lnTo>
                  <a:pt x="1541754" y="5636285"/>
                </a:lnTo>
                <a:lnTo>
                  <a:pt x="1521434" y="5615254"/>
                </a:lnTo>
                <a:lnTo>
                  <a:pt x="1477873" y="5483212"/>
                </a:lnTo>
                <a:lnTo>
                  <a:pt x="1457718" y="5462638"/>
                </a:lnTo>
                <a:lnTo>
                  <a:pt x="1449527" y="5437835"/>
                </a:lnTo>
                <a:lnTo>
                  <a:pt x="1429169" y="5416626"/>
                </a:lnTo>
                <a:lnTo>
                  <a:pt x="1401559" y="5373484"/>
                </a:lnTo>
                <a:lnTo>
                  <a:pt x="1363243" y="5338407"/>
                </a:lnTo>
                <a:lnTo>
                  <a:pt x="1287932" y="5272290"/>
                </a:lnTo>
                <a:lnTo>
                  <a:pt x="1285100" y="5263693"/>
                </a:lnTo>
                <a:lnTo>
                  <a:pt x="1270622" y="5260340"/>
                </a:lnTo>
                <a:lnTo>
                  <a:pt x="1256639" y="5258511"/>
                </a:lnTo>
                <a:lnTo>
                  <a:pt x="1243253" y="5258473"/>
                </a:lnTo>
                <a:lnTo>
                  <a:pt x="1229423" y="5257089"/>
                </a:lnTo>
                <a:lnTo>
                  <a:pt x="1203998" y="5261089"/>
                </a:lnTo>
                <a:lnTo>
                  <a:pt x="1191044" y="5262372"/>
                </a:lnTo>
                <a:lnTo>
                  <a:pt x="1178483" y="5264810"/>
                </a:lnTo>
                <a:lnTo>
                  <a:pt x="1144562" y="5283606"/>
                </a:lnTo>
                <a:lnTo>
                  <a:pt x="1108468" y="5336337"/>
                </a:lnTo>
                <a:lnTo>
                  <a:pt x="1083322" y="5381752"/>
                </a:lnTo>
                <a:lnTo>
                  <a:pt x="1058875" y="5429262"/>
                </a:lnTo>
                <a:lnTo>
                  <a:pt x="1035151" y="5478958"/>
                </a:lnTo>
                <a:lnTo>
                  <a:pt x="1024255" y="5526976"/>
                </a:lnTo>
                <a:lnTo>
                  <a:pt x="1014133" y="5577370"/>
                </a:lnTo>
                <a:lnTo>
                  <a:pt x="1004824" y="5630240"/>
                </a:lnTo>
                <a:lnTo>
                  <a:pt x="996365" y="5685688"/>
                </a:lnTo>
                <a:lnTo>
                  <a:pt x="1002093" y="5784100"/>
                </a:lnTo>
                <a:lnTo>
                  <a:pt x="992733" y="5836793"/>
                </a:lnTo>
                <a:lnTo>
                  <a:pt x="995324" y="5885192"/>
                </a:lnTo>
                <a:lnTo>
                  <a:pt x="985748" y="5937237"/>
                </a:lnTo>
                <a:lnTo>
                  <a:pt x="968235" y="6046305"/>
                </a:lnTo>
                <a:lnTo>
                  <a:pt x="949629" y="6152045"/>
                </a:lnTo>
                <a:lnTo>
                  <a:pt x="930033" y="6254775"/>
                </a:lnTo>
                <a:lnTo>
                  <a:pt x="912863" y="6283820"/>
                </a:lnTo>
                <a:lnTo>
                  <a:pt x="907542" y="6308242"/>
                </a:lnTo>
                <a:lnTo>
                  <a:pt x="901979" y="6331902"/>
                </a:lnTo>
                <a:lnTo>
                  <a:pt x="884047" y="6358649"/>
                </a:lnTo>
                <a:lnTo>
                  <a:pt x="868426" y="6392342"/>
                </a:lnTo>
                <a:lnTo>
                  <a:pt x="838682" y="6423787"/>
                </a:lnTo>
                <a:lnTo>
                  <a:pt x="806500" y="6447866"/>
                </a:lnTo>
                <a:lnTo>
                  <a:pt x="759447" y="6467399"/>
                </a:lnTo>
                <a:lnTo>
                  <a:pt x="722172" y="6476009"/>
                </a:lnTo>
                <a:lnTo>
                  <a:pt x="682675" y="6477889"/>
                </a:lnTo>
                <a:lnTo>
                  <a:pt x="640905" y="6472898"/>
                </a:lnTo>
                <a:lnTo>
                  <a:pt x="596836" y="6460922"/>
                </a:lnTo>
                <a:lnTo>
                  <a:pt x="563346" y="6440487"/>
                </a:lnTo>
                <a:lnTo>
                  <a:pt x="517296" y="6422517"/>
                </a:lnTo>
                <a:lnTo>
                  <a:pt x="482968" y="6399543"/>
                </a:lnTo>
                <a:lnTo>
                  <a:pt x="436422" y="6380048"/>
                </a:lnTo>
                <a:lnTo>
                  <a:pt x="433438" y="6371018"/>
                </a:lnTo>
                <a:lnTo>
                  <a:pt x="417982" y="6364706"/>
                </a:lnTo>
                <a:lnTo>
                  <a:pt x="410946" y="6343345"/>
                </a:lnTo>
                <a:lnTo>
                  <a:pt x="388505" y="6315888"/>
                </a:lnTo>
                <a:lnTo>
                  <a:pt x="378637" y="6285979"/>
                </a:lnTo>
                <a:lnTo>
                  <a:pt x="334949" y="6234620"/>
                </a:lnTo>
                <a:lnTo>
                  <a:pt x="283438" y="6159538"/>
                </a:lnTo>
                <a:lnTo>
                  <a:pt x="177101" y="5837212"/>
                </a:lnTo>
                <a:lnTo>
                  <a:pt x="173507" y="5785777"/>
                </a:lnTo>
                <a:lnTo>
                  <a:pt x="142189" y="5690870"/>
                </a:lnTo>
                <a:lnTo>
                  <a:pt x="141249" y="5677560"/>
                </a:lnTo>
                <a:lnTo>
                  <a:pt x="184251" y="5662574"/>
                </a:lnTo>
                <a:lnTo>
                  <a:pt x="236816" y="5645493"/>
                </a:lnTo>
                <a:lnTo>
                  <a:pt x="289382" y="5628716"/>
                </a:lnTo>
                <a:lnTo>
                  <a:pt x="341630" y="5611469"/>
                </a:lnTo>
                <a:lnTo>
                  <a:pt x="410311" y="5583567"/>
                </a:lnTo>
                <a:lnTo>
                  <a:pt x="475183" y="5545531"/>
                </a:lnTo>
                <a:lnTo>
                  <a:pt x="515861" y="5517477"/>
                </a:lnTo>
                <a:lnTo>
                  <a:pt x="556704" y="5489765"/>
                </a:lnTo>
                <a:lnTo>
                  <a:pt x="597700" y="5462359"/>
                </a:lnTo>
                <a:lnTo>
                  <a:pt x="638822" y="5435193"/>
                </a:lnTo>
                <a:lnTo>
                  <a:pt x="680021" y="5408193"/>
                </a:lnTo>
                <a:lnTo>
                  <a:pt x="762584" y="5354498"/>
                </a:lnTo>
                <a:lnTo>
                  <a:pt x="804519" y="5324881"/>
                </a:lnTo>
                <a:lnTo>
                  <a:pt x="844181" y="5293118"/>
                </a:lnTo>
                <a:lnTo>
                  <a:pt x="881659" y="5259286"/>
                </a:lnTo>
                <a:lnTo>
                  <a:pt x="917054" y="5223484"/>
                </a:lnTo>
                <a:lnTo>
                  <a:pt x="950468" y="5185778"/>
                </a:lnTo>
                <a:lnTo>
                  <a:pt x="982014" y="5146243"/>
                </a:lnTo>
                <a:lnTo>
                  <a:pt x="1011758" y="5104981"/>
                </a:lnTo>
                <a:lnTo>
                  <a:pt x="1039825" y="5062042"/>
                </a:lnTo>
                <a:lnTo>
                  <a:pt x="1065606" y="5017020"/>
                </a:lnTo>
                <a:lnTo>
                  <a:pt x="1080249" y="4995240"/>
                </a:lnTo>
                <a:lnTo>
                  <a:pt x="1107986" y="4965839"/>
                </a:lnTo>
                <a:lnTo>
                  <a:pt x="1126045" y="4930178"/>
                </a:lnTo>
                <a:lnTo>
                  <a:pt x="1132840" y="4915967"/>
                </a:lnTo>
                <a:lnTo>
                  <a:pt x="1138516" y="4901438"/>
                </a:lnTo>
                <a:lnTo>
                  <a:pt x="1143876" y="4886909"/>
                </a:lnTo>
                <a:lnTo>
                  <a:pt x="1158113" y="4852352"/>
                </a:lnTo>
                <a:lnTo>
                  <a:pt x="1164932" y="4831702"/>
                </a:lnTo>
                <a:lnTo>
                  <a:pt x="1169212" y="4810404"/>
                </a:lnTo>
                <a:lnTo>
                  <a:pt x="1170482" y="4770704"/>
                </a:lnTo>
                <a:lnTo>
                  <a:pt x="1173810" y="4753724"/>
                </a:lnTo>
                <a:lnTo>
                  <a:pt x="1179042" y="4737062"/>
                </a:lnTo>
                <a:lnTo>
                  <a:pt x="1203883" y="4669447"/>
                </a:lnTo>
                <a:lnTo>
                  <a:pt x="1221333" y="4617707"/>
                </a:lnTo>
                <a:lnTo>
                  <a:pt x="1237551" y="4565472"/>
                </a:lnTo>
                <a:lnTo>
                  <a:pt x="1252562" y="4512919"/>
                </a:lnTo>
                <a:lnTo>
                  <a:pt x="1266367" y="4460202"/>
                </a:lnTo>
                <a:lnTo>
                  <a:pt x="1277480" y="4413948"/>
                </a:lnTo>
                <a:lnTo>
                  <a:pt x="1286865" y="4366590"/>
                </a:lnTo>
                <a:lnTo>
                  <a:pt x="1292517" y="4320222"/>
                </a:lnTo>
                <a:lnTo>
                  <a:pt x="1292758" y="4318279"/>
                </a:lnTo>
                <a:lnTo>
                  <a:pt x="1293418" y="4269168"/>
                </a:lnTo>
                <a:lnTo>
                  <a:pt x="1292542" y="4237533"/>
                </a:lnTo>
                <a:lnTo>
                  <a:pt x="1292567" y="4203242"/>
                </a:lnTo>
                <a:lnTo>
                  <a:pt x="1293888" y="4170273"/>
                </a:lnTo>
                <a:lnTo>
                  <a:pt x="1301026" y="4093908"/>
                </a:lnTo>
                <a:lnTo>
                  <a:pt x="1303972" y="4050030"/>
                </a:lnTo>
                <a:lnTo>
                  <a:pt x="1310741" y="3917543"/>
                </a:lnTo>
                <a:lnTo>
                  <a:pt x="1312430" y="3895407"/>
                </a:lnTo>
                <a:lnTo>
                  <a:pt x="1321993" y="3824059"/>
                </a:lnTo>
                <a:lnTo>
                  <a:pt x="1325994" y="3774770"/>
                </a:lnTo>
                <a:lnTo>
                  <a:pt x="1328051" y="3725570"/>
                </a:lnTo>
                <a:lnTo>
                  <a:pt x="1328801" y="3676294"/>
                </a:lnTo>
                <a:lnTo>
                  <a:pt x="1329016" y="3593795"/>
                </a:lnTo>
                <a:lnTo>
                  <a:pt x="1329753" y="3560838"/>
                </a:lnTo>
                <a:lnTo>
                  <a:pt x="1330604" y="3546957"/>
                </a:lnTo>
                <a:lnTo>
                  <a:pt x="1331772" y="3527869"/>
                </a:lnTo>
                <a:lnTo>
                  <a:pt x="1339354" y="3465347"/>
                </a:lnTo>
                <a:lnTo>
                  <a:pt x="1340065" y="3459670"/>
                </a:lnTo>
                <a:lnTo>
                  <a:pt x="1342859" y="3424745"/>
                </a:lnTo>
                <a:lnTo>
                  <a:pt x="1343761" y="3389820"/>
                </a:lnTo>
                <a:lnTo>
                  <a:pt x="1342440" y="3354590"/>
                </a:lnTo>
                <a:lnTo>
                  <a:pt x="1339926" y="3304895"/>
                </a:lnTo>
                <a:lnTo>
                  <a:pt x="1339024" y="3205848"/>
                </a:lnTo>
                <a:lnTo>
                  <a:pt x="1337246" y="3156648"/>
                </a:lnTo>
                <a:lnTo>
                  <a:pt x="1332293" y="3107766"/>
                </a:lnTo>
                <a:lnTo>
                  <a:pt x="1330655" y="3094825"/>
                </a:lnTo>
                <a:lnTo>
                  <a:pt x="1330604" y="3081566"/>
                </a:lnTo>
                <a:lnTo>
                  <a:pt x="1331823" y="3068307"/>
                </a:lnTo>
                <a:lnTo>
                  <a:pt x="1333982" y="3055366"/>
                </a:lnTo>
                <a:lnTo>
                  <a:pt x="1339354" y="3009671"/>
                </a:lnTo>
                <a:lnTo>
                  <a:pt x="1345425" y="2917698"/>
                </a:lnTo>
                <a:lnTo>
                  <a:pt x="1349832" y="2872130"/>
                </a:lnTo>
                <a:lnTo>
                  <a:pt x="1357655" y="2827134"/>
                </a:lnTo>
                <a:lnTo>
                  <a:pt x="1358684" y="2780512"/>
                </a:lnTo>
                <a:lnTo>
                  <a:pt x="1363357" y="2734373"/>
                </a:lnTo>
                <a:lnTo>
                  <a:pt x="1370253" y="2688539"/>
                </a:lnTo>
                <a:lnTo>
                  <a:pt x="1386687" y="2588907"/>
                </a:lnTo>
                <a:lnTo>
                  <a:pt x="1396034" y="2535174"/>
                </a:lnTo>
                <a:lnTo>
                  <a:pt x="1406042" y="2481630"/>
                </a:lnTo>
                <a:lnTo>
                  <a:pt x="1416761" y="2428227"/>
                </a:lnTo>
                <a:lnTo>
                  <a:pt x="1428229" y="2374925"/>
                </a:lnTo>
                <a:lnTo>
                  <a:pt x="1440484" y="2321661"/>
                </a:lnTo>
                <a:lnTo>
                  <a:pt x="1450340" y="2281059"/>
                </a:lnTo>
                <a:lnTo>
                  <a:pt x="1460982" y="2240305"/>
                </a:lnTo>
                <a:lnTo>
                  <a:pt x="1470685" y="2199233"/>
                </a:lnTo>
                <a:lnTo>
                  <a:pt x="1477683" y="2157679"/>
                </a:lnTo>
                <a:lnTo>
                  <a:pt x="1484718" y="2110371"/>
                </a:lnTo>
                <a:lnTo>
                  <a:pt x="1493367" y="2063635"/>
                </a:lnTo>
                <a:lnTo>
                  <a:pt x="1503248" y="2017217"/>
                </a:lnTo>
                <a:lnTo>
                  <a:pt x="1513928" y="1970887"/>
                </a:lnTo>
                <a:lnTo>
                  <a:pt x="1537004" y="1876094"/>
                </a:lnTo>
                <a:lnTo>
                  <a:pt x="1550682" y="1828520"/>
                </a:lnTo>
                <a:lnTo>
                  <a:pt x="1566164" y="1781606"/>
                </a:lnTo>
                <a:lnTo>
                  <a:pt x="1583499" y="1735264"/>
                </a:lnTo>
                <a:lnTo>
                  <a:pt x="1619897" y="1648536"/>
                </a:lnTo>
                <a:lnTo>
                  <a:pt x="1635747" y="1607197"/>
                </a:lnTo>
                <a:lnTo>
                  <a:pt x="1650326" y="1565541"/>
                </a:lnTo>
                <a:lnTo>
                  <a:pt x="1663636" y="1523720"/>
                </a:lnTo>
                <a:lnTo>
                  <a:pt x="1677593" y="1478356"/>
                </a:lnTo>
                <a:lnTo>
                  <a:pt x="1692440" y="1433499"/>
                </a:lnTo>
                <a:lnTo>
                  <a:pt x="1708226" y="1389113"/>
                </a:lnTo>
                <a:lnTo>
                  <a:pt x="1725002" y="1345158"/>
                </a:lnTo>
                <a:lnTo>
                  <a:pt x="1742808" y="1301572"/>
                </a:lnTo>
                <a:lnTo>
                  <a:pt x="1761693" y="1258316"/>
                </a:lnTo>
                <a:lnTo>
                  <a:pt x="1781327" y="1216736"/>
                </a:lnTo>
                <a:lnTo>
                  <a:pt x="1801533" y="1175245"/>
                </a:lnTo>
                <a:lnTo>
                  <a:pt x="1863128" y="1052068"/>
                </a:lnTo>
                <a:lnTo>
                  <a:pt x="1913001" y="983602"/>
                </a:lnTo>
                <a:lnTo>
                  <a:pt x="1946008" y="945642"/>
                </a:lnTo>
                <a:lnTo>
                  <a:pt x="1980857" y="909586"/>
                </a:lnTo>
                <a:lnTo>
                  <a:pt x="2017636" y="875538"/>
                </a:lnTo>
                <a:lnTo>
                  <a:pt x="2056422" y="843622"/>
                </a:lnTo>
                <a:lnTo>
                  <a:pt x="2097303" y="813955"/>
                </a:lnTo>
                <a:lnTo>
                  <a:pt x="2140381" y="786650"/>
                </a:lnTo>
                <a:lnTo>
                  <a:pt x="2184679" y="761415"/>
                </a:lnTo>
                <a:lnTo>
                  <a:pt x="2228494" y="735723"/>
                </a:lnTo>
                <a:lnTo>
                  <a:pt x="2271369" y="708431"/>
                </a:lnTo>
                <a:lnTo>
                  <a:pt x="2312809" y="678459"/>
                </a:lnTo>
                <a:lnTo>
                  <a:pt x="2342261" y="654913"/>
                </a:lnTo>
                <a:lnTo>
                  <a:pt x="2372195" y="632180"/>
                </a:lnTo>
                <a:lnTo>
                  <a:pt x="2432837" y="587159"/>
                </a:lnTo>
                <a:lnTo>
                  <a:pt x="2471585" y="560539"/>
                </a:lnTo>
                <a:lnTo>
                  <a:pt x="2520797" y="536689"/>
                </a:lnTo>
                <a:lnTo>
                  <a:pt x="2556675" y="520179"/>
                </a:lnTo>
                <a:lnTo>
                  <a:pt x="2593175" y="504621"/>
                </a:lnTo>
                <a:lnTo>
                  <a:pt x="2630640" y="490804"/>
                </a:lnTo>
                <a:lnTo>
                  <a:pt x="2679255" y="473214"/>
                </a:lnTo>
                <a:lnTo>
                  <a:pt x="2727121" y="454304"/>
                </a:lnTo>
                <a:lnTo>
                  <a:pt x="2774327" y="434174"/>
                </a:lnTo>
                <a:lnTo>
                  <a:pt x="2820974" y="412915"/>
                </a:lnTo>
                <a:lnTo>
                  <a:pt x="2867152" y="390626"/>
                </a:lnTo>
                <a:lnTo>
                  <a:pt x="2912961" y="367398"/>
                </a:lnTo>
                <a:lnTo>
                  <a:pt x="2947797" y="347662"/>
                </a:lnTo>
                <a:lnTo>
                  <a:pt x="2981210" y="326186"/>
                </a:lnTo>
                <a:lnTo>
                  <a:pt x="3013037" y="302488"/>
                </a:lnTo>
                <a:lnTo>
                  <a:pt x="3043123" y="276098"/>
                </a:lnTo>
                <a:lnTo>
                  <a:pt x="3079851" y="240626"/>
                </a:lnTo>
                <a:lnTo>
                  <a:pt x="3116973" y="205320"/>
                </a:lnTo>
                <a:lnTo>
                  <a:pt x="3154502" y="170332"/>
                </a:lnTo>
                <a:lnTo>
                  <a:pt x="3192437" y="135826"/>
                </a:lnTo>
                <a:lnTo>
                  <a:pt x="3230778" y="101981"/>
                </a:lnTo>
                <a:lnTo>
                  <a:pt x="3266706" y="70535"/>
                </a:lnTo>
                <a:lnTo>
                  <a:pt x="3301784" y="38671"/>
                </a:lnTo>
                <a:lnTo>
                  <a:pt x="3336010" y="6248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3146" y="4575685"/>
            <a:ext cx="12961620" cy="2021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100" spc="509" dirty="0"/>
              <a:t>Le</a:t>
            </a:r>
            <a:r>
              <a:rPr sz="13100" spc="140" dirty="0"/>
              <a:t> </a:t>
            </a:r>
            <a:r>
              <a:rPr sz="13100" spc="70" dirty="0"/>
              <a:t>patron</a:t>
            </a:r>
            <a:r>
              <a:rPr sz="13100" spc="140" dirty="0"/>
              <a:t> </a:t>
            </a:r>
            <a:r>
              <a:rPr sz="13100" spc="210" dirty="0"/>
              <a:t>Builder</a:t>
            </a:r>
            <a:endParaRPr sz="13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27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43"/>
                </a:lnTo>
                <a:lnTo>
                  <a:pt x="2081504" y="5859348"/>
                </a:lnTo>
                <a:lnTo>
                  <a:pt x="2069020" y="5877953"/>
                </a:lnTo>
                <a:lnTo>
                  <a:pt x="2039302" y="5912917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8002"/>
                </a:lnTo>
                <a:lnTo>
                  <a:pt x="2014715" y="5970397"/>
                </a:lnTo>
                <a:lnTo>
                  <a:pt x="2002561" y="5999886"/>
                </a:lnTo>
                <a:lnTo>
                  <a:pt x="1996744" y="6017514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60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62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18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45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69"/>
                </a:lnTo>
                <a:lnTo>
                  <a:pt x="1855355" y="7511085"/>
                </a:lnTo>
                <a:lnTo>
                  <a:pt x="1854327" y="7522400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85"/>
                </a:lnTo>
                <a:lnTo>
                  <a:pt x="1744091" y="8229016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24"/>
                </a:lnTo>
                <a:lnTo>
                  <a:pt x="1676438" y="8550034"/>
                </a:lnTo>
                <a:lnTo>
                  <a:pt x="1661134" y="8600516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201"/>
                </a:lnTo>
                <a:lnTo>
                  <a:pt x="647382" y="9759950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97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74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44" y="4719282"/>
                </a:lnTo>
                <a:lnTo>
                  <a:pt x="2251786" y="4696422"/>
                </a:lnTo>
                <a:lnTo>
                  <a:pt x="2272677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43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20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04"/>
                  </a:lnTo>
                  <a:lnTo>
                    <a:pt x="1170482" y="4770704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47"/>
                  </a:lnTo>
                  <a:lnTo>
                    <a:pt x="1221333" y="4617707"/>
                  </a:lnTo>
                  <a:lnTo>
                    <a:pt x="1237551" y="4565472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30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70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20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42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15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098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716" y="2309169"/>
              <a:ext cx="219075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716" y="4538019"/>
              <a:ext cx="219075" cy="2190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716" y="7881294"/>
              <a:ext cx="219075" cy="2190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1587" y="87598"/>
            <a:ext cx="1072134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800" spc="110" dirty="0"/>
              <a:t>Builder(Monteur)</a:t>
            </a:r>
            <a:endParaRPr sz="10800"/>
          </a:p>
        </p:txBody>
      </p:sp>
      <p:sp>
        <p:nvSpPr>
          <p:cNvPr id="9" name="object 9"/>
          <p:cNvSpPr txBox="1"/>
          <p:nvPr/>
        </p:nvSpPr>
        <p:spPr>
          <a:xfrm>
            <a:off x="2270209" y="1647207"/>
            <a:ext cx="14357985" cy="782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sz="5550" b="1" spc="135" dirty="0">
                <a:latin typeface="Roboto"/>
                <a:cs typeface="Roboto"/>
              </a:rPr>
              <a:t>Créer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70" dirty="0">
                <a:latin typeface="Roboto"/>
                <a:cs typeface="Roboto"/>
              </a:rPr>
              <a:t>des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spc="50" dirty="0">
                <a:solidFill>
                  <a:srgbClr val="D49D25"/>
                </a:solidFill>
                <a:latin typeface="Roboto"/>
                <a:cs typeface="Roboto"/>
              </a:rPr>
              <a:t>objets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75" dirty="0">
                <a:solidFill>
                  <a:srgbClr val="D49D25"/>
                </a:solidFill>
                <a:latin typeface="Roboto"/>
                <a:cs typeface="Roboto"/>
              </a:rPr>
              <a:t>complexes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dirty="0">
                <a:latin typeface="Roboto"/>
                <a:cs typeface="Roboto"/>
              </a:rPr>
              <a:t>à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60" dirty="0">
                <a:latin typeface="Roboto"/>
                <a:cs typeface="Roboto"/>
              </a:rPr>
              <a:t>partir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30" dirty="0">
                <a:latin typeface="Roboto"/>
                <a:cs typeface="Roboto"/>
              </a:rPr>
              <a:t>d’autres </a:t>
            </a:r>
            <a:r>
              <a:rPr sz="5550" b="1" spc="-1365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objets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70" dirty="0">
                <a:latin typeface="Roboto"/>
                <a:cs typeface="Roboto"/>
              </a:rPr>
              <a:t>sources.</a:t>
            </a:r>
            <a:endParaRPr sz="5550">
              <a:latin typeface="Roboto"/>
              <a:cs typeface="Roboto"/>
            </a:endParaRPr>
          </a:p>
          <a:p>
            <a:pPr marL="12700" marR="69850">
              <a:lnSpc>
                <a:spcPts val="8770"/>
              </a:lnSpc>
              <a:spcBef>
                <a:spcPts val="645"/>
              </a:spcBef>
            </a:pPr>
            <a:r>
              <a:rPr sz="5550" b="1" spc="105" dirty="0">
                <a:latin typeface="Roboto"/>
                <a:cs typeface="Roboto"/>
              </a:rPr>
              <a:t>Ces </a:t>
            </a:r>
            <a:r>
              <a:rPr sz="5550" b="1" spc="60" dirty="0">
                <a:latin typeface="Roboto"/>
                <a:cs typeface="Roboto"/>
              </a:rPr>
              <a:t>parties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spc="55" dirty="0">
                <a:solidFill>
                  <a:srgbClr val="D49D25"/>
                </a:solidFill>
                <a:latin typeface="Roboto"/>
                <a:cs typeface="Roboto"/>
              </a:rPr>
              <a:t>(objets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75" dirty="0">
                <a:solidFill>
                  <a:srgbClr val="D49D25"/>
                </a:solidFill>
                <a:latin typeface="Roboto"/>
                <a:cs typeface="Roboto"/>
              </a:rPr>
              <a:t>sources)</a:t>
            </a:r>
            <a:r>
              <a:rPr sz="55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doivent </a:t>
            </a:r>
            <a:r>
              <a:rPr sz="5550" b="1" spc="55" dirty="0">
                <a:latin typeface="Roboto"/>
                <a:cs typeface="Roboto"/>
              </a:rPr>
              <a:t> </a:t>
            </a:r>
            <a:r>
              <a:rPr sz="5550" b="1" spc="85" dirty="0">
                <a:latin typeface="Roboto"/>
                <a:cs typeface="Roboto"/>
              </a:rPr>
              <a:t>(généralement)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95" dirty="0">
                <a:latin typeface="Roboto"/>
                <a:cs typeface="Roboto"/>
              </a:rPr>
              <a:t>être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114" dirty="0">
                <a:latin typeface="Roboto"/>
                <a:cs typeface="Roboto"/>
              </a:rPr>
              <a:t>créées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30" dirty="0">
                <a:latin typeface="Roboto"/>
                <a:cs typeface="Roboto"/>
              </a:rPr>
              <a:t>suivant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5" dirty="0">
                <a:latin typeface="Roboto"/>
                <a:cs typeface="Roboto"/>
              </a:rPr>
              <a:t>un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spc="95" dirty="0">
                <a:solidFill>
                  <a:srgbClr val="D49D25"/>
                </a:solidFill>
                <a:latin typeface="Roboto"/>
                <a:cs typeface="Roboto"/>
              </a:rPr>
              <a:t>ordre </a:t>
            </a:r>
            <a:r>
              <a:rPr sz="5550" b="1" spc="-136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20" dirty="0">
                <a:latin typeface="Roboto"/>
                <a:cs typeface="Roboto"/>
              </a:rPr>
              <a:t>ou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5" dirty="0">
                <a:latin typeface="Roboto"/>
                <a:cs typeface="Roboto"/>
              </a:rPr>
              <a:t>un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65" dirty="0">
                <a:latin typeface="Roboto"/>
                <a:cs typeface="Roboto"/>
              </a:rPr>
              <a:t>algorithme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75" dirty="0">
                <a:latin typeface="Roboto"/>
                <a:cs typeface="Roboto"/>
              </a:rPr>
              <a:t>spécifique.</a:t>
            </a:r>
            <a:endParaRPr sz="5550">
              <a:latin typeface="Roboto"/>
              <a:cs typeface="Roboto"/>
            </a:endParaRPr>
          </a:p>
          <a:p>
            <a:pPr marL="12700" marR="630555">
              <a:lnSpc>
                <a:spcPts val="8770"/>
              </a:lnSpc>
            </a:pPr>
            <a:r>
              <a:rPr sz="5550" b="1" spc="75" dirty="0">
                <a:latin typeface="Roboto"/>
                <a:cs typeface="Roboto"/>
              </a:rPr>
              <a:t>Concrètement,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80" dirty="0">
                <a:latin typeface="Roboto"/>
                <a:cs typeface="Roboto"/>
              </a:rPr>
              <a:t>assembler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60" dirty="0">
                <a:latin typeface="Roboto"/>
                <a:cs typeface="Roboto"/>
              </a:rPr>
              <a:t>plusieurs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objets </a:t>
            </a:r>
            <a:r>
              <a:rPr sz="5550" b="1" spc="-1365" dirty="0">
                <a:latin typeface="Roboto"/>
                <a:cs typeface="Roboto"/>
              </a:rPr>
              <a:t> </a:t>
            </a:r>
            <a:r>
              <a:rPr sz="5550" b="1" spc="55" dirty="0">
                <a:latin typeface="Roboto"/>
                <a:cs typeface="Roboto"/>
              </a:rPr>
              <a:t>pour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65" dirty="0">
                <a:latin typeface="Roboto"/>
                <a:cs typeface="Roboto"/>
              </a:rPr>
              <a:t>les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dirty="0">
                <a:solidFill>
                  <a:srgbClr val="D49D25"/>
                </a:solidFill>
                <a:latin typeface="Roboto"/>
                <a:cs typeface="Roboto"/>
              </a:rPr>
              <a:t>«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65" dirty="0">
                <a:solidFill>
                  <a:srgbClr val="D49D25"/>
                </a:solidFill>
                <a:latin typeface="Roboto"/>
                <a:cs typeface="Roboto"/>
              </a:rPr>
              <a:t>monter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dirty="0">
                <a:solidFill>
                  <a:srgbClr val="D49D25"/>
                </a:solidFill>
                <a:latin typeface="Roboto"/>
                <a:cs typeface="Roboto"/>
              </a:rPr>
              <a:t>»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et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dirty="0">
                <a:latin typeface="Roboto"/>
                <a:cs typeface="Roboto"/>
              </a:rPr>
              <a:t>n’en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90" dirty="0">
                <a:latin typeface="Roboto"/>
                <a:cs typeface="Roboto"/>
              </a:rPr>
              <a:t>faire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-5" dirty="0">
                <a:latin typeface="Roboto"/>
                <a:cs typeface="Roboto"/>
              </a:rPr>
              <a:t>qu’un.</a:t>
            </a:r>
            <a:endParaRPr sz="5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11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98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549" y="2990755"/>
              <a:ext cx="219075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49" y="7448454"/>
              <a:ext cx="219075" cy="2190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1587" y="87598"/>
            <a:ext cx="1072134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800" spc="110" dirty="0"/>
              <a:t>Builder(Monteur)</a:t>
            </a:r>
            <a:endParaRPr sz="10800"/>
          </a:p>
        </p:txBody>
      </p:sp>
      <p:sp>
        <p:nvSpPr>
          <p:cNvPr id="8" name="object 8"/>
          <p:cNvSpPr txBox="1"/>
          <p:nvPr/>
        </p:nvSpPr>
        <p:spPr>
          <a:xfrm>
            <a:off x="2217042" y="2328793"/>
            <a:ext cx="14841219" cy="671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sz="5550" b="1" spc="30" dirty="0">
                <a:latin typeface="Roboto"/>
                <a:cs typeface="Roboto"/>
              </a:rPr>
              <a:t>Son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10" dirty="0">
                <a:latin typeface="Roboto"/>
                <a:cs typeface="Roboto"/>
              </a:rPr>
              <a:t>but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est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donc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50" dirty="0">
                <a:solidFill>
                  <a:srgbClr val="D49D25"/>
                </a:solidFill>
                <a:latin typeface="Roboto"/>
                <a:cs typeface="Roboto"/>
              </a:rPr>
              <a:t>d’encapsuler</a:t>
            </a:r>
            <a:r>
              <a:rPr sz="55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550" b="1" spc="20" dirty="0">
                <a:latin typeface="Roboto"/>
                <a:cs typeface="Roboto"/>
              </a:rPr>
              <a:t>la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construction </a:t>
            </a:r>
            <a:r>
              <a:rPr sz="5550" b="1" spc="-1370" dirty="0">
                <a:latin typeface="Roboto"/>
                <a:cs typeface="Roboto"/>
              </a:rPr>
              <a:t> </a:t>
            </a:r>
            <a:r>
              <a:rPr sz="5550" b="1" spc="20" dirty="0">
                <a:latin typeface="Roboto"/>
                <a:cs typeface="Roboto"/>
              </a:rPr>
              <a:t>d’objets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75" dirty="0">
                <a:latin typeface="Roboto"/>
                <a:cs typeface="Roboto"/>
              </a:rPr>
              <a:t>complexes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80" dirty="0">
                <a:latin typeface="Roboto"/>
                <a:cs typeface="Roboto"/>
              </a:rPr>
              <a:t>de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70" dirty="0">
                <a:latin typeface="Roboto"/>
                <a:cs typeface="Roboto"/>
              </a:rPr>
              <a:t>sorte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-15" dirty="0">
                <a:latin typeface="Roboto"/>
                <a:cs typeface="Roboto"/>
              </a:rPr>
              <a:t>qu’un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55" dirty="0">
                <a:latin typeface="Roboto"/>
                <a:cs typeface="Roboto"/>
              </a:rPr>
              <a:t>client </a:t>
            </a:r>
            <a:r>
              <a:rPr sz="5550" b="1" spc="60" dirty="0">
                <a:latin typeface="Roboto"/>
                <a:cs typeface="Roboto"/>
              </a:rPr>
              <a:t> </a:t>
            </a:r>
            <a:r>
              <a:rPr sz="5550" b="1" spc="55" dirty="0">
                <a:latin typeface="Roboto"/>
                <a:cs typeface="Roboto"/>
              </a:rPr>
              <a:t>puisse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120" dirty="0">
                <a:latin typeface="Roboto"/>
                <a:cs typeface="Roboto"/>
              </a:rPr>
              <a:t>créer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80" dirty="0">
                <a:latin typeface="Roboto"/>
                <a:cs typeface="Roboto"/>
              </a:rPr>
              <a:t>ces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objets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35" dirty="0">
                <a:latin typeface="Roboto"/>
                <a:cs typeface="Roboto"/>
              </a:rPr>
              <a:t>sans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75" dirty="0">
                <a:latin typeface="Roboto"/>
                <a:cs typeface="Roboto"/>
              </a:rPr>
              <a:t>se</a:t>
            </a:r>
            <a:r>
              <a:rPr sz="5550" b="1" spc="114" dirty="0">
                <a:latin typeface="Roboto"/>
                <a:cs typeface="Roboto"/>
              </a:rPr>
              <a:t> </a:t>
            </a:r>
            <a:r>
              <a:rPr sz="5550" b="1" spc="90" dirty="0">
                <a:latin typeface="Roboto"/>
                <a:cs typeface="Roboto"/>
              </a:rPr>
              <a:t>préoccuper </a:t>
            </a:r>
            <a:r>
              <a:rPr sz="5550" b="1" spc="95" dirty="0">
                <a:latin typeface="Roboto"/>
                <a:cs typeface="Roboto"/>
              </a:rPr>
              <a:t> </a:t>
            </a:r>
            <a:r>
              <a:rPr sz="5550" b="1" spc="70" dirty="0">
                <a:latin typeface="Roboto"/>
                <a:cs typeface="Roboto"/>
              </a:rPr>
              <a:t>des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80" dirty="0">
                <a:latin typeface="Roboto"/>
                <a:cs typeface="Roboto"/>
              </a:rPr>
              <a:t>différents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70" dirty="0">
                <a:latin typeface="Roboto"/>
                <a:cs typeface="Roboto"/>
              </a:rPr>
              <a:t>étapes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80" dirty="0">
                <a:latin typeface="Roboto"/>
                <a:cs typeface="Roboto"/>
              </a:rPr>
              <a:t>nécessaires.</a:t>
            </a:r>
            <a:endParaRPr sz="5550">
              <a:latin typeface="Roboto"/>
              <a:cs typeface="Roboto"/>
            </a:endParaRPr>
          </a:p>
          <a:p>
            <a:pPr marL="12700" marR="438150">
              <a:lnSpc>
                <a:spcPts val="8770"/>
              </a:lnSpc>
              <a:spcBef>
                <a:spcPts val="445"/>
              </a:spcBef>
            </a:pPr>
            <a:r>
              <a:rPr sz="5550" b="1" spc="75" dirty="0">
                <a:latin typeface="Roboto"/>
                <a:cs typeface="Roboto"/>
              </a:rPr>
              <a:t>Chaque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50" dirty="0">
                <a:solidFill>
                  <a:srgbClr val="FF3131"/>
                </a:solidFill>
                <a:latin typeface="Roboto"/>
                <a:cs typeface="Roboto"/>
              </a:rPr>
              <a:t>objet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80" dirty="0">
                <a:solidFill>
                  <a:srgbClr val="FF3131"/>
                </a:solidFill>
                <a:latin typeface="Roboto"/>
                <a:cs typeface="Roboto"/>
              </a:rPr>
              <a:t>source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45" dirty="0">
                <a:solidFill>
                  <a:srgbClr val="FF3131"/>
                </a:solidFill>
                <a:latin typeface="Roboto"/>
                <a:cs typeface="Roboto"/>
              </a:rPr>
              <a:t>peut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80" dirty="0">
                <a:solidFill>
                  <a:srgbClr val="FF3131"/>
                </a:solidFill>
                <a:latin typeface="Roboto"/>
                <a:cs typeface="Roboto"/>
              </a:rPr>
              <a:t>servir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dirty="0">
                <a:solidFill>
                  <a:srgbClr val="FF3131"/>
                </a:solidFill>
                <a:latin typeface="Roboto"/>
                <a:cs typeface="Roboto"/>
              </a:rPr>
              <a:t>à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70" dirty="0">
                <a:solidFill>
                  <a:srgbClr val="FF3131"/>
                </a:solidFill>
                <a:latin typeface="Roboto"/>
                <a:cs typeface="Roboto"/>
              </a:rPr>
              <a:t>construire </a:t>
            </a:r>
            <a:r>
              <a:rPr sz="5550" b="1" spc="-136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55" dirty="0">
                <a:solidFill>
                  <a:srgbClr val="FF3131"/>
                </a:solidFill>
                <a:latin typeface="Roboto"/>
                <a:cs typeface="Roboto"/>
              </a:rPr>
              <a:t>une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65" dirty="0">
                <a:solidFill>
                  <a:srgbClr val="FF3131"/>
                </a:solidFill>
                <a:latin typeface="Roboto"/>
                <a:cs typeface="Roboto"/>
              </a:rPr>
              <a:t>partie</a:t>
            </a:r>
            <a:r>
              <a:rPr sz="5550" b="1" spc="110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80" dirty="0">
                <a:solidFill>
                  <a:srgbClr val="FF3131"/>
                </a:solidFill>
                <a:latin typeface="Roboto"/>
                <a:cs typeface="Roboto"/>
              </a:rPr>
              <a:t>de</a:t>
            </a:r>
            <a:r>
              <a:rPr sz="5550" b="1" spc="10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15" dirty="0">
                <a:solidFill>
                  <a:srgbClr val="FF3131"/>
                </a:solidFill>
                <a:latin typeface="Roboto"/>
                <a:cs typeface="Roboto"/>
              </a:rPr>
              <a:t>l’objet</a:t>
            </a:r>
            <a:r>
              <a:rPr sz="5550" b="1" spc="110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5550" b="1" spc="80" dirty="0">
                <a:solidFill>
                  <a:srgbClr val="FF3131"/>
                </a:solidFill>
                <a:latin typeface="Roboto"/>
                <a:cs typeface="Roboto"/>
              </a:rPr>
              <a:t>complexe</a:t>
            </a:r>
            <a:r>
              <a:rPr sz="5550" b="1" spc="80" dirty="0">
                <a:latin typeface="Roboto"/>
                <a:cs typeface="Roboto"/>
              </a:rPr>
              <a:t>(</a:t>
            </a:r>
            <a:r>
              <a:rPr sz="5550" b="1" spc="105" dirty="0">
                <a:latin typeface="Roboto"/>
                <a:cs typeface="Roboto"/>
              </a:rPr>
              <a:t> </a:t>
            </a:r>
            <a:r>
              <a:rPr sz="5550" b="1" spc="50" dirty="0">
                <a:latin typeface="Roboto"/>
                <a:cs typeface="Roboto"/>
              </a:rPr>
              <a:t>objet</a:t>
            </a:r>
            <a:r>
              <a:rPr sz="5550" b="1" spc="110" dirty="0">
                <a:latin typeface="Roboto"/>
                <a:cs typeface="Roboto"/>
              </a:rPr>
              <a:t> </a:t>
            </a:r>
            <a:r>
              <a:rPr sz="5550" b="1" spc="70" dirty="0">
                <a:latin typeface="Roboto"/>
                <a:cs typeface="Roboto"/>
              </a:rPr>
              <a:t>cible)</a:t>
            </a:r>
            <a:endParaRPr sz="5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3678" y="6019948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20" y="0"/>
                </a:moveTo>
                <a:lnTo>
                  <a:pt x="1944320" y="4267051"/>
                </a:lnTo>
                <a:lnTo>
                  <a:pt x="0" y="4267051"/>
                </a:lnTo>
                <a:lnTo>
                  <a:pt x="18952" y="4254896"/>
                </a:lnTo>
                <a:lnTo>
                  <a:pt x="59128" y="4224786"/>
                </a:lnTo>
                <a:lnTo>
                  <a:pt x="96899" y="4192111"/>
                </a:lnTo>
                <a:lnTo>
                  <a:pt x="132386" y="4157032"/>
                </a:lnTo>
                <a:lnTo>
                  <a:pt x="165709" y="4119708"/>
                </a:lnTo>
                <a:lnTo>
                  <a:pt x="196988" y="4080301"/>
                </a:lnTo>
                <a:lnTo>
                  <a:pt x="278388" y="3924104"/>
                </a:lnTo>
                <a:lnTo>
                  <a:pt x="299421" y="3879763"/>
                </a:lnTo>
                <a:lnTo>
                  <a:pt x="318649" y="3835431"/>
                </a:lnTo>
                <a:lnTo>
                  <a:pt x="336562" y="3790684"/>
                </a:lnTo>
                <a:lnTo>
                  <a:pt x="353228" y="3745452"/>
                </a:lnTo>
                <a:lnTo>
                  <a:pt x="368717" y="3699666"/>
                </a:lnTo>
                <a:lnTo>
                  <a:pt x="394459" y="3617572"/>
                </a:lnTo>
                <a:lnTo>
                  <a:pt x="406903" y="3582023"/>
                </a:lnTo>
                <a:lnTo>
                  <a:pt x="420428" y="3546744"/>
                </a:lnTo>
                <a:lnTo>
                  <a:pt x="455347" y="3462886"/>
                </a:lnTo>
                <a:lnTo>
                  <a:pt x="473088" y="3413225"/>
                </a:lnTo>
                <a:lnTo>
                  <a:pt x="488394" y="3362752"/>
                </a:lnTo>
                <a:lnTo>
                  <a:pt x="501401" y="3311333"/>
                </a:lnTo>
                <a:lnTo>
                  <a:pt x="513191" y="3261762"/>
                </a:lnTo>
                <a:lnTo>
                  <a:pt x="524304" y="3212327"/>
                </a:lnTo>
                <a:lnTo>
                  <a:pt x="534065" y="3162621"/>
                </a:lnTo>
                <a:lnTo>
                  <a:pt x="541797" y="3112238"/>
                </a:lnTo>
                <a:lnTo>
                  <a:pt x="547771" y="3076779"/>
                </a:lnTo>
                <a:lnTo>
                  <a:pt x="556044" y="3041726"/>
                </a:lnTo>
                <a:lnTo>
                  <a:pt x="565128" y="3006943"/>
                </a:lnTo>
                <a:lnTo>
                  <a:pt x="573537" y="2972295"/>
                </a:lnTo>
                <a:lnTo>
                  <a:pt x="584003" y="2926843"/>
                </a:lnTo>
                <a:lnTo>
                  <a:pt x="593788" y="2881350"/>
                </a:lnTo>
                <a:lnTo>
                  <a:pt x="602932" y="2835778"/>
                </a:lnTo>
                <a:lnTo>
                  <a:pt x="611475" y="2790085"/>
                </a:lnTo>
                <a:lnTo>
                  <a:pt x="619456" y="2744232"/>
                </a:lnTo>
                <a:lnTo>
                  <a:pt x="633477" y="2659203"/>
                </a:lnTo>
                <a:lnTo>
                  <a:pt x="639361" y="2620092"/>
                </a:lnTo>
                <a:lnTo>
                  <a:pt x="643351" y="2580710"/>
                </a:lnTo>
                <a:lnTo>
                  <a:pt x="644230" y="2540923"/>
                </a:lnTo>
                <a:lnTo>
                  <a:pt x="652052" y="2492840"/>
                </a:lnTo>
                <a:lnTo>
                  <a:pt x="655952" y="2444081"/>
                </a:lnTo>
                <a:lnTo>
                  <a:pt x="659040" y="2395051"/>
                </a:lnTo>
                <a:lnTo>
                  <a:pt x="664428" y="2346156"/>
                </a:lnTo>
                <a:lnTo>
                  <a:pt x="666276" y="2335110"/>
                </a:lnTo>
                <a:lnTo>
                  <a:pt x="667313" y="2323794"/>
                </a:lnTo>
                <a:lnTo>
                  <a:pt x="667313" y="1926627"/>
                </a:lnTo>
                <a:lnTo>
                  <a:pt x="668034" y="1914784"/>
                </a:lnTo>
                <a:lnTo>
                  <a:pt x="668665" y="1886651"/>
                </a:lnTo>
                <a:lnTo>
                  <a:pt x="668936" y="1805724"/>
                </a:lnTo>
                <a:lnTo>
                  <a:pt x="670198" y="1753200"/>
                </a:lnTo>
                <a:lnTo>
                  <a:pt x="673625" y="1700676"/>
                </a:lnTo>
                <a:lnTo>
                  <a:pt x="682822" y="1629262"/>
                </a:lnTo>
                <a:lnTo>
                  <a:pt x="684265" y="1610371"/>
                </a:lnTo>
                <a:lnTo>
                  <a:pt x="690036" y="1497298"/>
                </a:lnTo>
                <a:lnTo>
                  <a:pt x="692560" y="1459855"/>
                </a:lnTo>
                <a:lnTo>
                  <a:pt x="698647" y="1394685"/>
                </a:lnTo>
                <a:lnTo>
                  <a:pt x="699774" y="1366552"/>
                </a:lnTo>
                <a:lnTo>
                  <a:pt x="699819" y="1266716"/>
                </a:lnTo>
                <a:lnTo>
                  <a:pt x="704643" y="1227150"/>
                </a:lnTo>
                <a:lnTo>
                  <a:pt x="712646" y="1186732"/>
                </a:lnTo>
                <a:lnTo>
                  <a:pt x="722136" y="1147260"/>
                </a:lnTo>
                <a:lnTo>
                  <a:pt x="733909" y="1102270"/>
                </a:lnTo>
                <a:lnTo>
                  <a:pt x="746720" y="1057419"/>
                </a:lnTo>
                <a:lnTo>
                  <a:pt x="760570" y="1012845"/>
                </a:lnTo>
                <a:lnTo>
                  <a:pt x="775459" y="968686"/>
                </a:lnTo>
                <a:lnTo>
                  <a:pt x="796661" y="910993"/>
                </a:lnTo>
                <a:lnTo>
                  <a:pt x="801125" y="896768"/>
                </a:lnTo>
                <a:lnTo>
                  <a:pt x="803965" y="882274"/>
                </a:lnTo>
                <a:lnTo>
                  <a:pt x="805047" y="848392"/>
                </a:lnTo>
                <a:lnTo>
                  <a:pt x="808699" y="830223"/>
                </a:lnTo>
                <a:lnTo>
                  <a:pt x="814515" y="812595"/>
                </a:lnTo>
                <a:lnTo>
                  <a:pt x="826665" y="783110"/>
                </a:lnTo>
                <a:lnTo>
                  <a:pt x="831241" y="770711"/>
                </a:lnTo>
                <a:lnTo>
                  <a:pt x="836088" y="758313"/>
                </a:lnTo>
                <a:lnTo>
                  <a:pt x="841881" y="746185"/>
                </a:lnTo>
                <a:lnTo>
                  <a:pt x="846300" y="736041"/>
                </a:lnTo>
                <a:lnTo>
                  <a:pt x="851259" y="725626"/>
                </a:lnTo>
                <a:lnTo>
                  <a:pt x="857300" y="715753"/>
                </a:lnTo>
                <a:lnTo>
                  <a:pt x="864965" y="707232"/>
                </a:lnTo>
                <a:lnTo>
                  <a:pt x="880970" y="690663"/>
                </a:lnTo>
                <a:lnTo>
                  <a:pt x="893458" y="672065"/>
                </a:lnTo>
                <a:lnTo>
                  <a:pt x="915460" y="633653"/>
                </a:lnTo>
                <a:lnTo>
                  <a:pt x="942951" y="591890"/>
                </a:lnTo>
                <a:lnTo>
                  <a:pt x="972336" y="551995"/>
                </a:lnTo>
                <a:lnTo>
                  <a:pt x="1003739" y="514068"/>
                </a:lnTo>
                <a:lnTo>
                  <a:pt x="1037287" y="478210"/>
                </a:lnTo>
                <a:lnTo>
                  <a:pt x="1073107" y="444523"/>
                </a:lnTo>
                <a:lnTo>
                  <a:pt x="1111324" y="413107"/>
                </a:lnTo>
                <a:lnTo>
                  <a:pt x="1152065" y="384063"/>
                </a:lnTo>
                <a:lnTo>
                  <a:pt x="1234247" y="330576"/>
                </a:lnTo>
                <a:lnTo>
                  <a:pt x="1275237" y="303632"/>
                </a:lnTo>
                <a:lnTo>
                  <a:pt x="1316107" y="276448"/>
                </a:lnTo>
                <a:lnTo>
                  <a:pt x="1356817" y="248942"/>
                </a:lnTo>
                <a:lnTo>
                  <a:pt x="1397327" y="221037"/>
                </a:lnTo>
                <a:lnTo>
                  <a:pt x="1424671" y="203724"/>
                </a:lnTo>
                <a:lnTo>
                  <a:pt x="1481523" y="175591"/>
                </a:lnTo>
                <a:lnTo>
                  <a:pt x="1555890" y="150051"/>
                </a:lnTo>
                <a:lnTo>
                  <a:pt x="1600750" y="135736"/>
                </a:lnTo>
                <a:lnTo>
                  <a:pt x="1645609" y="121151"/>
                </a:lnTo>
                <a:lnTo>
                  <a:pt x="1690198" y="105619"/>
                </a:lnTo>
                <a:lnTo>
                  <a:pt x="1739498" y="86503"/>
                </a:lnTo>
                <a:lnTo>
                  <a:pt x="1788123" y="66305"/>
                </a:lnTo>
                <a:lnTo>
                  <a:pt x="1884965" y="24827"/>
                </a:lnTo>
                <a:lnTo>
                  <a:pt x="1919590" y="10513"/>
                </a:lnTo>
                <a:lnTo>
                  <a:pt x="1944320" y="0"/>
                </a:lnTo>
                <a:close/>
              </a:path>
              <a:path w="1944369" h="4267200">
                <a:moveTo>
                  <a:pt x="667313" y="1926627"/>
                </a:moveTo>
                <a:lnTo>
                  <a:pt x="667313" y="2323794"/>
                </a:lnTo>
                <a:lnTo>
                  <a:pt x="667268" y="2312478"/>
                </a:lnTo>
                <a:lnTo>
                  <a:pt x="665870" y="2301432"/>
                </a:lnTo>
                <a:lnTo>
                  <a:pt x="661069" y="2249246"/>
                </a:lnTo>
                <a:lnTo>
                  <a:pt x="659919" y="2196655"/>
                </a:lnTo>
                <a:lnTo>
                  <a:pt x="659581" y="2143793"/>
                </a:lnTo>
                <a:lnTo>
                  <a:pt x="656087" y="2060724"/>
                </a:lnTo>
                <a:lnTo>
                  <a:pt x="656853" y="2030923"/>
                </a:lnTo>
                <a:lnTo>
                  <a:pt x="659243" y="2001122"/>
                </a:lnTo>
                <a:lnTo>
                  <a:pt x="666321" y="1942917"/>
                </a:lnTo>
                <a:lnTo>
                  <a:pt x="667313" y="1926627"/>
                </a:lnTo>
                <a:close/>
              </a:path>
              <a:path w="1944369" h="4267200">
                <a:moveTo>
                  <a:pt x="699819" y="1266716"/>
                </a:moveTo>
                <a:lnTo>
                  <a:pt x="699819" y="1338419"/>
                </a:lnTo>
                <a:lnTo>
                  <a:pt x="699052" y="1310287"/>
                </a:lnTo>
                <a:lnTo>
                  <a:pt x="699616" y="1268380"/>
                </a:lnTo>
                <a:lnTo>
                  <a:pt x="699819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18303240" cy="10292715"/>
            <a:chOff x="-7347" y="0"/>
            <a:chExt cx="18303240" cy="1029271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335020" cy="5731510"/>
            </a:xfrm>
            <a:custGeom>
              <a:avLst/>
              <a:gdLst/>
              <a:ahLst/>
              <a:cxnLst/>
              <a:rect l="l" t="t" r="r" b="b"/>
              <a:pathLst>
                <a:path w="3335020" h="5731510">
                  <a:moveTo>
                    <a:pt x="0" y="5731111"/>
                  </a:moveTo>
                  <a:lnTo>
                    <a:pt x="0" y="0"/>
                  </a:lnTo>
                  <a:lnTo>
                    <a:pt x="3334972" y="0"/>
                  </a:lnTo>
                  <a:lnTo>
                    <a:pt x="3328679" y="6244"/>
                  </a:lnTo>
                  <a:lnTo>
                    <a:pt x="3294446" y="38669"/>
                  </a:lnTo>
                  <a:lnTo>
                    <a:pt x="3259367" y="70532"/>
                  </a:lnTo>
                  <a:lnTo>
                    <a:pt x="3223443" y="101971"/>
                  </a:lnTo>
                  <a:lnTo>
                    <a:pt x="3185101" y="135822"/>
                  </a:lnTo>
                  <a:lnTo>
                    <a:pt x="3147165" y="170323"/>
                  </a:lnTo>
                  <a:lnTo>
                    <a:pt x="3109635" y="205311"/>
                  </a:lnTo>
                  <a:lnTo>
                    <a:pt x="3072511" y="240623"/>
                  </a:lnTo>
                  <a:lnTo>
                    <a:pt x="3035792" y="276097"/>
                  </a:lnTo>
                  <a:lnTo>
                    <a:pt x="3005706" y="302486"/>
                  </a:lnTo>
                  <a:lnTo>
                    <a:pt x="2973876" y="326180"/>
                  </a:lnTo>
                  <a:lnTo>
                    <a:pt x="2940461" y="347655"/>
                  </a:lnTo>
                  <a:lnTo>
                    <a:pt x="2905620" y="367387"/>
                  </a:lnTo>
                  <a:lnTo>
                    <a:pt x="2859819" y="390616"/>
                  </a:lnTo>
                  <a:lnTo>
                    <a:pt x="2813642" y="412906"/>
                  </a:lnTo>
                  <a:lnTo>
                    <a:pt x="2766995" y="434163"/>
                  </a:lnTo>
                  <a:lnTo>
                    <a:pt x="2719785" y="454293"/>
                  </a:lnTo>
                  <a:lnTo>
                    <a:pt x="2671918" y="473202"/>
                  </a:lnTo>
                  <a:lnTo>
                    <a:pt x="2623299" y="490797"/>
                  </a:lnTo>
                  <a:lnTo>
                    <a:pt x="2585843" y="504611"/>
                  </a:lnTo>
                  <a:lnTo>
                    <a:pt x="2549338" y="520170"/>
                  </a:lnTo>
                  <a:lnTo>
                    <a:pt x="2513466" y="536679"/>
                  </a:lnTo>
                  <a:lnTo>
                    <a:pt x="2477912" y="553347"/>
                  </a:lnTo>
                  <a:lnTo>
                    <a:pt x="2438210" y="578071"/>
                  </a:lnTo>
                  <a:lnTo>
                    <a:pt x="2364857" y="632168"/>
                  </a:lnTo>
                  <a:lnTo>
                    <a:pt x="2305476" y="678447"/>
                  </a:lnTo>
                  <a:lnTo>
                    <a:pt x="2264031" y="708428"/>
                  </a:lnTo>
                  <a:lnTo>
                    <a:pt x="2221160" y="735714"/>
                  </a:lnTo>
                  <a:lnTo>
                    <a:pt x="2177338" y="761416"/>
                  </a:lnTo>
                  <a:lnTo>
                    <a:pt x="2133040" y="786642"/>
                  </a:lnTo>
                  <a:lnTo>
                    <a:pt x="2089968" y="813947"/>
                  </a:lnTo>
                  <a:lnTo>
                    <a:pt x="2049085" y="843618"/>
                  </a:lnTo>
                  <a:lnTo>
                    <a:pt x="2010301" y="875536"/>
                  </a:lnTo>
                  <a:lnTo>
                    <a:pt x="1973528" y="909583"/>
                  </a:lnTo>
                  <a:lnTo>
                    <a:pt x="1938677" y="945642"/>
                  </a:lnTo>
                  <a:lnTo>
                    <a:pt x="1905660" y="983593"/>
                  </a:lnTo>
                  <a:lnTo>
                    <a:pt x="1874387" y="1023318"/>
                  </a:lnTo>
                  <a:lnTo>
                    <a:pt x="1794201" y="1175237"/>
                  </a:lnTo>
                  <a:lnTo>
                    <a:pt x="1773995" y="1216730"/>
                  </a:lnTo>
                  <a:lnTo>
                    <a:pt x="1754358" y="1258304"/>
                  </a:lnTo>
                  <a:lnTo>
                    <a:pt x="1735472" y="1301562"/>
                  </a:lnTo>
                  <a:lnTo>
                    <a:pt x="1717667" y="1345148"/>
                  </a:lnTo>
                  <a:lnTo>
                    <a:pt x="1700895" y="1389110"/>
                  </a:lnTo>
                  <a:lnTo>
                    <a:pt x="1685108" y="1433495"/>
                  </a:lnTo>
                  <a:lnTo>
                    <a:pt x="1670261" y="1478349"/>
                  </a:lnTo>
                  <a:lnTo>
                    <a:pt x="1656306" y="1523720"/>
                  </a:lnTo>
                  <a:lnTo>
                    <a:pt x="1642993" y="1565534"/>
                  </a:lnTo>
                  <a:lnTo>
                    <a:pt x="1628412" y="1607190"/>
                  </a:lnTo>
                  <a:lnTo>
                    <a:pt x="1612563" y="1648530"/>
                  </a:lnTo>
                  <a:lnTo>
                    <a:pt x="1576161" y="1735254"/>
                  </a:lnTo>
                  <a:lnTo>
                    <a:pt x="1558823" y="1781602"/>
                  </a:lnTo>
                  <a:lnTo>
                    <a:pt x="1543351" y="1828518"/>
                  </a:lnTo>
                  <a:lnTo>
                    <a:pt x="1529664" y="1876084"/>
                  </a:lnTo>
                  <a:lnTo>
                    <a:pt x="1506591" y="1970876"/>
                  </a:lnTo>
                  <a:lnTo>
                    <a:pt x="1495907" y="2017210"/>
                  </a:lnTo>
                  <a:lnTo>
                    <a:pt x="1486034" y="2063626"/>
                  </a:lnTo>
                  <a:lnTo>
                    <a:pt x="1477379" y="2110366"/>
                  </a:lnTo>
                  <a:lnTo>
                    <a:pt x="1470346" y="2157674"/>
                  </a:lnTo>
                  <a:lnTo>
                    <a:pt x="1463346" y="2199225"/>
                  </a:lnTo>
                  <a:lnTo>
                    <a:pt x="1453652" y="2240300"/>
                  </a:lnTo>
                  <a:lnTo>
                    <a:pt x="1443007" y="2281058"/>
                  </a:lnTo>
                  <a:lnTo>
                    <a:pt x="1433154" y="2321657"/>
                  </a:lnTo>
                  <a:lnTo>
                    <a:pt x="1420890" y="2374917"/>
                  </a:lnTo>
                  <a:lnTo>
                    <a:pt x="1409424" y="2428224"/>
                  </a:lnTo>
                  <a:lnTo>
                    <a:pt x="1398709" y="2481625"/>
                  </a:lnTo>
                  <a:lnTo>
                    <a:pt x="1388699" y="2535167"/>
                  </a:lnTo>
                  <a:lnTo>
                    <a:pt x="1379346" y="2588897"/>
                  </a:lnTo>
                  <a:lnTo>
                    <a:pt x="1362917" y="2688532"/>
                  </a:lnTo>
                  <a:lnTo>
                    <a:pt x="1356023" y="2734362"/>
                  </a:lnTo>
                  <a:lnTo>
                    <a:pt x="1351348" y="2780509"/>
                  </a:lnTo>
                  <a:lnTo>
                    <a:pt x="1350317" y="2827131"/>
                  </a:lnTo>
                  <a:lnTo>
                    <a:pt x="1342500" y="2872126"/>
                  </a:lnTo>
                  <a:lnTo>
                    <a:pt x="1338091" y="2917690"/>
                  </a:lnTo>
                  <a:lnTo>
                    <a:pt x="1332019" y="3009663"/>
                  </a:lnTo>
                  <a:lnTo>
                    <a:pt x="1326650" y="3055354"/>
                  </a:lnTo>
                  <a:lnTo>
                    <a:pt x="1324484" y="3068298"/>
                  </a:lnTo>
                  <a:lnTo>
                    <a:pt x="1323269" y="3081558"/>
                  </a:lnTo>
                  <a:lnTo>
                    <a:pt x="1323269" y="3546950"/>
                  </a:lnTo>
                  <a:lnTo>
                    <a:pt x="1322424" y="3560828"/>
                  </a:lnTo>
                  <a:lnTo>
                    <a:pt x="1321684" y="3593793"/>
                  </a:lnTo>
                  <a:lnTo>
                    <a:pt x="1321470" y="3676285"/>
                  </a:lnTo>
                  <a:lnTo>
                    <a:pt x="1320713" y="3725568"/>
                  </a:lnTo>
                  <a:lnTo>
                    <a:pt x="1318657" y="3774769"/>
                  </a:lnTo>
                  <a:lnTo>
                    <a:pt x="1314654" y="3824052"/>
                  </a:lnTo>
                  <a:lnTo>
                    <a:pt x="1305096" y="3895397"/>
                  </a:lnTo>
                  <a:lnTo>
                    <a:pt x="1303405" y="3917533"/>
                  </a:lnTo>
                  <a:lnTo>
                    <a:pt x="1296643" y="4050029"/>
                  </a:lnTo>
                  <a:lnTo>
                    <a:pt x="1293685" y="4093904"/>
                  </a:lnTo>
                  <a:lnTo>
                    <a:pt x="1286553" y="4170269"/>
                  </a:lnTo>
                  <a:lnTo>
                    <a:pt x="1285232" y="4203235"/>
                  </a:lnTo>
                  <a:lnTo>
                    <a:pt x="1285179" y="4320221"/>
                  </a:lnTo>
                  <a:lnTo>
                    <a:pt x="1279526" y="4366584"/>
                  </a:lnTo>
                  <a:lnTo>
                    <a:pt x="1270149" y="4413945"/>
                  </a:lnTo>
                  <a:lnTo>
                    <a:pt x="1259028" y="4460197"/>
                  </a:lnTo>
                  <a:lnTo>
                    <a:pt x="1245233" y="4512915"/>
                  </a:lnTo>
                  <a:lnTo>
                    <a:pt x="1230221" y="4565471"/>
                  </a:lnTo>
                  <a:lnTo>
                    <a:pt x="1213992" y="4617702"/>
                  </a:lnTo>
                  <a:lnTo>
                    <a:pt x="1196546" y="4669446"/>
                  </a:lnTo>
                  <a:lnTo>
                    <a:pt x="1171701" y="4737051"/>
                  </a:lnTo>
                  <a:lnTo>
                    <a:pt x="1166471" y="4753718"/>
                  </a:lnTo>
                  <a:lnTo>
                    <a:pt x="1163143" y="4770703"/>
                  </a:lnTo>
                  <a:lnTo>
                    <a:pt x="1161875" y="4810404"/>
                  </a:lnTo>
                  <a:lnTo>
                    <a:pt x="1157596" y="4831695"/>
                  </a:lnTo>
                  <a:lnTo>
                    <a:pt x="1150781" y="4852351"/>
                  </a:lnTo>
                  <a:lnTo>
                    <a:pt x="1136543" y="4886902"/>
                  </a:lnTo>
                  <a:lnTo>
                    <a:pt x="1131181" y="4901430"/>
                  </a:lnTo>
                  <a:lnTo>
                    <a:pt x="1125502" y="4915958"/>
                  </a:lnTo>
                  <a:lnTo>
                    <a:pt x="1118713" y="4930169"/>
                  </a:lnTo>
                  <a:lnTo>
                    <a:pt x="1113536" y="4942056"/>
                  </a:lnTo>
                  <a:lnTo>
                    <a:pt x="1107725" y="4954259"/>
                  </a:lnTo>
                  <a:lnTo>
                    <a:pt x="1100645" y="4965829"/>
                  </a:lnTo>
                  <a:lnTo>
                    <a:pt x="1091664" y="4975814"/>
                  </a:lnTo>
                  <a:lnTo>
                    <a:pt x="1072910" y="4995229"/>
                  </a:lnTo>
                  <a:lnTo>
                    <a:pt x="1058276" y="5017021"/>
                  </a:lnTo>
                  <a:lnTo>
                    <a:pt x="1032495" y="5062032"/>
                  </a:lnTo>
                  <a:lnTo>
                    <a:pt x="1004426" y="5104969"/>
                  </a:lnTo>
                  <a:lnTo>
                    <a:pt x="974673" y="5146242"/>
                  </a:lnTo>
                  <a:lnTo>
                    <a:pt x="943137" y="5185772"/>
                  </a:lnTo>
                  <a:lnTo>
                    <a:pt x="909719" y="5223479"/>
                  </a:lnTo>
                  <a:lnTo>
                    <a:pt x="874320" y="5259284"/>
                  </a:lnTo>
                  <a:lnTo>
                    <a:pt x="836841" y="5293108"/>
                  </a:lnTo>
                  <a:lnTo>
                    <a:pt x="797182" y="5324872"/>
                  </a:lnTo>
                  <a:lnTo>
                    <a:pt x="755246" y="5354496"/>
                  </a:lnTo>
                  <a:lnTo>
                    <a:pt x="672690" y="5408189"/>
                  </a:lnTo>
                  <a:lnTo>
                    <a:pt x="631486" y="5435184"/>
                  </a:lnTo>
                  <a:lnTo>
                    <a:pt x="590371" y="5462356"/>
                  </a:lnTo>
                  <a:lnTo>
                    <a:pt x="549374" y="5489764"/>
                  </a:lnTo>
                  <a:lnTo>
                    <a:pt x="508524" y="5517469"/>
                  </a:lnTo>
                  <a:lnTo>
                    <a:pt x="467853" y="5545528"/>
                  </a:lnTo>
                  <a:lnTo>
                    <a:pt x="435812" y="5565814"/>
                  </a:lnTo>
                  <a:lnTo>
                    <a:pt x="369194" y="5598780"/>
                  </a:lnTo>
                  <a:lnTo>
                    <a:pt x="282051" y="5628708"/>
                  </a:lnTo>
                  <a:lnTo>
                    <a:pt x="229486" y="5645481"/>
                  </a:lnTo>
                  <a:lnTo>
                    <a:pt x="176921" y="5662571"/>
                  </a:lnTo>
                  <a:lnTo>
                    <a:pt x="124672" y="5680771"/>
                  </a:lnTo>
                  <a:lnTo>
                    <a:pt x="78378" y="5698569"/>
                  </a:lnTo>
                  <a:lnTo>
                    <a:pt x="32652" y="5717260"/>
                  </a:lnTo>
                  <a:lnTo>
                    <a:pt x="0" y="5731111"/>
                  </a:lnTo>
                  <a:close/>
                </a:path>
                <a:path w="3335020" h="5731510">
                  <a:moveTo>
                    <a:pt x="1323269" y="3546950"/>
                  </a:moveTo>
                  <a:lnTo>
                    <a:pt x="1323269" y="3081558"/>
                  </a:lnTo>
                  <a:lnTo>
                    <a:pt x="1323322" y="3094818"/>
                  </a:lnTo>
                  <a:lnTo>
                    <a:pt x="1324959" y="3107761"/>
                  </a:lnTo>
                  <a:lnTo>
                    <a:pt x="1329909" y="3156638"/>
                  </a:lnTo>
                  <a:lnTo>
                    <a:pt x="1331694" y="3205840"/>
                  </a:lnTo>
                  <a:lnTo>
                    <a:pt x="1332587" y="3304893"/>
                  </a:lnTo>
                  <a:lnTo>
                    <a:pt x="1335103" y="3354581"/>
                  </a:lnTo>
                  <a:lnTo>
                    <a:pt x="1336423" y="3389818"/>
                  </a:lnTo>
                  <a:lnTo>
                    <a:pt x="1335525" y="3424739"/>
                  </a:lnTo>
                  <a:lnTo>
                    <a:pt x="1332725" y="3459659"/>
                  </a:lnTo>
                  <a:lnTo>
                    <a:pt x="1332019" y="3465336"/>
                  </a:lnTo>
                  <a:lnTo>
                    <a:pt x="1324431" y="3527862"/>
                  </a:lnTo>
                  <a:lnTo>
                    <a:pt x="1323269" y="3546950"/>
                  </a:lnTo>
                  <a:close/>
                </a:path>
                <a:path w="3335020" h="5731510">
                  <a:moveTo>
                    <a:pt x="1285179" y="4320221"/>
                  </a:moveTo>
                  <a:lnTo>
                    <a:pt x="1285179" y="4236201"/>
                  </a:lnTo>
                  <a:lnTo>
                    <a:pt x="1286077" y="4269166"/>
                  </a:lnTo>
                  <a:lnTo>
                    <a:pt x="1285417" y="4318271"/>
                  </a:lnTo>
                  <a:lnTo>
                    <a:pt x="1285179" y="4320221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896" y="2103194"/>
              <a:ext cx="17087849" cy="6296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-7340" y="0"/>
              <a:ext cx="18303240" cy="10292715"/>
            </a:xfrm>
            <a:custGeom>
              <a:avLst/>
              <a:gdLst/>
              <a:ahLst/>
              <a:cxnLst/>
              <a:rect l="l" t="t" r="r" b="b"/>
              <a:pathLst>
                <a:path w="18303240" h="10292715">
                  <a:moveTo>
                    <a:pt x="1516786" y="5562778"/>
                  </a:moveTo>
                  <a:lnTo>
                    <a:pt x="1502625" y="5519890"/>
                  </a:lnTo>
                  <a:lnTo>
                    <a:pt x="1485938" y="5509819"/>
                  </a:lnTo>
                  <a:lnTo>
                    <a:pt x="1513103" y="5592165"/>
                  </a:lnTo>
                  <a:lnTo>
                    <a:pt x="1516786" y="5562778"/>
                  </a:lnTo>
                  <a:close/>
                </a:path>
                <a:path w="18303240" h="10292715">
                  <a:moveTo>
                    <a:pt x="1898269" y="10043122"/>
                  </a:moveTo>
                  <a:lnTo>
                    <a:pt x="1887537" y="10010584"/>
                  </a:lnTo>
                  <a:lnTo>
                    <a:pt x="1897761" y="9960521"/>
                  </a:lnTo>
                  <a:lnTo>
                    <a:pt x="1887880" y="9768421"/>
                  </a:lnTo>
                  <a:lnTo>
                    <a:pt x="1888248" y="9729013"/>
                  </a:lnTo>
                  <a:lnTo>
                    <a:pt x="1876513" y="9693440"/>
                  </a:lnTo>
                  <a:lnTo>
                    <a:pt x="1876590" y="9653130"/>
                  </a:lnTo>
                  <a:lnTo>
                    <a:pt x="1854974" y="9587611"/>
                  </a:lnTo>
                  <a:lnTo>
                    <a:pt x="1862366" y="9569475"/>
                  </a:lnTo>
                  <a:lnTo>
                    <a:pt x="1857870" y="9555836"/>
                  </a:lnTo>
                  <a:lnTo>
                    <a:pt x="1840611" y="9260307"/>
                  </a:lnTo>
                  <a:lnTo>
                    <a:pt x="1679765" y="8772779"/>
                  </a:lnTo>
                  <a:lnTo>
                    <a:pt x="1825459" y="9214358"/>
                  </a:lnTo>
                  <a:lnTo>
                    <a:pt x="1822284" y="9164244"/>
                  </a:lnTo>
                  <a:lnTo>
                    <a:pt x="1749526" y="8943708"/>
                  </a:lnTo>
                  <a:lnTo>
                    <a:pt x="1791639" y="9071318"/>
                  </a:lnTo>
                  <a:lnTo>
                    <a:pt x="1788261" y="9020569"/>
                  </a:lnTo>
                  <a:lnTo>
                    <a:pt x="1757133" y="8926208"/>
                  </a:lnTo>
                  <a:lnTo>
                    <a:pt x="1729511" y="8883040"/>
                  </a:lnTo>
                  <a:lnTo>
                    <a:pt x="1683105" y="8742324"/>
                  </a:lnTo>
                  <a:lnTo>
                    <a:pt x="1655635" y="8699640"/>
                  </a:lnTo>
                  <a:lnTo>
                    <a:pt x="1640255" y="8653005"/>
                  </a:lnTo>
                  <a:lnTo>
                    <a:pt x="1612836" y="8610409"/>
                  </a:lnTo>
                  <a:lnTo>
                    <a:pt x="1597469" y="8563864"/>
                  </a:lnTo>
                  <a:lnTo>
                    <a:pt x="1569986" y="8521065"/>
                  </a:lnTo>
                  <a:lnTo>
                    <a:pt x="1554568" y="8474342"/>
                  </a:lnTo>
                  <a:lnTo>
                    <a:pt x="1527111" y="8431657"/>
                  </a:lnTo>
                  <a:lnTo>
                    <a:pt x="1308684" y="8093862"/>
                  </a:lnTo>
                  <a:lnTo>
                    <a:pt x="1293304" y="8047241"/>
                  </a:lnTo>
                  <a:lnTo>
                    <a:pt x="1265770" y="8004315"/>
                  </a:lnTo>
                  <a:lnTo>
                    <a:pt x="1250149" y="7956956"/>
                  </a:lnTo>
                  <a:lnTo>
                    <a:pt x="1194904" y="7870584"/>
                  </a:lnTo>
                  <a:lnTo>
                    <a:pt x="1179360" y="7823467"/>
                  </a:lnTo>
                  <a:lnTo>
                    <a:pt x="1151724" y="7780248"/>
                  </a:lnTo>
                  <a:lnTo>
                    <a:pt x="1123302" y="7694079"/>
                  </a:lnTo>
                  <a:lnTo>
                    <a:pt x="1104734" y="7678344"/>
                  </a:lnTo>
                  <a:lnTo>
                    <a:pt x="1082027" y="7609497"/>
                  </a:lnTo>
                  <a:lnTo>
                    <a:pt x="1053934" y="7564895"/>
                  </a:lnTo>
                  <a:lnTo>
                    <a:pt x="1101420" y="7708849"/>
                  </a:lnTo>
                  <a:lnTo>
                    <a:pt x="1037971" y="7516508"/>
                  </a:lnTo>
                  <a:lnTo>
                    <a:pt x="1034148" y="7464361"/>
                  </a:lnTo>
                  <a:lnTo>
                    <a:pt x="1018336" y="7416444"/>
                  </a:lnTo>
                  <a:lnTo>
                    <a:pt x="1007706" y="7262622"/>
                  </a:lnTo>
                  <a:lnTo>
                    <a:pt x="1010056" y="7229195"/>
                  </a:lnTo>
                  <a:lnTo>
                    <a:pt x="1013155" y="7198055"/>
                  </a:lnTo>
                  <a:lnTo>
                    <a:pt x="1029157" y="7165480"/>
                  </a:lnTo>
                  <a:lnTo>
                    <a:pt x="1034021" y="7139686"/>
                  </a:lnTo>
                  <a:lnTo>
                    <a:pt x="1072438" y="7093991"/>
                  </a:lnTo>
                  <a:lnTo>
                    <a:pt x="1098448" y="7051230"/>
                  </a:lnTo>
                  <a:lnTo>
                    <a:pt x="1124204" y="7007707"/>
                  </a:lnTo>
                  <a:lnTo>
                    <a:pt x="1149819" y="6963727"/>
                  </a:lnTo>
                  <a:lnTo>
                    <a:pt x="1163320" y="6923583"/>
                  </a:lnTo>
                  <a:lnTo>
                    <a:pt x="1188935" y="6879615"/>
                  </a:lnTo>
                  <a:lnTo>
                    <a:pt x="1240447" y="6792531"/>
                  </a:lnTo>
                  <a:lnTo>
                    <a:pt x="1266101" y="6748666"/>
                  </a:lnTo>
                  <a:lnTo>
                    <a:pt x="1279563" y="6708407"/>
                  </a:lnTo>
                  <a:lnTo>
                    <a:pt x="1329778" y="6617424"/>
                  </a:lnTo>
                  <a:lnTo>
                    <a:pt x="1354264" y="6570027"/>
                  </a:lnTo>
                  <a:lnTo>
                    <a:pt x="1365262" y="6522275"/>
                  </a:lnTo>
                  <a:lnTo>
                    <a:pt x="1390421" y="6476949"/>
                  </a:lnTo>
                  <a:lnTo>
                    <a:pt x="1403032" y="6434099"/>
                  </a:lnTo>
                  <a:lnTo>
                    <a:pt x="1415262" y="6390094"/>
                  </a:lnTo>
                  <a:lnTo>
                    <a:pt x="1439278" y="6341275"/>
                  </a:lnTo>
                  <a:lnTo>
                    <a:pt x="1474597" y="6205093"/>
                  </a:lnTo>
                  <a:lnTo>
                    <a:pt x="1489417" y="6168961"/>
                  </a:lnTo>
                  <a:lnTo>
                    <a:pt x="1491767" y="6135535"/>
                  </a:lnTo>
                  <a:lnTo>
                    <a:pt x="1505839" y="6097117"/>
                  </a:lnTo>
                  <a:lnTo>
                    <a:pt x="1511427" y="5992431"/>
                  </a:lnTo>
                  <a:lnTo>
                    <a:pt x="1525587" y="5954293"/>
                  </a:lnTo>
                  <a:lnTo>
                    <a:pt x="1527644" y="5919990"/>
                  </a:lnTo>
                  <a:lnTo>
                    <a:pt x="1568221" y="5718695"/>
                  </a:lnTo>
                  <a:lnTo>
                    <a:pt x="1563712" y="5705056"/>
                  </a:lnTo>
                  <a:lnTo>
                    <a:pt x="1571104" y="5686920"/>
                  </a:lnTo>
                  <a:lnTo>
                    <a:pt x="1566443" y="5672772"/>
                  </a:lnTo>
                  <a:lnTo>
                    <a:pt x="1549882" y="5663120"/>
                  </a:lnTo>
                  <a:lnTo>
                    <a:pt x="1541754" y="5638470"/>
                  </a:lnTo>
                  <a:lnTo>
                    <a:pt x="1521434" y="5617426"/>
                  </a:lnTo>
                  <a:lnTo>
                    <a:pt x="1477873" y="5485396"/>
                  </a:lnTo>
                  <a:lnTo>
                    <a:pt x="1457718" y="5464822"/>
                  </a:lnTo>
                  <a:lnTo>
                    <a:pt x="1449527" y="5440019"/>
                  </a:lnTo>
                  <a:lnTo>
                    <a:pt x="1429169" y="5418810"/>
                  </a:lnTo>
                  <a:lnTo>
                    <a:pt x="1401559" y="5375668"/>
                  </a:lnTo>
                  <a:lnTo>
                    <a:pt x="1363243" y="5340578"/>
                  </a:lnTo>
                  <a:lnTo>
                    <a:pt x="1287932" y="5274475"/>
                  </a:lnTo>
                  <a:lnTo>
                    <a:pt x="1285100" y="5265877"/>
                  </a:lnTo>
                  <a:lnTo>
                    <a:pt x="1270622" y="5262524"/>
                  </a:lnTo>
                  <a:lnTo>
                    <a:pt x="1256639" y="5260695"/>
                  </a:lnTo>
                  <a:lnTo>
                    <a:pt x="1243253" y="5260657"/>
                  </a:lnTo>
                  <a:lnTo>
                    <a:pt x="1229423" y="5259273"/>
                  </a:lnTo>
                  <a:lnTo>
                    <a:pt x="1203998" y="5263273"/>
                  </a:lnTo>
                  <a:lnTo>
                    <a:pt x="1191044" y="5264556"/>
                  </a:lnTo>
                  <a:lnTo>
                    <a:pt x="1178483" y="5266995"/>
                  </a:lnTo>
                  <a:lnTo>
                    <a:pt x="1144562" y="5285791"/>
                  </a:lnTo>
                  <a:lnTo>
                    <a:pt x="1108468" y="5338521"/>
                  </a:lnTo>
                  <a:lnTo>
                    <a:pt x="1083322" y="5383923"/>
                  </a:lnTo>
                  <a:lnTo>
                    <a:pt x="1058875" y="5431434"/>
                  </a:lnTo>
                  <a:lnTo>
                    <a:pt x="1035151" y="5481142"/>
                  </a:lnTo>
                  <a:lnTo>
                    <a:pt x="1024255" y="5529148"/>
                  </a:lnTo>
                  <a:lnTo>
                    <a:pt x="1014133" y="5579542"/>
                  </a:lnTo>
                  <a:lnTo>
                    <a:pt x="1004824" y="5632424"/>
                  </a:lnTo>
                  <a:lnTo>
                    <a:pt x="996365" y="5687860"/>
                  </a:lnTo>
                  <a:lnTo>
                    <a:pt x="1002093" y="5786285"/>
                  </a:lnTo>
                  <a:lnTo>
                    <a:pt x="992733" y="5838977"/>
                  </a:lnTo>
                  <a:lnTo>
                    <a:pt x="995324" y="5887377"/>
                  </a:lnTo>
                  <a:lnTo>
                    <a:pt x="985748" y="5939421"/>
                  </a:lnTo>
                  <a:lnTo>
                    <a:pt x="968235" y="6048476"/>
                  </a:lnTo>
                  <a:lnTo>
                    <a:pt x="949629" y="6154229"/>
                  </a:lnTo>
                  <a:lnTo>
                    <a:pt x="930033" y="6256960"/>
                  </a:lnTo>
                  <a:lnTo>
                    <a:pt x="912863" y="6286004"/>
                  </a:lnTo>
                  <a:lnTo>
                    <a:pt x="907542" y="6310414"/>
                  </a:lnTo>
                  <a:lnTo>
                    <a:pt x="901979" y="6334074"/>
                  </a:lnTo>
                  <a:lnTo>
                    <a:pt x="884047" y="6360820"/>
                  </a:lnTo>
                  <a:lnTo>
                    <a:pt x="868426" y="6394526"/>
                  </a:lnTo>
                  <a:lnTo>
                    <a:pt x="838682" y="6425971"/>
                  </a:lnTo>
                  <a:lnTo>
                    <a:pt x="806500" y="6450050"/>
                  </a:lnTo>
                  <a:lnTo>
                    <a:pt x="759447" y="6469583"/>
                  </a:lnTo>
                  <a:lnTo>
                    <a:pt x="722172" y="6478194"/>
                  </a:lnTo>
                  <a:lnTo>
                    <a:pt x="682675" y="6480073"/>
                  </a:lnTo>
                  <a:lnTo>
                    <a:pt x="640905" y="6475082"/>
                  </a:lnTo>
                  <a:lnTo>
                    <a:pt x="596836" y="6463093"/>
                  </a:lnTo>
                  <a:lnTo>
                    <a:pt x="563346" y="6442672"/>
                  </a:lnTo>
                  <a:lnTo>
                    <a:pt x="517296" y="6424701"/>
                  </a:lnTo>
                  <a:lnTo>
                    <a:pt x="482968" y="6401727"/>
                  </a:lnTo>
                  <a:lnTo>
                    <a:pt x="436422" y="6382220"/>
                  </a:lnTo>
                  <a:lnTo>
                    <a:pt x="433438" y="6373203"/>
                  </a:lnTo>
                  <a:lnTo>
                    <a:pt x="417982" y="6366878"/>
                  </a:lnTo>
                  <a:lnTo>
                    <a:pt x="410946" y="6345529"/>
                  </a:lnTo>
                  <a:lnTo>
                    <a:pt x="388505" y="6318072"/>
                  </a:lnTo>
                  <a:lnTo>
                    <a:pt x="378637" y="6288163"/>
                  </a:lnTo>
                  <a:lnTo>
                    <a:pt x="334949" y="6236805"/>
                  </a:lnTo>
                  <a:lnTo>
                    <a:pt x="283438" y="6161722"/>
                  </a:lnTo>
                  <a:lnTo>
                    <a:pt x="177101" y="5839384"/>
                  </a:lnTo>
                  <a:lnTo>
                    <a:pt x="173507" y="5787961"/>
                  </a:lnTo>
                  <a:lnTo>
                    <a:pt x="142189" y="5693054"/>
                  </a:lnTo>
                  <a:lnTo>
                    <a:pt x="138595" y="5641619"/>
                  </a:lnTo>
                  <a:lnTo>
                    <a:pt x="107289" y="5546712"/>
                  </a:lnTo>
                  <a:lnTo>
                    <a:pt x="103695" y="5495290"/>
                  </a:lnTo>
                  <a:lnTo>
                    <a:pt x="70091" y="5393436"/>
                  </a:lnTo>
                  <a:lnTo>
                    <a:pt x="65252" y="5338216"/>
                  </a:lnTo>
                  <a:lnTo>
                    <a:pt x="48221" y="5286591"/>
                  </a:lnTo>
                  <a:lnTo>
                    <a:pt x="21082" y="5244858"/>
                  </a:lnTo>
                  <a:lnTo>
                    <a:pt x="0" y="5180927"/>
                  </a:lnTo>
                  <a:lnTo>
                    <a:pt x="469" y="5303952"/>
                  </a:lnTo>
                  <a:lnTo>
                    <a:pt x="2324" y="5796026"/>
                  </a:lnTo>
                  <a:lnTo>
                    <a:pt x="9804" y="5818733"/>
                  </a:lnTo>
                  <a:lnTo>
                    <a:pt x="13271" y="5869800"/>
                  </a:lnTo>
                  <a:lnTo>
                    <a:pt x="139268" y="6251702"/>
                  </a:lnTo>
                  <a:lnTo>
                    <a:pt x="166268" y="6293015"/>
                  </a:lnTo>
                  <a:lnTo>
                    <a:pt x="204851" y="6328892"/>
                  </a:lnTo>
                  <a:lnTo>
                    <a:pt x="242938" y="6363259"/>
                  </a:lnTo>
                  <a:lnTo>
                    <a:pt x="280517" y="6396075"/>
                  </a:lnTo>
                  <a:lnTo>
                    <a:pt x="317741" y="6427876"/>
                  </a:lnTo>
                  <a:lnTo>
                    <a:pt x="366293" y="6453403"/>
                  </a:lnTo>
                  <a:lnTo>
                    <a:pt x="413867" y="6476009"/>
                  </a:lnTo>
                  <a:lnTo>
                    <a:pt x="460273" y="6495047"/>
                  </a:lnTo>
                  <a:lnTo>
                    <a:pt x="517334" y="6505867"/>
                  </a:lnTo>
                  <a:lnTo>
                    <a:pt x="546442" y="6513055"/>
                  </a:lnTo>
                  <a:lnTo>
                    <a:pt x="576033" y="6521640"/>
                  </a:lnTo>
                  <a:lnTo>
                    <a:pt x="617918" y="6527012"/>
                  </a:lnTo>
                  <a:lnTo>
                    <a:pt x="647788" y="6536487"/>
                  </a:lnTo>
                  <a:lnTo>
                    <a:pt x="689952" y="6542659"/>
                  </a:lnTo>
                  <a:lnTo>
                    <a:pt x="718667" y="6548628"/>
                  </a:lnTo>
                  <a:lnTo>
                    <a:pt x="758177" y="6546786"/>
                  </a:lnTo>
                  <a:lnTo>
                    <a:pt x="796556" y="6541529"/>
                  </a:lnTo>
                  <a:lnTo>
                    <a:pt x="858189" y="6525654"/>
                  </a:lnTo>
                  <a:lnTo>
                    <a:pt x="893356" y="6510655"/>
                  </a:lnTo>
                  <a:lnTo>
                    <a:pt x="938161" y="6484290"/>
                  </a:lnTo>
                  <a:lnTo>
                    <a:pt x="980414" y="6450254"/>
                  </a:lnTo>
                  <a:lnTo>
                    <a:pt x="1007986" y="6412204"/>
                  </a:lnTo>
                  <a:lnTo>
                    <a:pt x="1032827" y="6365862"/>
                  </a:lnTo>
                  <a:lnTo>
                    <a:pt x="1046226" y="6325438"/>
                  </a:lnTo>
                  <a:lnTo>
                    <a:pt x="1059091" y="6283350"/>
                  </a:lnTo>
                  <a:lnTo>
                    <a:pt x="1071537" y="6239992"/>
                  </a:lnTo>
                  <a:lnTo>
                    <a:pt x="1083691" y="6195746"/>
                  </a:lnTo>
                  <a:lnTo>
                    <a:pt x="1103210" y="6133338"/>
                  </a:lnTo>
                  <a:lnTo>
                    <a:pt x="1113967" y="6084849"/>
                  </a:lnTo>
                  <a:lnTo>
                    <a:pt x="1115225" y="6007608"/>
                  </a:lnTo>
                  <a:lnTo>
                    <a:pt x="1126896" y="5961888"/>
                  </a:lnTo>
                  <a:lnTo>
                    <a:pt x="1123823" y="5912066"/>
                  </a:lnTo>
                  <a:lnTo>
                    <a:pt x="1116609" y="5849645"/>
                  </a:lnTo>
                  <a:lnTo>
                    <a:pt x="1119886" y="5819038"/>
                  </a:lnTo>
                  <a:lnTo>
                    <a:pt x="1110056" y="5789231"/>
                  </a:lnTo>
                  <a:lnTo>
                    <a:pt x="1113878" y="5719750"/>
                  </a:lnTo>
                  <a:lnTo>
                    <a:pt x="1112850" y="5676125"/>
                  </a:lnTo>
                  <a:lnTo>
                    <a:pt x="1123899" y="5628513"/>
                  </a:lnTo>
                  <a:lnTo>
                    <a:pt x="1121854" y="5541238"/>
                  </a:lnTo>
                  <a:lnTo>
                    <a:pt x="1134148" y="5497461"/>
                  </a:lnTo>
                  <a:lnTo>
                    <a:pt x="1134935" y="5459311"/>
                  </a:lnTo>
                  <a:lnTo>
                    <a:pt x="1148372" y="5418963"/>
                  </a:lnTo>
                  <a:lnTo>
                    <a:pt x="1162443" y="5380520"/>
                  </a:lnTo>
                  <a:lnTo>
                    <a:pt x="1205598" y="5349176"/>
                  </a:lnTo>
                  <a:lnTo>
                    <a:pt x="1220914" y="5355094"/>
                  </a:lnTo>
                  <a:lnTo>
                    <a:pt x="1239723" y="5371554"/>
                  </a:lnTo>
                  <a:lnTo>
                    <a:pt x="1260919" y="5395265"/>
                  </a:lnTo>
                  <a:lnTo>
                    <a:pt x="1270177" y="5423332"/>
                  </a:lnTo>
                  <a:lnTo>
                    <a:pt x="1291564" y="5447665"/>
                  </a:lnTo>
                  <a:lnTo>
                    <a:pt x="1346250" y="5613400"/>
                  </a:lnTo>
                  <a:lnTo>
                    <a:pt x="1349286" y="5663133"/>
                  </a:lnTo>
                  <a:lnTo>
                    <a:pt x="1365008" y="5710771"/>
                  </a:lnTo>
                  <a:lnTo>
                    <a:pt x="1374038" y="5859767"/>
                  </a:lnTo>
                  <a:lnTo>
                    <a:pt x="1364132" y="5910796"/>
                  </a:lnTo>
                  <a:lnTo>
                    <a:pt x="1356169" y="5927217"/>
                  </a:lnTo>
                  <a:lnTo>
                    <a:pt x="1360398" y="5940031"/>
                  </a:lnTo>
                  <a:lnTo>
                    <a:pt x="1352651" y="5957074"/>
                  </a:lnTo>
                  <a:lnTo>
                    <a:pt x="1357007" y="5970282"/>
                  </a:lnTo>
                  <a:lnTo>
                    <a:pt x="1326642" y="6121438"/>
                  </a:lnTo>
                  <a:lnTo>
                    <a:pt x="1316101" y="6170574"/>
                  </a:lnTo>
                  <a:lnTo>
                    <a:pt x="1305280" y="6218860"/>
                  </a:lnTo>
                  <a:lnTo>
                    <a:pt x="1282623" y="6271780"/>
                  </a:lnTo>
                  <a:lnTo>
                    <a:pt x="1261021" y="6368466"/>
                  </a:lnTo>
                  <a:lnTo>
                    <a:pt x="1237957" y="6420155"/>
                  </a:lnTo>
                  <a:lnTo>
                    <a:pt x="1214742" y="6471386"/>
                  </a:lnTo>
                  <a:lnTo>
                    <a:pt x="1203439" y="6518186"/>
                  </a:lnTo>
                  <a:lnTo>
                    <a:pt x="1179906" y="6568491"/>
                  </a:lnTo>
                  <a:lnTo>
                    <a:pt x="1168285" y="6614325"/>
                  </a:lnTo>
                  <a:lnTo>
                    <a:pt x="1096530" y="6761658"/>
                  </a:lnTo>
                  <a:lnTo>
                    <a:pt x="1084618" y="6806616"/>
                  </a:lnTo>
                  <a:lnTo>
                    <a:pt x="1060551" y="6855269"/>
                  </a:lnTo>
                  <a:lnTo>
                    <a:pt x="1036345" y="6903504"/>
                  </a:lnTo>
                  <a:lnTo>
                    <a:pt x="1011961" y="6951205"/>
                  </a:lnTo>
                  <a:lnTo>
                    <a:pt x="987361" y="6998259"/>
                  </a:lnTo>
                  <a:lnTo>
                    <a:pt x="962494" y="7044512"/>
                  </a:lnTo>
                  <a:lnTo>
                    <a:pt x="954341" y="7060336"/>
                  </a:lnTo>
                  <a:lnTo>
                    <a:pt x="946492" y="7077049"/>
                  </a:lnTo>
                  <a:lnTo>
                    <a:pt x="938707" y="7094017"/>
                  </a:lnTo>
                  <a:lnTo>
                    <a:pt x="942873" y="7106615"/>
                  </a:lnTo>
                  <a:lnTo>
                    <a:pt x="917841" y="7152373"/>
                  </a:lnTo>
                  <a:lnTo>
                    <a:pt x="905700" y="7196620"/>
                  </a:lnTo>
                  <a:lnTo>
                    <a:pt x="906373" y="7239228"/>
                  </a:lnTo>
                  <a:lnTo>
                    <a:pt x="895731" y="7288035"/>
                  </a:lnTo>
                  <a:lnTo>
                    <a:pt x="909891" y="7330961"/>
                  </a:lnTo>
                  <a:lnTo>
                    <a:pt x="912787" y="7380275"/>
                  </a:lnTo>
                  <a:lnTo>
                    <a:pt x="942721" y="7471016"/>
                  </a:lnTo>
                  <a:lnTo>
                    <a:pt x="945667" y="7520457"/>
                  </a:lnTo>
                  <a:lnTo>
                    <a:pt x="960691" y="7566025"/>
                  </a:lnTo>
                  <a:lnTo>
                    <a:pt x="987818" y="7607732"/>
                  </a:lnTo>
                  <a:lnTo>
                    <a:pt x="1002944" y="7653553"/>
                  </a:lnTo>
                  <a:lnTo>
                    <a:pt x="1031113" y="7698384"/>
                  </a:lnTo>
                  <a:lnTo>
                    <a:pt x="1075385" y="7792059"/>
                  </a:lnTo>
                  <a:lnTo>
                    <a:pt x="1103579" y="7836967"/>
                  </a:lnTo>
                  <a:lnTo>
                    <a:pt x="1119720" y="7885887"/>
                  </a:lnTo>
                  <a:lnTo>
                    <a:pt x="1176172" y="7975943"/>
                  </a:lnTo>
                  <a:lnTo>
                    <a:pt x="1192377" y="8025066"/>
                  </a:lnTo>
                  <a:lnTo>
                    <a:pt x="1220660" y="8070304"/>
                  </a:lnTo>
                  <a:lnTo>
                    <a:pt x="1235595" y="8115541"/>
                  </a:lnTo>
                  <a:lnTo>
                    <a:pt x="1368361" y="8315287"/>
                  </a:lnTo>
                  <a:lnTo>
                    <a:pt x="1407007" y="8351342"/>
                  </a:lnTo>
                  <a:lnTo>
                    <a:pt x="1421574" y="8395500"/>
                  </a:lnTo>
                  <a:lnTo>
                    <a:pt x="1528711" y="8558111"/>
                  </a:lnTo>
                  <a:lnTo>
                    <a:pt x="1543634" y="8603336"/>
                  </a:lnTo>
                  <a:lnTo>
                    <a:pt x="1570697" y="8644852"/>
                  </a:lnTo>
                  <a:lnTo>
                    <a:pt x="1590636" y="8705291"/>
                  </a:lnTo>
                  <a:lnTo>
                    <a:pt x="1625422" y="8770163"/>
                  </a:lnTo>
                  <a:lnTo>
                    <a:pt x="1641716" y="8819553"/>
                  </a:lnTo>
                  <a:lnTo>
                    <a:pt x="1670075" y="8865006"/>
                  </a:lnTo>
                  <a:lnTo>
                    <a:pt x="1702727" y="8963965"/>
                  </a:lnTo>
                  <a:lnTo>
                    <a:pt x="1706994" y="9017419"/>
                  </a:lnTo>
                  <a:lnTo>
                    <a:pt x="1763458" y="9188602"/>
                  </a:lnTo>
                  <a:lnTo>
                    <a:pt x="1772488" y="9418637"/>
                  </a:lnTo>
                  <a:lnTo>
                    <a:pt x="1775917" y="9469564"/>
                  </a:lnTo>
                  <a:lnTo>
                    <a:pt x="1767255" y="9524390"/>
                  </a:lnTo>
                  <a:lnTo>
                    <a:pt x="1773986" y="9625851"/>
                  </a:lnTo>
                  <a:lnTo>
                    <a:pt x="1765249" y="9680473"/>
                  </a:lnTo>
                  <a:lnTo>
                    <a:pt x="1768576" y="9731057"/>
                  </a:lnTo>
                  <a:lnTo>
                    <a:pt x="1759813" y="9785604"/>
                  </a:lnTo>
                  <a:lnTo>
                    <a:pt x="1766417" y="9886671"/>
                  </a:lnTo>
                  <a:lnTo>
                    <a:pt x="1759648" y="9906711"/>
                  </a:lnTo>
                  <a:lnTo>
                    <a:pt x="1764868" y="9922510"/>
                  </a:lnTo>
                  <a:lnTo>
                    <a:pt x="1751253" y="9962337"/>
                  </a:lnTo>
                  <a:lnTo>
                    <a:pt x="1759038" y="9985934"/>
                  </a:lnTo>
                  <a:lnTo>
                    <a:pt x="1746389" y="10069170"/>
                  </a:lnTo>
                  <a:lnTo>
                    <a:pt x="1736382" y="10119931"/>
                  </a:lnTo>
                  <a:lnTo>
                    <a:pt x="1738477" y="10166820"/>
                  </a:lnTo>
                  <a:lnTo>
                    <a:pt x="1718513" y="10268458"/>
                  </a:lnTo>
                  <a:lnTo>
                    <a:pt x="1713039" y="10292397"/>
                  </a:lnTo>
                  <a:lnTo>
                    <a:pt x="1873186" y="10291381"/>
                  </a:lnTo>
                  <a:lnTo>
                    <a:pt x="1886534" y="10250767"/>
                  </a:lnTo>
                  <a:lnTo>
                    <a:pt x="1884095" y="10202824"/>
                  </a:lnTo>
                  <a:lnTo>
                    <a:pt x="1893290" y="10149662"/>
                  </a:lnTo>
                  <a:lnTo>
                    <a:pt x="1889988" y="10099116"/>
                  </a:lnTo>
                  <a:lnTo>
                    <a:pt x="1898269" y="10043122"/>
                  </a:lnTo>
                  <a:close/>
                </a:path>
                <a:path w="18303240" h="10292715">
                  <a:moveTo>
                    <a:pt x="17464393" y="952"/>
                  </a:moveTo>
                  <a:lnTo>
                    <a:pt x="17464177" y="0"/>
                  </a:lnTo>
                  <a:lnTo>
                    <a:pt x="17463847" y="952"/>
                  </a:lnTo>
                  <a:lnTo>
                    <a:pt x="17464393" y="952"/>
                  </a:lnTo>
                  <a:close/>
                </a:path>
                <a:path w="18303240" h="10292715">
                  <a:moveTo>
                    <a:pt x="18303151" y="3817035"/>
                  </a:moveTo>
                  <a:lnTo>
                    <a:pt x="18302999" y="3753396"/>
                  </a:lnTo>
                  <a:lnTo>
                    <a:pt x="18295341" y="634911"/>
                  </a:lnTo>
                  <a:lnTo>
                    <a:pt x="18164861" y="2184"/>
                  </a:lnTo>
                  <a:lnTo>
                    <a:pt x="17464393" y="952"/>
                  </a:lnTo>
                  <a:lnTo>
                    <a:pt x="18295824" y="3718598"/>
                  </a:lnTo>
                  <a:lnTo>
                    <a:pt x="18266906" y="3704171"/>
                  </a:lnTo>
                  <a:lnTo>
                    <a:pt x="18238813" y="3693680"/>
                  </a:lnTo>
                  <a:lnTo>
                    <a:pt x="18197983" y="3684308"/>
                  </a:lnTo>
                  <a:lnTo>
                    <a:pt x="18169420" y="3671582"/>
                  </a:lnTo>
                  <a:lnTo>
                    <a:pt x="18140833" y="3658743"/>
                  </a:lnTo>
                  <a:lnTo>
                    <a:pt x="18099672" y="3647757"/>
                  </a:lnTo>
                  <a:lnTo>
                    <a:pt x="18059400" y="3641090"/>
                  </a:lnTo>
                  <a:lnTo>
                    <a:pt x="18019929" y="3638372"/>
                  </a:lnTo>
                  <a:lnTo>
                    <a:pt x="17981194" y="3639185"/>
                  </a:lnTo>
                  <a:lnTo>
                    <a:pt x="17930597" y="3645293"/>
                  </a:lnTo>
                  <a:lnTo>
                    <a:pt x="17881486" y="3658717"/>
                  </a:lnTo>
                  <a:lnTo>
                    <a:pt x="17846396" y="3677183"/>
                  </a:lnTo>
                  <a:lnTo>
                    <a:pt x="17800498" y="3706139"/>
                  </a:lnTo>
                  <a:lnTo>
                    <a:pt x="17768735" y="3740759"/>
                  </a:lnTo>
                  <a:lnTo>
                    <a:pt x="17738738" y="3783927"/>
                  </a:lnTo>
                  <a:lnTo>
                    <a:pt x="17720768" y="3822547"/>
                  </a:lnTo>
                  <a:lnTo>
                    <a:pt x="17703153" y="3862870"/>
                  </a:lnTo>
                  <a:lnTo>
                    <a:pt x="17685792" y="3904513"/>
                  </a:lnTo>
                  <a:lnTo>
                    <a:pt x="17668634" y="3947071"/>
                  </a:lnTo>
                  <a:lnTo>
                    <a:pt x="17642053" y="4006812"/>
                  </a:lnTo>
                  <a:lnTo>
                    <a:pt x="17625797" y="4053751"/>
                  </a:lnTo>
                  <a:lnTo>
                    <a:pt x="17620831" y="4092511"/>
                  </a:lnTo>
                  <a:lnTo>
                    <a:pt x="17603216" y="4132897"/>
                  </a:lnTo>
                  <a:lnTo>
                    <a:pt x="17598809" y="4174401"/>
                  </a:lnTo>
                  <a:lnTo>
                    <a:pt x="17596130" y="4224248"/>
                  </a:lnTo>
                  <a:lnTo>
                    <a:pt x="17583671" y="4289653"/>
                  </a:lnTo>
                  <a:lnTo>
                    <a:pt x="17589335" y="4317111"/>
                  </a:lnTo>
                  <a:lnTo>
                    <a:pt x="17583239" y="4350410"/>
                  </a:lnTo>
                  <a:lnTo>
                    <a:pt x="17589843" y="4382465"/>
                  </a:lnTo>
                  <a:lnTo>
                    <a:pt x="17583887" y="4416425"/>
                  </a:lnTo>
                  <a:lnTo>
                    <a:pt x="17579874" y="4459884"/>
                  </a:lnTo>
                  <a:lnTo>
                    <a:pt x="17563440" y="4505909"/>
                  </a:lnTo>
                  <a:lnTo>
                    <a:pt x="17555426" y="4592840"/>
                  </a:lnTo>
                  <a:lnTo>
                    <a:pt x="17538167" y="4634916"/>
                  </a:lnTo>
                  <a:lnTo>
                    <a:pt x="17532998" y="4672711"/>
                  </a:lnTo>
                  <a:lnTo>
                    <a:pt x="17515002" y="4711255"/>
                  </a:lnTo>
                  <a:lnTo>
                    <a:pt x="17496613" y="4747819"/>
                  </a:lnTo>
                  <a:lnTo>
                    <a:pt x="17474692" y="4767262"/>
                  </a:lnTo>
                  <a:lnTo>
                    <a:pt x="17450143" y="4773981"/>
                  </a:lnTo>
                  <a:lnTo>
                    <a:pt x="17435602" y="4766348"/>
                  </a:lnTo>
                  <a:lnTo>
                    <a:pt x="17418812" y="4747831"/>
                  </a:lnTo>
                  <a:lnTo>
                    <a:pt x="17400486" y="4721834"/>
                  </a:lnTo>
                  <a:lnTo>
                    <a:pt x="17394517" y="4692891"/>
                  </a:lnTo>
                  <a:lnTo>
                    <a:pt x="17376051" y="4666259"/>
                  </a:lnTo>
                  <a:lnTo>
                    <a:pt x="17331081" y="4448149"/>
                  </a:lnTo>
                  <a:lnTo>
                    <a:pt x="17333392" y="4396448"/>
                  </a:lnTo>
                  <a:lnTo>
                    <a:pt x="17341558" y="4247413"/>
                  </a:lnTo>
                  <a:lnTo>
                    <a:pt x="17357268" y="4197858"/>
                  </a:lnTo>
                  <a:lnTo>
                    <a:pt x="17367060" y="4182465"/>
                  </a:lnTo>
                  <a:lnTo>
                    <a:pt x="17364342" y="4169245"/>
                  </a:lnTo>
                  <a:lnTo>
                    <a:pt x="17373994" y="4153204"/>
                  </a:lnTo>
                  <a:lnTo>
                    <a:pt x="17371187" y="4139590"/>
                  </a:lnTo>
                  <a:lnTo>
                    <a:pt x="17418749" y="3992930"/>
                  </a:lnTo>
                  <a:lnTo>
                    <a:pt x="17467339" y="3851211"/>
                  </a:lnTo>
                  <a:lnTo>
                    <a:pt x="17496016" y="3801656"/>
                  </a:lnTo>
                  <a:lnTo>
                    <a:pt x="17512348" y="3755098"/>
                  </a:lnTo>
                  <a:lnTo>
                    <a:pt x="17541215" y="3706406"/>
                  </a:lnTo>
                  <a:lnTo>
                    <a:pt x="17557725" y="3660737"/>
                  </a:lnTo>
                  <a:lnTo>
                    <a:pt x="17586783" y="3612985"/>
                  </a:lnTo>
                  <a:lnTo>
                    <a:pt x="17615942" y="3565728"/>
                  </a:lnTo>
                  <a:lnTo>
                    <a:pt x="17632757" y="3521532"/>
                  </a:lnTo>
                  <a:lnTo>
                    <a:pt x="17720983" y="3383432"/>
                  </a:lnTo>
                  <a:lnTo>
                    <a:pt x="17737989" y="3340138"/>
                  </a:lnTo>
                  <a:lnTo>
                    <a:pt x="17767504" y="3294583"/>
                  </a:lnTo>
                  <a:lnTo>
                    <a:pt x="17797095" y="3249447"/>
                  </a:lnTo>
                  <a:lnTo>
                    <a:pt x="17826800" y="3204870"/>
                  </a:lnTo>
                  <a:lnTo>
                    <a:pt x="17856658" y="3160966"/>
                  </a:lnTo>
                  <a:lnTo>
                    <a:pt x="17886668" y="3117875"/>
                  </a:lnTo>
                  <a:lnTo>
                    <a:pt x="17896586" y="3103092"/>
                  </a:lnTo>
                  <a:lnTo>
                    <a:pt x="17893881" y="3089973"/>
                  </a:lnTo>
                  <a:lnTo>
                    <a:pt x="17903559" y="3074009"/>
                  </a:lnTo>
                  <a:lnTo>
                    <a:pt x="17913312" y="3058452"/>
                  </a:lnTo>
                  <a:lnTo>
                    <a:pt x="17943437" y="3015869"/>
                  </a:lnTo>
                  <a:lnTo>
                    <a:pt x="17960594" y="2973311"/>
                  </a:lnTo>
                  <a:lnTo>
                    <a:pt x="17964823" y="2930906"/>
                  </a:lnTo>
                  <a:lnTo>
                    <a:pt x="17968570" y="2886214"/>
                  </a:lnTo>
                  <a:lnTo>
                    <a:pt x="17971885" y="2839377"/>
                  </a:lnTo>
                  <a:lnTo>
                    <a:pt x="17974679" y="2790075"/>
                  </a:lnTo>
                  <a:lnTo>
                    <a:pt x="17936668" y="2605748"/>
                  </a:lnTo>
                  <a:lnTo>
                    <a:pt x="17955387" y="2696489"/>
                  </a:lnTo>
                  <a:lnTo>
                    <a:pt x="17958156" y="2647023"/>
                  </a:lnTo>
                  <a:lnTo>
                    <a:pt x="17948466" y="2600033"/>
                  </a:lnTo>
                  <a:lnTo>
                    <a:pt x="17926304" y="2555506"/>
                  </a:lnTo>
                  <a:lnTo>
                    <a:pt x="17916563" y="2508237"/>
                  </a:lnTo>
                  <a:lnTo>
                    <a:pt x="17893742" y="2460460"/>
                  </a:lnTo>
                  <a:lnTo>
                    <a:pt x="17860531" y="2362301"/>
                  </a:lnTo>
                  <a:lnTo>
                    <a:pt x="17814862" y="2266569"/>
                  </a:lnTo>
                  <a:lnTo>
                    <a:pt x="17804448" y="2216061"/>
                  </a:lnTo>
                  <a:lnTo>
                    <a:pt x="17781575" y="2168042"/>
                  </a:lnTo>
                  <a:lnTo>
                    <a:pt x="17771136" y="2117382"/>
                  </a:lnTo>
                  <a:lnTo>
                    <a:pt x="17748225" y="2069198"/>
                  </a:lnTo>
                  <a:lnTo>
                    <a:pt x="17726165" y="2025103"/>
                  </a:lnTo>
                  <a:lnTo>
                    <a:pt x="17758639" y="2182609"/>
                  </a:lnTo>
                  <a:lnTo>
                    <a:pt x="17716665" y="1979053"/>
                  </a:lnTo>
                  <a:lnTo>
                    <a:pt x="17673117" y="1893620"/>
                  </a:lnTo>
                  <a:lnTo>
                    <a:pt x="17617263" y="1811413"/>
                  </a:lnTo>
                  <a:lnTo>
                    <a:pt x="17551769" y="1682457"/>
                  </a:lnTo>
                  <a:lnTo>
                    <a:pt x="17542307" y="1636547"/>
                  </a:lnTo>
                  <a:lnTo>
                    <a:pt x="17498352" y="1549184"/>
                  </a:lnTo>
                  <a:lnTo>
                    <a:pt x="17488739" y="1502549"/>
                  </a:lnTo>
                  <a:lnTo>
                    <a:pt x="17466628" y="1458188"/>
                  </a:lnTo>
                  <a:lnTo>
                    <a:pt x="17453775" y="1395869"/>
                  </a:lnTo>
                  <a:lnTo>
                    <a:pt x="17426686" y="1327416"/>
                  </a:lnTo>
                  <a:lnTo>
                    <a:pt x="17403750" y="1279067"/>
                  </a:lnTo>
                  <a:lnTo>
                    <a:pt x="17361675" y="1074978"/>
                  </a:lnTo>
                  <a:lnTo>
                    <a:pt x="17363593" y="1021422"/>
                  </a:lnTo>
                  <a:lnTo>
                    <a:pt x="17337710" y="895870"/>
                  </a:lnTo>
                  <a:lnTo>
                    <a:pt x="17355211" y="666330"/>
                  </a:lnTo>
                  <a:lnTo>
                    <a:pt x="17360138" y="564451"/>
                  </a:lnTo>
                  <a:lnTo>
                    <a:pt x="17375061" y="511073"/>
                  </a:lnTo>
                  <a:lnTo>
                    <a:pt x="17377563" y="460324"/>
                  </a:lnTo>
                  <a:lnTo>
                    <a:pt x="17392511" y="407073"/>
                  </a:lnTo>
                  <a:lnTo>
                    <a:pt x="17397578" y="305816"/>
                  </a:lnTo>
                  <a:lnTo>
                    <a:pt x="17412551" y="252666"/>
                  </a:lnTo>
                  <a:lnTo>
                    <a:pt x="17415091" y="202095"/>
                  </a:lnTo>
                  <a:lnTo>
                    <a:pt x="17424108" y="182968"/>
                  </a:lnTo>
                  <a:lnTo>
                    <a:pt x="17420743" y="166674"/>
                  </a:lnTo>
                  <a:lnTo>
                    <a:pt x="17426407" y="131254"/>
                  </a:lnTo>
                  <a:lnTo>
                    <a:pt x="17455985" y="23114"/>
                  </a:lnTo>
                  <a:lnTo>
                    <a:pt x="17463847" y="952"/>
                  </a:lnTo>
                  <a:lnTo>
                    <a:pt x="17308716" y="673"/>
                  </a:lnTo>
                  <a:lnTo>
                    <a:pt x="17302112" y="31521"/>
                  </a:lnTo>
                  <a:lnTo>
                    <a:pt x="17307421" y="57289"/>
                  </a:lnTo>
                  <a:lnTo>
                    <a:pt x="17296588" y="67652"/>
                  </a:lnTo>
                  <a:lnTo>
                    <a:pt x="17280814" y="305587"/>
                  </a:lnTo>
                  <a:lnTo>
                    <a:pt x="17275912" y="344703"/>
                  </a:lnTo>
                  <a:lnTo>
                    <a:pt x="17283481" y="381381"/>
                  </a:lnTo>
                  <a:lnTo>
                    <a:pt x="17278769" y="421411"/>
                  </a:lnTo>
                  <a:lnTo>
                    <a:pt x="17292701" y="488988"/>
                  </a:lnTo>
                  <a:lnTo>
                    <a:pt x="17283278" y="506145"/>
                  </a:lnTo>
                  <a:lnTo>
                    <a:pt x="17286174" y="520217"/>
                  </a:lnTo>
                  <a:lnTo>
                    <a:pt x="17269321" y="815771"/>
                  </a:lnTo>
                  <a:lnTo>
                    <a:pt x="17279087" y="863155"/>
                  </a:lnTo>
                  <a:lnTo>
                    <a:pt x="17276458" y="913307"/>
                  </a:lnTo>
                  <a:lnTo>
                    <a:pt x="17296207" y="1009142"/>
                  </a:lnTo>
                  <a:lnTo>
                    <a:pt x="17293730" y="1059942"/>
                  </a:lnTo>
                  <a:lnTo>
                    <a:pt x="17323829" y="1205903"/>
                  </a:lnTo>
                  <a:lnTo>
                    <a:pt x="17346257" y="1251826"/>
                  </a:lnTo>
                  <a:lnTo>
                    <a:pt x="17366184" y="1348435"/>
                  </a:lnTo>
                  <a:lnTo>
                    <a:pt x="17388548" y="1394002"/>
                  </a:lnTo>
                  <a:lnTo>
                    <a:pt x="17408373" y="1490129"/>
                  </a:lnTo>
                  <a:lnTo>
                    <a:pt x="17453102" y="1581238"/>
                  </a:lnTo>
                  <a:lnTo>
                    <a:pt x="17463034" y="1629435"/>
                  </a:lnTo>
                  <a:lnTo>
                    <a:pt x="17485398" y="1674977"/>
                  </a:lnTo>
                  <a:lnTo>
                    <a:pt x="17641202" y="1990394"/>
                  </a:lnTo>
                  <a:lnTo>
                    <a:pt x="17651070" y="2038235"/>
                  </a:lnTo>
                  <a:lnTo>
                    <a:pt x="17695837" y="2129561"/>
                  </a:lnTo>
                  <a:lnTo>
                    <a:pt x="17705909" y="2178393"/>
                  </a:lnTo>
                  <a:lnTo>
                    <a:pt x="17750841" y="2270544"/>
                  </a:lnTo>
                  <a:lnTo>
                    <a:pt x="17760861" y="2319147"/>
                  </a:lnTo>
                  <a:lnTo>
                    <a:pt x="17783340" y="2365260"/>
                  </a:lnTo>
                  <a:lnTo>
                    <a:pt x="17801667" y="2454122"/>
                  </a:lnTo>
                  <a:lnTo>
                    <a:pt x="17818291" y="2471902"/>
                  </a:lnTo>
                  <a:lnTo>
                    <a:pt x="17873993" y="2741993"/>
                  </a:lnTo>
                  <a:lnTo>
                    <a:pt x="17866856" y="2896019"/>
                  </a:lnTo>
                  <a:lnTo>
                    <a:pt x="17854016" y="2959531"/>
                  </a:lnTo>
                  <a:lnTo>
                    <a:pt x="17814138" y="3017672"/>
                  </a:lnTo>
                  <a:lnTo>
                    <a:pt x="17783150" y="3056077"/>
                  </a:lnTo>
                  <a:lnTo>
                    <a:pt x="17752403" y="3095574"/>
                  </a:lnTo>
                  <a:lnTo>
                    <a:pt x="17721796" y="3135833"/>
                  </a:lnTo>
                  <a:lnTo>
                    <a:pt x="17660824" y="3217456"/>
                  </a:lnTo>
                  <a:lnTo>
                    <a:pt x="17642764" y="3255632"/>
                  </a:lnTo>
                  <a:lnTo>
                    <a:pt x="17581576" y="3336213"/>
                  </a:lnTo>
                  <a:lnTo>
                    <a:pt x="17551057" y="3376828"/>
                  </a:lnTo>
                  <a:lnTo>
                    <a:pt x="17533049" y="3415284"/>
                  </a:lnTo>
                  <a:lnTo>
                    <a:pt x="17472686" y="3499878"/>
                  </a:lnTo>
                  <a:lnTo>
                    <a:pt x="17442917" y="3544151"/>
                  </a:lnTo>
                  <a:lnTo>
                    <a:pt x="17426496" y="3590302"/>
                  </a:lnTo>
                  <a:lnTo>
                    <a:pt x="17396283" y="3632441"/>
                  </a:lnTo>
                  <a:lnTo>
                    <a:pt x="17378833" y="3673551"/>
                  </a:lnTo>
                  <a:lnTo>
                    <a:pt x="17349178" y="3718433"/>
                  </a:lnTo>
                  <a:lnTo>
                    <a:pt x="17281398" y="3892816"/>
                  </a:lnTo>
                  <a:lnTo>
                    <a:pt x="17262513" y="3926992"/>
                  </a:lnTo>
                  <a:lnTo>
                    <a:pt x="17256341" y="3959936"/>
                  </a:lnTo>
                  <a:lnTo>
                    <a:pt x="17237939" y="3996474"/>
                  </a:lnTo>
                  <a:lnTo>
                    <a:pt x="17220349" y="4099814"/>
                  </a:lnTo>
                  <a:lnTo>
                    <a:pt x="17201896" y="4136085"/>
                  </a:lnTo>
                  <a:lnTo>
                    <a:pt x="17195902" y="4169905"/>
                  </a:lnTo>
                  <a:lnTo>
                    <a:pt x="17132440" y="4365206"/>
                  </a:lnTo>
                  <a:lnTo>
                    <a:pt x="17135336" y="4379277"/>
                  </a:lnTo>
                  <a:lnTo>
                    <a:pt x="17125912" y="4396435"/>
                  </a:lnTo>
                  <a:lnTo>
                    <a:pt x="17128922" y="4411027"/>
                  </a:lnTo>
                  <a:lnTo>
                    <a:pt x="17144251" y="4422533"/>
                  </a:lnTo>
                  <a:lnTo>
                    <a:pt x="17149496" y="4447946"/>
                  </a:lnTo>
                  <a:lnTo>
                    <a:pt x="17167251" y="4471174"/>
                  </a:lnTo>
                  <a:lnTo>
                    <a:pt x="17172623" y="4497260"/>
                  </a:lnTo>
                  <a:lnTo>
                    <a:pt x="17165600" y="4526000"/>
                  </a:lnTo>
                  <a:lnTo>
                    <a:pt x="17177703" y="4584725"/>
                  </a:lnTo>
                  <a:lnTo>
                    <a:pt x="17195330" y="4607357"/>
                  </a:lnTo>
                  <a:lnTo>
                    <a:pt x="17212996" y="4630102"/>
                  </a:lnTo>
                  <a:lnTo>
                    <a:pt x="17218267" y="4655693"/>
                  </a:lnTo>
                  <a:lnTo>
                    <a:pt x="17236072" y="4679099"/>
                  </a:lnTo>
                  <a:lnTo>
                    <a:pt x="17258526" y="4725124"/>
                  </a:lnTo>
                  <a:lnTo>
                    <a:pt x="17292549" y="4764392"/>
                  </a:lnTo>
                  <a:lnTo>
                    <a:pt x="17359757" y="4838725"/>
                  </a:lnTo>
                  <a:lnTo>
                    <a:pt x="17361586" y="4847590"/>
                  </a:lnTo>
                  <a:lnTo>
                    <a:pt x="17375582" y="4852581"/>
                  </a:lnTo>
                  <a:lnTo>
                    <a:pt x="17389247" y="4856010"/>
                  </a:lnTo>
                  <a:lnTo>
                    <a:pt x="17402544" y="4857597"/>
                  </a:lnTo>
                  <a:lnTo>
                    <a:pt x="17416120" y="4860556"/>
                  </a:lnTo>
                  <a:lnTo>
                    <a:pt x="17429404" y="4862080"/>
                  </a:lnTo>
                  <a:lnTo>
                    <a:pt x="17454855" y="4859718"/>
                  </a:lnTo>
                  <a:lnTo>
                    <a:pt x="17467618" y="4858753"/>
                  </a:lnTo>
                  <a:lnTo>
                    <a:pt x="17503471" y="4843983"/>
                  </a:lnTo>
                  <a:lnTo>
                    <a:pt x="17545393" y="4795748"/>
                  </a:lnTo>
                  <a:lnTo>
                    <a:pt x="17575594" y="4753534"/>
                  </a:lnTo>
                  <a:lnTo>
                    <a:pt x="17605350" y="4709147"/>
                  </a:lnTo>
                  <a:lnTo>
                    <a:pt x="17634623" y="4662513"/>
                  </a:lnTo>
                  <a:lnTo>
                    <a:pt x="17650981" y="4616069"/>
                  </a:lnTo>
                  <a:lnTo>
                    <a:pt x="17666843" y="4567174"/>
                  </a:lnTo>
                  <a:lnTo>
                    <a:pt x="17682160" y="4515726"/>
                  </a:lnTo>
                  <a:lnTo>
                    <a:pt x="17696942" y="4461624"/>
                  </a:lnTo>
                  <a:lnTo>
                    <a:pt x="17702581" y="4363199"/>
                  </a:lnTo>
                  <a:lnTo>
                    <a:pt x="17717948" y="4311929"/>
                  </a:lnTo>
                  <a:lnTo>
                    <a:pt x="17720933" y="4263555"/>
                  </a:lnTo>
                  <a:lnTo>
                    <a:pt x="17736439" y="4212958"/>
                  </a:lnTo>
                  <a:lnTo>
                    <a:pt x="17766386" y="4106634"/>
                  </a:lnTo>
                  <a:lnTo>
                    <a:pt x="17797031" y="4003738"/>
                  </a:lnTo>
                  <a:lnTo>
                    <a:pt x="17828324" y="3903929"/>
                  </a:lnTo>
                  <a:lnTo>
                    <a:pt x="17836274" y="3879634"/>
                  </a:lnTo>
                  <a:lnTo>
                    <a:pt x="17856797" y="3853421"/>
                  </a:lnTo>
                  <a:lnTo>
                    <a:pt x="17865052" y="3830561"/>
                  </a:lnTo>
                  <a:lnTo>
                    <a:pt x="17885931" y="3806050"/>
                  </a:lnTo>
                  <a:lnTo>
                    <a:pt x="17905337" y="3774376"/>
                  </a:lnTo>
                  <a:lnTo>
                    <a:pt x="17938509" y="3746563"/>
                  </a:lnTo>
                  <a:lnTo>
                    <a:pt x="17973244" y="3726345"/>
                  </a:lnTo>
                  <a:lnTo>
                    <a:pt x="18009781" y="3714915"/>
                  </a:lnTo>
                  <a:lnTo>
                    <a:pt x="18060239" y="3708082"/>
                  </a:lnTo>
                  <a:lnTo>
                    <a:pt x="18099697" y="3710775"/>
                  </a:lnTo>
                  <a:lnTo>
                    <a:pt x="18140617" y="3720528"/>
                  </a:lnTo>
                  <a:lnTo>
                    <a:pt x="18183009" y="3737508"/>
                  </a:lnTo>
                  <a:lnTo>
                    <a:pt x="18213934" y="3761651"/>
                  </a:lnTo>
                  <a:lnTo>
                    <a:pt x="18257609" y="3784803"/>
                  </a:lnTo>
                  <a:lnTo>
                    <a:pt x="18289054" y="3811574"/>
                  </a:lnTo>
                  <a:lnTo>
                    <a:pt x="18303151" y="3817035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78262" y="87598"/>
            <a:ext cx="1058862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800" spc="145" dirty="0"/>
              <a:t>Builder:Structure</a:t>
            </a:r>
            <a:endParaRPr sz="10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3678" y="6019948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20" y="0"/>
                </a:moveTo>
                <a:lnTo>
                  <a:pt x="1944320" y="4267051"/>
                </a:lnTo>
                <a:lnTo>
                  <a:pt x="0" y="4267051"/>
                </a:lnTo>
                <a:lnTo>
                  <a:pt x="18952" y="4254896"/>
                </a:lnTo>
                <a:lnTo>
                  <a:pt x="59128" y="4224786"/>
                </a:lnTo>
                <a:lnTo>
                  <a:pt x="96899" y="4192111"/>
                </a:lnTo>
                <a:lnTo>
                  <a:pt x="132386" y="4157032"/>
                </a:lnTo>
                <a:lnTo>
                  <a:pt x="165709" y="4119708"/>
                </a:lnTo>
                <a:lnTo>
                  <a:pt x="196988" y="4080301"/>
                </a:lnTo>
                <a:lnTo>
                  <a:pt x="278388" y="3924104"/>
                </a:lnTo>
                <a:lnTo>
                  <a:pt x="299421" y="3879763"/>
                </a:lnTo>
                <a:lnTo>
                  <a:pt x="318649" y="3835431"/>
                </a:lnTo>
                <a:lnTo>
                  <a:pt x="336562" y="3790684"/>
                </a:lnTo>
                <a:lnTo>
                  <a:pt x="353228" y="3745452"/>
                </a:lnTo>
                <a:lnTo>
                  <a:pt x="368717" y="3699666"/>
                </a:lnTo>
                <a:lnTo>
                  <a:pt x="394459" y="3617572"/>
                </a:lnTo>
                <a:lnTo>
                  <a:pt x="406903" y="3582023"/>
                </a:lnTo>
                <a:lnTo>
                  <a:pt x="420428" y="3546744"/>
                </a:lnTo>
                <a:lnTo>
                  <a:pt x="455347" y="3462886"/>
                </a:lnTo>
                <a:lnTo>
                  <a:pt x="473088" y="3413225"/>
                </a:lnTo>
                <a:lnTo>
                  <a:pt x="488394" y="3362752"/>
                </a:lnTo>
                <a:lnTo>
                  <a:pt x="501401" y="3311333"/>
                </a:lnTo>
                <a:lnTo>
                  <a:pt x="513191" y="3261762"/>
                </a:lnTo>
                <a:lnTo>
                  <a:pt x="524304" y="3212327"/>
                </a:lnTo>
                <a:lnTo>
                  <a:pt x="534065" y="3162621"/>
                </a:lnTo>
                <a:lnTo>
                  <a:pt x="541797" y="3112238"/>
                </a:lnTo>
                <a:lnTo>
                  <a:pt x="547771" y="3076779"/>
                </a:lnTo>
                <a:lnTo>
                  <a:pt x="556044" y="3041726"/>
                </a:lnTo>
                <a:lnTo>
                  <a:pt x="565128" y="3006943"/>
                </a:lnTo>
                <a:lnTo>
                  <a:pt x="573537" y="2972295"/>
                </a:lnTo>
                <a:lnTo>
                  <a:pt x="584003" y="2926843"/>
                </a:lnTo>
                <a:lnTo>
                  <a:pt x="593788" y="2881350"/>
                </a:lnTo>
                <a:lnTo>
                  <a:pt x="602932" y="2835778"/>
                </a:lnTo>
                <a:lnTo>
                  <a:pt x="611475" y="2790085"/>
                </a:lnTo>
                <a:lnTo>
                  <a:pt x="619456" y="2744232"/>
                </a:lnTo>
                <a:lnTo>
                  <a:pt x="633477" y="2659203"/>
                </a:lnTo>
                <a:lnTo>
                  <a:pt x="639361" y="2620092"/>
                </a:lnTo>
                <a:lnTo>
                  <a:pt x="643351" y="2580710"/>
                </a:lnTo>
                <a:lnTo>
                  <a:pt x="644230" y="2540923"/>
                </a:lnTo>
                <a:lnTo>
                  <a:pt x="652052" y="2492840"/>
                </a:lnTo>
                <a:lnTo>
                  <a:pt x="655952" y="2444081"/>
                </a:lnTo>
                <a:lnTo>
                  <a:pt x="659040" y="2395051"/>
                </a:lnTo>
                <a:lnTo>
                  <a:pt x="664428" y="2346156"/>
                </a:lnTo>
                <a:lnTo>
                  <a:pt x="666276" y="2335110"/>
                </a:lnTo>
                <a:lnTo>
                  <a:pt x="667313" y="2323794"/>
                </a:lnTo>
                <a:lnTo>
                  <a:pt x="667313" y="1926627"/>
                </a:lnTo>
                <a:lnTo>
                  <a:pt x="668034" y="1914784"/>
                </a:lnTo>
                <a:lnTo>
                  <a:pt x="668665" y="1886651"/>
                </a:lnTo>
                <a:lnTo>
                  <a:pt x="668936" y="1805724"/>
                </a:lnTo>
                <a:lnTo>
                  <a:pt x="670198" y="1753200"/>
                </a:lnTo>
                <a:lnTo>
                  <a:pt x="673625" y="1700676"/>
                </a:lnTo>
                <a:lnTo>
                  <a:pt x="682822" y="1629262"/>
                </a:lnTo>
                <a:lnTo>
                  <a:pt x="684265" y="1610371"/>
                </a:lnTo>
                <a:lnTo>
                  <a:pt x="690036" y="1497298"/>
                </a:lnTo>
                <a:lnTo>
                  <a:pt x="692560" y="1459855"/>
                </a:lnTo>
                <a:lnTo>
                  <a:pt x="698647" y="1394685"/>
                </a:lnTo>
                <a:lnTo>
                  <a:pt x="699774" y="1366552"/>
                </a:lnTo>
                <a:lnTo>
                  <a:pt x="699819" y="1266716"/>
                </a:lnTo>
                <a:lnTo>
                  <a:pt x="704643" y="1227150"/>
                </a:lnTo>
                <a:lnTo>
                  <a:pt x="712646" y="1186732"/>
                </a:lnTo>
                <a:lnTo>
                  <a:pt x="722136" y="1147260"/>
                </a:lnTo>
                <a:lnTo>
                  <a:pt x="733909" y="1102270"/>
                </a:lnTo>
                <a:lnTo>
                  <a:pt x="746720" y="1057419"/>
                </a:lnTo>
                <a:lnTo>
                  <a:pt x="760570" y="1012845"/>
                </a:lnTo>
                <a:lnTo>
                  <a:pt x="775459" y="968686"/>
                </a:lnTo>
                <a:lnTo>
                  <a:pt x="796661" y="910993"/>
                </a:lnTo>
                <a:lnTo>
                  <a:pt x="801125" y="896768"/>
                </a:lnTo>
                <a:lnTo>
                  <a:pt x="803965" y="882274"/>
                </a:lnTo>
                <a:lnTo>
                  <a:pt x="805047" y="848392"/>
                </a:lnTo>
                <a:lnTo>
                  <a:pt x="808699" y="830223"/>
                </a:lnTo>
                <a:lnTo>
                  <a:pt x="814515" y="812595"/>
                </a:lnTo>
                <a:lnTo>
                  <a:pt x="826665" y="783110"/>
                </a:lnTo>
                <a:lnTo>
                  <a:pt x="831241" y="770711"/>
                </a:lnTo>
                <a:lnTo>
                  <a:pt x="836088" y="758313"/>
                </a:lnTo>
                <a:lnTo>
                  <a:pt x="841881" y="746185"/>
                </a:lnTo>
                <a:lnTo>
                  <a:pt x="846300" y="736041"/>
                </a:lnTo>
                <a:lnTo>
                  <a:pt x="851259" y="725626"/>
                </a:lnTo>
                <a:lnTo>
                  <a:pt x="857300" y="715753"/>
                </a:lnTo>
                <a:lnTo>
                  <a:pt x="864965" y="707232"/>
                </a:lnTo>
                <a:lnTo>
                  <a:pt x="880970" y="690663"/>
                </a:lnTo>
                <a:lnTo>
                  <a:pt x="893458" y="672065"/>
                </a:lnTo>
                <a:lnTo>
                  <a:pt x="915460" y="633653"/>
                </a:lnTo>
                <a:lnTo>
                  <a:pt x="942951" y="591890"/>
                </a:lnTo>
                <a:lnTo>
                  <a:pt x="972336" y="551995"/>
                </a:lnTo>
                <a:lnTo>
                  <a:pt x="1003739" y="514068"/>
                </a:lnTo>
                <a:lnTo>
                  <a:pt x="1037287" y="478210"/>
                </a:lnTo>
                <a:lnTo>
                  <a:pt x="1073107" y="444523"/>
                </a:lnTo>
                <a:lnTo>
                  <a:pt x="1111324" y="413107"/>
                </a:lnTo>
                <a:lnTo>
                  <a:pt x="1152065" y="384063"/>
                </a:lnTo>
                <a:lnTo>
                  <a:pt x="1234247" y="330576"/>
                </a:lnTo>
                <a:lnTo>
                  <a:pt x="1275237" y="303632"/>
                </a:lnTo>
                <a:lnTo>
                  <a:pt x="1316107" y="276448"/>
                </a:lnTo>
                <a:lnTo>
                  <a:pt x="1356817" y="248942"/>
                </a:lnTo>
                <a:lnTo>
                  <a:pt x="1397327" y="221037"/>
                </a:lnTo>
                <a:lnTo>
                  <a:pt x="1424671" y="203724"/>
                </a:lnTo>
                <a:lnTo>
                  <a:pt x="1481523" y="175591"/>
                </a:lnTo>
                <a:lnTo>
                  <a:pt x="1555890" y="150051"/>
                </a:lnTo>
                <a:lnTo>
                  <a:pt x="1600750" y="135736"/>
                </a:lnTo>
                <a:lnTo>
                  <a:pt x="1645609" y="121151"/>
                </a:lnTo>
                <a:lnTo>
                  <a:pt x="1690198" y="105619"/>
                </a:lnTo>
                <a:lnTo>
                  <a:pt x="1739498" y="86503"/>
                </a:lnTo>
                <a:lnTo>
                  <a:pt x="1788123" y="66305"/>
                </a:lnTo>
                <a:lnTo>
                  <a:pt x="1884965" y="24827"/>
                </a:lnTo>
                <a:lnTo>
                  <a:pt x="1919590" y="10513"/>
                </a:lnTo>
                <a:lnTo>
                  <a:pt x="1944320" y="0"/>
                </a:lnTo>
                <a:close/>
              </a:path>
              <a:path w="1944369" h="4267200">
                <a:moveTo>
                  <a:pt x="667313" y="1926627"/>
                </a:moveTo>
                <a:lnTo>
                  <a:pt x="667313" y="2323794"/>
                </a:lnTo>
                <a:lnTo>
                  <a:pt x="667268" y="2312478"/>
                </a:lnTo>
                <a:lnTo>
                  <a:pt x="665870" y="2301432"/>
                </a:lnTo>
                <a:lnTo>
                  <a:pt x="661069" y="2249246"/>
                </a:lnTo>
                <a:lnTo>
                  <a:pt x="659919" y="2196655"/>
                </a:lnTo>
                <a:lnTo>
                  <a:pt x="659581" y="2143793"/>
                </a:lnTo>
                <a:lnTo>
                  <a:pt x="656087" y="2060724"/>
                </a:lnTo>
                <a:lnTo>
                  <a:pt x="656853" y="2030923"/>
                </a:lnTo>
                <a:lnTo>
                  <a:pt x="659243" y="2001122"/>
                </a:lnTo>
                <a:lnTo>
                  <a:pt x="666321" y="1942917"/>
                </a:lnTo>
                <a:lnTo>
                  <a:pt x="667313" y="1926627"/>
                </a:lnTo>
                <a:close/>
              </a:path>
              <a:path w="1944369" h="4267200">
                <a:moveTo>
                  <a:pt x="699819" y="1266716"/>
                </a:moveTo>
                <a:lnTo>
                  <a:pt x="699819" y="1338419"/>
                </a:lnTo>
                <a:lnTo>
                  <a:pt x="699052" y="1310287"/>
                </a:lnTo>
                <a:lnTo>
                  <a:pt x="699616" y="1268380"/>
                </a:lnTo>
                <a:lnTo>
                  <a:pt x="699819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56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33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17"/>
                  </a:lnTo>
                  <a:lnTo>
                    <a:pt x="1170482" y="4770717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60"/>
                  </a:lnTo>
                  <a:lnTo>
                    <a:pt x="1221333" y="4617707"/>
                  </a:lnTo>
                  <a:lnTo>
                    <a:pt x="1237551" y="4565485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42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83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33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54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28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110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0712" y="1936490"/>
              <a:ext cx="180974" cy="180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1187" y="3765290"/>
              <a:ext cx="171450" cy="171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712" y="6451339"/>
              <a:ext cx="180974" cy="1809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712" y="8280139"/>
              <a:ext cx="180974" cy="1809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34358" y="36734"/>
            <a:ext cx="11174730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spc="130" dirty="0"/>
              <a:t>Builder</a:t>
            </a:r>
            <a:r>
              <a:rPr sz="8200" spc="100" dirty="0"/>
              <a:t> </a:t>
            </a:r>
            <a:r>
              <a:rPr sz="8200" spc="195" dirty="0"/>
              <a:t>:</a:t>
            </a:r>
            <a:r>
              <a:rPr sz="8200" spc="100" dirty="0"/>
              <a:t> </a:t>
            </a:r>
            <a:r>
              <a:rPr sz="8200" spc="-40" dirty="0"/>
              <a:t>les</a:t>
            </a:r>
            <a:r>
              <a:rPr sz="8200" spc="100" dirty="0"/>
              <a:t> </a:t>
            </a:r>
            <a:r>
              <a:rPr sz="8200" spc="55" dirty="0"/>
              <a:t>participants</a:t>
            </a:r>
            <a:endParaRPr sz="8200"/>
          </a:p>
        </p:txBody>
      </p:sp>
      <p:sp>
        <p:nvSpPr>
          <p:cNvPr id="10" name="object 10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9700" y="1391990"/>
            <a:ext cx="14500225" cy="8197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955">
              <a:lnSpc>
                <a:spcPct val="132100"/>
              </a:lnSpc>
              <a:spcBef>
                <a:spcPts val="85"/>
              </a:spcBef>
            </a:pPr>
            <a:r>
              <a:rPr sz="4550" b="1" spc="60" dirty="0">
                <a:solidFill>
                  <a:srgbClr val="D49D25"/>
                </a:solidFill>
                <a:latin typeface="Roboto"/>
                <a:cs typeface="Roboto"/>
              </a:rPr>
              <a:t>MonteurAbstrait</a:t>
            </a:r>
            <a:r>
              <a:rPr sz="4550" b="1" spc="8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-10" dirty="0">
                <a:solidFill>
                  <a:srgbClr val="D49D25"/>
                </a:solidFill>
                <a:latin typeface="Roboto"/>
                <a:cs typeface="Roboto"/>
              </a:rPr>
              <a:t>: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75" dirty="0">
                <a:latin typeface="Roboto"/>
                <a:cs typeface="Roboto"/>
              </a:rPr>
              <a:t>précise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une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classe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abstraite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35" dirty="0">
                <a:latin typeface="Roboto"/>
                <a:cs typeface="Roboto"/>
              </a:rPr>
              <a:t>(ou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une </a:t>
            </a:r>
            <a:r>
              <a:rPr sz="4550" b="1" spc="-112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interface)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pour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20" dirty="0">
                <a:latin typeface="Roboto"/>
                <a:cs typeface="Roboto"/>
              </a:rPr>
              <a:t>la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création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de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partie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-20" dirty="0">
                <a:latin typeface="Roboto"/>
                <a:cs typeface="Roboto"/>
              </a:rPr>
              <a:t>d’un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objet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Produit </a:t>
            </a:r>
            <a:r>
              <a:rPr sz="4550" b="1" spc="50" dirty="0">
                <a:latin typeface="Roboto"/>
                <a:cs typeface="Roboto"/>
              </a:rPr>
              <a:t> </a:t>
            </a:r>
            <a:r>
              <a:rPr sz="4450" b="1" spc="60" dirty="0">
                <a:solidFill>
                  <a:srgbClr val="D49D25"/>
                </a:solidFill>
                <a:latin typeface="Roboto"/>
                <a:cs typeface="Roboto"/>
              </a:rPr>
              <a:t>MonteurConcret</a:t>
            </a:r>
            <a:r>
              <a:rPr sz="44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450" b="1" spc="-5" dirty="0">
                <a:solidFill>
                  <a:srgbClr val="D49D25"/>
                </a:solidFill>
                <a:latin typeface="Roboto"/>
                <a:cs typeface="Roboto"/>
              </a:rPr>
              <a:t>:</a:t>
            </a:r>
            <a:r>
              <a:rPr sz="44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construit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0" dirty="0">
                <a:latin typeface="Roboto"/>
                <a:cs typeface="Roboto"/>
              </a:rPr>
              <a:t>et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assemble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des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5" dirty="0">
                <a:latin typeface="Roboto"/>
                <a:cs typeface="Roboto"/>
              </a:rPr>
              <a:t>parties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10" dirty="0">
                <a:latin typeface="Roboto"/>
                <a:cs typeface="Roboto"/>
              </a:rPr>
              <a:t>du </a:t>
            </a:r>
            <a:r>
              <a:rPr sz="4450" b="1" spc="15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produit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45" dirty="0">
                <a:latin typeface="Roboto"/>
                <a:cs typeface="Roboto"/>
              </a:rPr>
              <a:t>par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0" dirty="0">
                <a:latin typeface="Roboto"/>
                <a:cs typeface="Roboto"/>
              </a:rPr>
              <a:t>implémentation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des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méthodes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10" dirty="0">
                <a:latin typeface="Roboto"/>
                <a:cs typeface="Roboto"/>
              </a:rPr>
              <a:t>du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Monteur </a:t>
            </a:r>
            <a:r>
              <a:rPr sz="4450" b="1" spc="55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Abstrait</a:t>
            </a:r>
            <a:endParaRPr sz="4450">
              <a:latin typeface="Roboto"/>
              <a:cs typeface="Roboto"/>
            </a:endParaRPr>
          </a:p>
          <a:p>
            <a:pPr marL="33655" marR="96520">
              <a:lnSpc>
                <a:spcPts val="7200"/>
              </a:lnSpc>
              <a:spcBef>
                <a:spcPts val="475"/>
              </a:spcBef>
            </a:pPr>
            <a:r>
              <a:rPr sz="4550" b="1" spc="65" dirty="0">
                <a:solidFill>
                  <a:srgbClr val="D49D25"/>
                </a:solidFill>
                <a:latin typeface="Roboto"/>
                <a:cs typeface="Roboto"/>
              </a:rPr>
              <a:t>Directeur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-10" dirty="0">
                <a:solidFill>
                  <a:srgbClr val="D49D25"/>
                </a:solidFill>
                <a:latin typeface="Roboto"/>
                <a:cs typeface="Roboto"/>
              </a:rPr>
              <a:t>:</a:t>
            </a:r>
            <a:r>
              <a:rPr sz="45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35" dirty="0">
                <a:latin typeface="Roboto"/>
                <a:cs typeface="Roboto"/>
              </a:rPr>
              <a:t>construit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" dirty="0">
                <a:latin typeface="Roboto"/>
                <a:cs typeface="Roboto"/>
              </a:rPr>
              <a:t>un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objet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en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25" dirty="0">
                <a:latin typeface="Roboto"/>
                <a:cs typeface="Roboto"/>
              </a:rPr>
              <a:t>utilisant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l’interface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15" dirty="0">
                <a:latin typeface="Roboto"/>
                <a:cs typeface="Roboto"/>
              </a:rPr>
              <a:t>du </a:t>
            </a:r>
            <a:r>
              <a:rPr sz="4550" b="1" spc="-1115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Monteur</a:t>
            </a:r>
            <a:endParaRPr sz="4550">
              <a:latin typeface="Roboto"/>
              <a:cs typeface="Roboto"/>
            </a:endParaRPr>
          </a:p>
          <a:p>
            <a:pPr marL="33655" marR="1400810">
              <a:lnSpc>
                <a:spcPts val="7200"/>
              </a:lnSpc>
            </a:pPr>
            <a:r>
              <a:rPr sz="4550" b="1" spc="45" dirty="0">
                <a:solidFill>
                  <a:srgbClr val="D49D25"/>
                </a:solidFill>
                <a:latin typeface="Roboto"/>
                <a:cs typeface="Roboto"/>
              </a:rPr>
              <a:t>Produit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-10" dirty="0">
                <a:solidFill>
                  <a:srgbClr val="D49D25"/>
                </a:solidFill>
                <a:latin typeface="Roboto"/>
                <a:cs typeface="Roboto"/>
              </a:rPr>
              <a:t>: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80" dirty="0">
                <a:latin typeface="Roboto"/>
                <a:cs typeface="Roboto"/>
              </a:rPr>
              <a:t>représente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15" dirty="0">
                <a:latin typeface="Roboto"/>
                <a:cs typeface="Roboto"/>
              </a:rPr>
              <a:t>l’objet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complexe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en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cours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de </a:t>
            </a:r>
            <a:r>
              <a:rPr sz="4550" b="1" spc="-1120" dirty="0"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construction</a:t>
            </a:r>
            <a:endParaRPr sz="4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3678" y="6019948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20" y="0"/>
                </a:moveTo>
                <a:lnTo>
                  <a:pt x="1944320" y="4267051"/>
                </a:lnTo>
                <a:lnTo>
                  <a:pt x="0" y="4267051"/>
                </a:lnTo>
                <a:lnTo>
                  <a:pt x="18952" y="4254896"/>
                </a:lnTo>
                <a:lnTo>
                  <a:pt x="59128" y="4224786"/>
                </a:lnTo>
                <a:lnTo>
                  <a:pt x="96899" y="4192111"/>
                </a:lnTo>
                <a:lnTo>
                  <a:pt x="132386" y="4157032"/>
                </a:lnTo>
                <a:lnTo>
                  <a:pt x="165709" y="4119708"/>
                </a:lnTo>
                <a:lnTo>
                  <a:pt x="196988" y="4080301"/>
                </a:lnTo>
                <a:lnTo>
                  <a:pt x="278388" y="3924104"/>
                </a:lnTo>
                <a:lnTo>
                  <a:pt x="299421" y="3879763"/>
                </a:lnTo>
                <a:lnTo>
                  <a:pt x="318649" y="3835431"/>
                </a:lnTo>
                <a:lnTo>
                  <a:pt x="336562" y="3790684"/>
                </a:lnTo>
                <a:lnTo>
                  <a:pt x="353228" y="3745452"/>
                </a:lnTo>
                <a:lnTo>
                  <a:pt x="368717" y="3699666"/>
                </a:lnTo>
                <a:lnTo>
                  <a:pt x="394459" y="3617572"/>
                </a:lnTo>
                <a:lnTo>
                  <a:pt x="406903" y="3582023"/>
                </a:lnTo>
                <a:lnTo>
                  <a:pt x="420428" y="3546744"/>
                </a:lnTo>
                <a:lnTo>
                  <a:pt x="455347" y="3462886"/>
                </a:lnTo>
                <a:lnTo>
                  <a:pt x="473088" y="3413225"/>
                </a:lnTo>
                <a:lnTo>
                  <a:pt x="488394" y="3362752"/>
                </a:lnTo>
                <a:lnTo>
                  <a:pt x="501401" y="3311333"/>
                </a:lnTo>
                <a:lnTo>
                  <a:pt x="513191" y="3261762"/>
                </a:lnTo>
                <a:lnTo>
                  <a:pt x="524304" y="3212327"/>
                </a:lnTo>
                <a:lnTo>
                  <a:pt x="534065" y="3162621"/>
                </a:lnTo>
                <a:lnTo>
                  <a:pt x="541797" y="3112238"/>
                </a:lnTo>
                <a:lnTo>
                  <a:pt x="547771" y="3076779"/>
                </a:lnTo>
                <a:lnTo>
                  <a:pt x="556044" y="3041726"/>
                </a:lnTo>
                <a:lnTo>
                  <a:pt x="565128" y="3006943"/>
                </a:lnTo>
                <a:lnTo>
                  <a:pt x="573537" y="2972295"/>
                </a:lnTo>
                <a:lnTo>
                  <a:pt x="584003" y="2926843"/>
                </a:lnTo>
                <a:lnTo>
                  <a:pt x="593788" y="2881350"/>
                </a:lnTo>
                <a:lnTo>
                  <a:pt x="602932" y="2835778"/>
                </a:lnTo>
                <a:lnTo>
                  <a:pt x="611475" y="2790085"/>
                </a:lnTo>
                <a:lnTo>
                  <a:pt x="619456" y="2744232"/>
                </a:lnTo>
                <a:lnTo>
                  <a:pt x="633477" y="2659203"/>
                </a:lnTo>
                <a:lnTo>
                  <a:pt x="639361" y="2620092"/>
                </a:lnTo>
                <a:lnTo>
                  <a:pt x="643351" y="2580710"/>
                </a:lnTo>
                <a:lnTo>
                  <a:pt x="644230" y="2540923"/>
                </a:lnTo>
                <a:lnTo>
                  <a:pt x="652052" y="2492840"/>
                </a:lnTo>
                <a:lnTo>
                  <a:pt x="655952" y="2444081"/>
                </a:lnTo>
                <a:lnTo>
                  <a:pt x="659040" y="2395051"/>
                </a:lnTo>
                <a:lnTo>
                  <a:pt x="664428" y="2346156"/>
                </a:lnTo>
                <a:lnTo>
                  <a:pt x="666276" y="2335110"/>
                </a:lnTo>
                <a:lnTo>
                  <a:pt x="667313" y="2323794"/>
                </a:lnTo>
                <a:lnTo>
                  <a:pt x="667313" y="1926627"/>
                </a:lnTo>
                <a:lnTo>
                  <a:pt x="668034" y="1914784"/>
                </a:lnTo>
                <a:lnTo>
                  <a:pt x="668665" y="1886651"/>
                </a:lnTo>
                <a:lnTo>
                  <a:pt x="668936" y="1805724"/>
                </a:lnTo>
                <a:lnTo>
                  <a:pt x="670198" y="1753200"/>
                </a:lnTo>
                <a:lnTo>
                  <a:pt x="673625" y="1700676"/>
                </a:lnTo>
                <a:lnTo>
                  <a:pt x="682822" y="1629262"/>
                </a:lnTo>
                <a:lnTo>
                  <a:pt x="684265" y="1610371"/>
                </a:lnTo>
                <a:lnTo>
                  <a:pt x="690036" y="1497298"/>
                </a:lnTo>
                <a:lnTo>
                  <a:pt x="692560" y="1459855"/>
                </a:lnTo>
                <a:lnTo>
                  <a:pt x="698647" y="1394685"/>
                </a:lnTo>
                <a:lnTo>
                  <a:pt x="699774" y="1366552"/>
                </a:lnTo>
                <a:lnTo>
                  <a:pt x="699819" y="1266716"/>
                </a:lnTo>
                <a:lnTo>
                  <a:pt x="704643" y="1227150"/>
                </a:lnTo>
                <a:lnTo>
                  <a:pt x="712646" y="1186732"/>
                </a:lnTo>
                <a:lnTo>
                  <a:pt x="722136" y="1147260"/>
                </a:lnTo>
                <a:lnTo>
                  <a:pt x="733909" y="1102270"/>
                </a:lnTo>
                <a:lnTo>
                  <a:pt x="746720" y="1057419"/>
                </a:lnTo>
                <a:lnTo>
                  <a:pt x="760570" y="1012845"/>
                </a:lnTo>
                <a:lnTo>
                  <a:pt x="775459" y="968686"/>
                </a:lnTo>
                <a:lnTo>
                  <a:pt x="796661" y="910993"/>
                </a:lnTo>
                <a:lnTo>
                  <a:pt x="801125" y="896768"/>
                </a:lnTo>
                <a:lnTo>
                  <a:pt x="803965" y="882274"/>
                </a:lnTo>
                <a:lnTo>
                  <a:pt x="805047" y="848392"/>
                </a:lnTo>
                <a:lnTo>
                  <a:pt x="808699" y="830223"/>
                </a:lnTo>
                <a:lnTo>
                  <a:pt x="814515" y="812595"/>
                </a:lnTo>
                <a:lnTo>
                  <a:pt x="826665" y="783110"/>
                </a:lnTo>
                <a:lnTo>
                  <a:pt x="831241" y="770711"/>
                </a:lnTo>
                <a:lnTo>
                  <a:pt x="836088" y="758313"/>
                </a:lnTo>
                <a:lnTo>
                  <a:pt x="841881" y="746185"/>
                </a:lnTo>
                <a:lnTo>
                  <a:pt x="846300" y="736041"/>
                </a:lnTo>
                <a:lnTo>
                  <a:pt x="851259" y="725626"/>
                </a:lnTo>
                <a:lnTo>
                  <a:pt x="857300" y="715753"/>
                </a:lnTo>
                <a:lnTo>
                  <a:pt x="864965" y="707232"/>
                </a:lnTo>
                <a:lnTo>
                  <a:pt x="880970" y="690663"/>
                </a:lnTo>
                <a:lnTo>
                  <a:pt x="893458" y="672065"/>
                </a:lnTo>
                <a:lnTo>
                  <a:pt x="915460" y="633653"/>
                </a:lnTo>
                <a:lnTo>
                  <a:pt x="942951" y="591890"/>
                </a:lnTo>
                <a:lnTo>
                  <a:pt x="972336" y="551995"/>
                </a:lnTo>
                <a:lnTo>
                  <a:pt x="1003739" y="514068"/>
                </a:lnTo>
                <a:lnTo>
                  <a:pt x="1037287" y="478210"/>
                </a:lnTo>
                <a:lnTo>
                  <a:pt x="1073107" y="444523"/>
                </a:lnTo>
                <a:lnTo>
                  <a:pt x="1111324" y="413107"/>
                </a:lnTo>
                <a:lnTo>
                  <a:pt x="1152065" y="384063"/>
                </a:lnTo>
                <a:lnTo>
                  <a:pt x="1234247" y="330576"/>
                </a:lnTo>
                <a:lnTo>
                  <a:pt x="1275237" y="303632"/>
                </a:lnTo>
                <a:lnTo>
                  <a:pt x="1316107" y="276448"/>
                </a:lnTo>
                <a:lnTo>
                  <a:pt x="1356817" y="248942"/>
                </a:lnTo>
                <a:lnTo>
                  <a:pt x="1397327" y="221037"/>
                </a:lnTo>
                <a:lnTo>
                  <a:pt x="1424671" y="203724"/>
                </a:lnTo>
                <a:lnTo>
                  <a:pt x="1481523" y="175591"/>
                </a:lnTo>
                <a:lnTo>
                  <a:pt x="1555890" y="150051"/>
                </a:lnTo>
                <a:lnTo>
                  <a:pt x="1600750" y="135736"/>
                </a:lnTo>
                <a:lnTo>
                  <a:pt x="1645609" y="121151"/>
                </a:lnTo>
                <a:lnTo>
                  <a:pt x="1690198" y="105619"/>
                </a:lnTo>
                <a:lnTo>
                  <a:pt x="1739498" y="86503"/>
                </a:lnTo>
                <a:lnTo>
                  <a:pt x="1788123" y="66305"/>
                </a:lnTo>
                <a:lnTo>
                  <a:pt x="1884965" y="24827"/>
                </a:lnTo>
                <a:lnTo>
                  <a:pt x="1919590" y="10513"/>
                </a:lnTo>
                <a:lnTo>
                  <a:pt x="1944320" y="0"/>
                </a:lnTo>
                <a:close/>
              </a:path>
              <a:path w="1944369" h="4267200">
                <a:moveTo>
                  <a:pt x="667313" y="1926627"/>
                </a:moveTo>
                <a:lnTo>
                  <a:pt x="667313" y="2323794"/>
                </a:lnTo>
                <a:lnTo>
                  <a:pt x="667268" y="2312478"/>
                </a:lnTo>
                <a:lnTo>
                  <a:pt x="665870" y="2301432"/>
                </a:lnTo>
                <a:lnTo>
                  <a:pt x="661069" y="2249246"/>
                </a:lnTo>
                <a:lnTo>
                  <a:pt x="659919" y="2196655"/>
                </a:lnTo>
                <a:lnTo>
                  <a:pt x="659581" y="2143793"/>
                </a:lnTo>
                <a:lnTo>
                  <a:pt x="656087" y="2060724"/>
                </a:lnTo>
                <a:lnTo>
                  <a:pt x="656853" y="2030923"/>
                </a:lnTo>
                <a:lnTo>
                  <a:pt x="659243" y="2001122"/>
                </a:lnTo>
                <a:lnTo>
                  <a:pt x="666321" y="1942917"/>
                </a:lnTo>
                <a:lnTo>
                  <a:pt x="667313" y="1926627"/>
                </a:lnTo>
                <a:close/>
              </a:path>
              <a:path w="1944369" h="4267200">
                <a:moveTo>
                  <a:pt x="699819" y="1266716"/>
                </a:moveTo>
                <a:lnTo>
                  <a:pt x="699819" y="1338419"/>
                </a:lnTo>
                <a:lnTo>
                  <a:pt x="699052" y="1310287"/>
                </a:lnTo>
                <a:lnTo>
                  <a:pt x="699616" y="1268380"/>
                </a:lnTo>
                <a:lnTo>
                  <a:pt x="699819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340" y="0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606"/>
                </a:moveTo>
                <a:lnTo>
                  <a:pt x="1502625" y="5517705"/>
                </a:lnTo>
                <a:lnTo>
                  <a:pt x="1485938" y="5507634"/>
                </a:lnTo>
                <a:lnTo>
                  <a:pt x="1513103" y="5589981"/>
                </a:lnTo>
                <a:lnTo>
                  <a:pt x="1516786" y="5560606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1018"/>
                </a:lnTo>
                <a:lnTo>
                  <a:pt x="0" y="5178755"/>
                </a:lnTo>
                <a:lnTo>
                  <a:pt x="469" y="5301767"/>
                </a:lnTo>
                <a:lnTo>
                  <a:pt x="2324" y="5793841"/>
                </a:lnTo>
                <a:lnTo>
                  <a:pt x="9804" y="5816549"/>
                </a:lnTo>
                <a:lnTo>
                  <a:pt x="13271" y="5867628"/>
                </a:lnTo>
                <a:lnTo>
                  <a:pt x="139268" y="6249517"/>
                </a:lnTo>
                <a:lnTo>
                  <a:pt x="166268" y="6290830"/>
                </a:lnTo>
                <a:lnTo>
                  <a:pt x="204851" y="6326708"/>
                </a:lnTo>
                <a:lnTo>
                  <a:pt x="242938" y="6361074"/>
                </a:lnTo>
                <a:lnTo>
                  <a:pt x="280517" y="6393891"/>
                </a:lnTo>
                <a:lnTo>
                  <a:pt x="317741" y="6425692"/>
                </a:lnTo>
                <a:lnTo>
                  <a:pt x="366293" y="6451232"/>
                </a:lnTo>
                <a:lnTo>
                  <a:pt x="413867" y="6473838"/>
                </a:lnTo>
                <a:lnTo>
                  <a:pt x="460273" y="6492862"/>
                </a:lnTo>
                <a:lnTo>
                  <a:pt x="517334" y="6503683"/>
                </a:lnTo>
                <a:lnTo>
                  <a:pt x="546442" y="6510871"/>
                </a:lnTo>
                <a:lnTo>
                  <a:pt x="576033" y="6519456"/>
                </a:lnTo>
                <a:lnTo>
                  <a:pt x="617918" y="6524828"/>
                </a:lnTo>
                <a:lnTo>
                  <a:pt x="647788" y="6534302"/>
                </a:lnTo>
                <a:lnTo>
                  <a:pt x="689952" y="6540487"/>
                </a:lnTo>
                <a:lnTo>
                  <a:pt x="718667" y="6546443"/>
                </a:lnTo>
                <a:lnTo>
                  <a:pt x="758177" y="6544615"/>
                </a:lnTo>
                <a:lnTo>
                  <a:pt x="796556" y="6539344"/>
                </a:lnTo>
                <a:lnTo>
                  <a:pt x="858189" y="6523469"/>
                </a:lnTo>
                <a:lnTo>
                  <a:pt x="893356" y="6508470"/>
                </a:lnTo>
                <a:lnTo>
                  <a:pt x="938161" y="6482105"/>
                </a:lnTo>
                <a:lnTo>
                  <a:pt x="980414" y="6448069"/>
                </a:lnTo>
                <a:lnTo>
                  <a:pt x="1007986" y="6410020"/>
                </a:lnTo>
                <a:lnTo>
                  <a:pt x="1032827" y="6363690"/>
                </a:lnTo>
                <a:lnTo>
                  <a:pt x="1046226" y="6323254"/>
                </a:lnTo>
                <a:lnTo>
                  <a:pt x="1059091" y="6281166"/>
                </a:lnTo>
                <a:lnTo>
                  <a:pt x="1071537" y="6237808"/>
                </a:lnTo>
                <a:lnTo>
                  <a:pt x="1083691" y="6193561"/>
                </a:lnTo>
                <a:lnTo>
                  <a:pt x="1103210" y="6131153"/>
                </a:lnTo>
                <a:lnTo>
                  <a:pt x="1113967" y="6082665"/>
                </a:lnTo>
                <a:lnTo>
                  <a:pt x="1115225" y="6005423"/>
                </a:lnTo>
                <a:lnTo>
                  <a:pt x="1126896" y="5959703"/>
                </a:lnTo>
                <a:lnTo>
                  <a:pt x="1123823" y="5909881"/>
                </a:lnTo>
                <a:lnTo>
                  <a:pt x="1116609" y="5847461"/>
                </a:lnTo>
                <a:lnTo>
                  <a:pt x="1119886" y="5816854"/>
                </a:lnTo>
                <a:lnTo>
                  <a:pt x="1110056" y="5787047"/>
                </a:lnTo>
                <a:lnTo>
                  <a:pt x="1113878" y="5717578"/>
                </a:lnTo>
                <a:lnTo>
                  <a:pt x="1112850" y="5673941"/>
                </a:lnTo>
                <a:lnTo>
                  <a:pt x="1123899" y="5626328"/>
                </a:lnTo>
                <a:lnTo>
                  <a:pt x="1121854" y="5539054"/>
                </a:lnTo>
                <a:lnTo>
                  <a:pt x="1134148" y="5495277"/>
                </a:lnTo>
                <a:lnTo>
                  <a:pt x="1134935" y="5457126"/>
                </a:lnTo>
                <a:lnTo>
                  <a:pt x="1148372" y="5416778"/>
                </a:lnTo>
                <a:lnTo>
                  <a:pt x="1162443" y="5378335"/>
                </a:lnTo>
                <a:lnTo>
                  <a:pt x="1205598" y="5347005"/>
                </a:lnTo>
                <a:lnTo>
                  <a:pt x="1220914" y="5352910"/>
                </a:lnTo>
                <a:lnTo>
                  <a:pt x="1239723" y="5369382"/>
                </a:lnTo>
                <a:lnTo>
                  <a:pt x="1260919" y="5393093"/>
                </a:lnTo>
                <a:lnTo>
                  <a:pt x="1270177" y="5421160"/>
                </a:lnTo>
                <a:lnTo>
                  <a:pt x="1291564" y="5445480"/>
                </a:lnTo>
                <a:lnTo>
                  <a:pt x="1346250" y="5611215"/>
                </a:lnTo>
                <a:lnTo>
                  <a:pt x="1349286" y="5660961"/>
                </a:lnTo>
                <a:lnTo>
                  <a:pt x="1365008" y="5708586"/>
                </a:lnTo>
                <a:lnTo>
                  <a:pt x="1374038" y="5857583"/>
                </a:lnTo>
                <a:lnTo>
                  <a:pt x="1364132" y="5908624"/>
                </a:lnTo>
                <a:lnTo>
                  <a:pt x="1356169" y="5925032"/>
                </a:lnTo>
                <a:lnTo>
                  <a:pt x="1360398" y="5937847"/>
                </a:lnTo>
                <a:lnTo>
                  <a:pt x="1352651" y="5954903"/>
                </a:lnTo>
                <a:lnTo>
                  <a:pt x="1357007" y="5968098"/>
                </a:lnTo>
                <a:lnTo>
                  <a:pt x="1326642" y="6119253"/>
                </a:lnTo>
                <a:lnTo>
                  <a:pt x="1316101" y="6168390"/>
                </a:lnTo>
                <a:lnTo>
                  <a:pt x="1305280" y="6216675"/>
                </a:lnTo>
                <a:lnTo>
                  <a:pt x="1282623" y="6269596"/>
                </a:lnTo>
                <a:lnTo>
                  <a:pt x="1261021" y="6366281"/>
                </a:lnTo>
                <a:lnTo>
                  <a:pt x="1237957" y="6417970"/>
                </a:lnTo>
                <a:lnTo>
                  <a:pt x="1214742" y="6469202"/>
                </a:lnTo>
                <a:lnTo>
                  <a:pt x="1203439" y="6516014"/>
                </a:lnTo>
                <a:lnTo>
                  <a:pt x="1179906" y="6566306"/>
                </a:lnTo>
                <a:lnTo>
                  <a:pt x="1168285" y="6612141"/>
                </a:lnTo>
                <a:lnTo>
                  <a:pt x="1096530" y="6759473"/>
                </a:lnTo>
                <a:lnTo>
                  <a:pt x="1084618" y="6804444"/>
                </a:lnTo>
                <a:lnTo>
                  <a:pt x="1060551" y="6853085"/>
                </a:lnTo>
                <a:lnTo>
                  <a:pt x="1036345" y="6901332"/>
                </a:lnTo>
                <a:lnTo>
                  <a:pt x="1011961" y="6949033"/>
                </a:lnTo>
                <a:lnTo>
                  <a:pt x="987361" y="6996074"/>
                </a:lnTo>
                <a:lnTo>
                  <a:pt x="962494" y="7042340"/>
                </a:lnTo>
                <a:lnTo>
                  <a:pt x="954341" y="7058152"/>
                </a:lnTo>
                <a:lnTo>
                  <a:pt x="946492" y="7074865"/>
                </a:lnTo>
                <a:lnTo>
                  <a:pt x="938707" y="7091832"/>
                </a:lnTo>
                <a:lnTo>
                  <a:pt x="942873" y="7104431"/>
                </a:lnTo>
                <a:lnTo>
                  <a:pt x="917841" y="7150189"/>
                </a:lnTo>
                <a:lnTo>
                  <a:pt x="905700" y="7194436"/>
                </a:lnTo>
                <a:lnTo>
                  <a:pt x="906373" y="7237057"/>
                </a:lnTo>
                <a:lnTo>
                  <a:pt x="895731" y="7285850"/>
                </a:lnTo>
                <a:lnTo>
                  <a:pt x="909891" y="7328789"/>
                </a:lnTo>
                <a:lnTo>
                  <a:pt x="912787" y="7378090"/>
                </a:lnTo>
                <a:lnTo>
                  <a:pt x="942721" y="7468832"/>
                </a:lnTo>
                <a:lnTo>
                  <a:pt x="945667" y="7518286"/>
                </a:lnTo>
                <a:lnTo>
                  <a:pt x="960691" y="7563840"/>
                </a:lnTo>
                <a:lnTo>
                  <a:pt x="987818" y="7605547"/>
                </a:lnTo>
                <a:lnTo>
                  <a:pt x="1002944" y="7651369"/>
                </a:lnTo>
                <a:lnTo>
                  <a:pt x="1031113" y="7696200"/>
                </a:lnTo>
                <a:lnTo>
                  <a:pt x="1075385" y="7789888"/>
                </a:lnTo>
                <a:lnTo>
                  <a:pt x="1103579" y="7834782"/>
                </a:lnTo>
                <a:lnTo>
                  <a:pt x="1119720" y="7883703"/>
                </a:lnTo>
                <a:lnTo>
                  <a:pt x="1176172" y="7973771"/>
                </a:lnTo>
                <a:lnTo>
                  <a:pt x="1192377" y="8022882"/>
                </a:lnTo>
                <a:lnTo>
                  <a:pt x="1220660" y="8068119"/>
                </a:lnTo>
                <a:lnTo>
                  <a:pt x="1235595" y="8113357"/>
                </a:lnTo>
                <a:lnTo>
                  <a:pt x="1368361" y="8313102"/>
                </a:lnTo>
                <a:lnTo>
                  <a:pt x="1407007" y="8349158"/>
                </a:lnTo>
                <a:lnTo>
                  <a:pt x="1421574" y="8393316"/>
                </a:lnTo>
                <a:lnTo>
                  <a:pt x="1528711" y="8555926"/>
                </a:lnTo>
                <a:lnTo>
                  <a:pt x="1543634" y="8601151"/>
                </a:lnTo>
                <a:lnTo>
                  <a:pt x="1570697" y="8642667"/>
                </a:lnTo>
                <a:lnTo>
                  <a:pt x="1590636" y="8703107"/>
                </a:lnTo>
                <a:lnTo>
                  <a:pt x="1625422" y="8767991"/>
                </a:lnTo>
                <a:lnTo>
                  <a:pt x="1641716" y="8817369"/>
                </a:lnTo>
                <a:lnTo>
                  <a:pt x="1670062" y="8862809"/>
                </a:lnTo>
                <a:lnTo>
                  <a:pt x="1702727" y="8961793"/>
                </a:lnTo>
                <a:lnTo>
                  <a:pt x="1706994" y="9015247"/>
                </a:lnTo>
                <a:lnTo>
                  <a:pt x="1763458" y="9186418"/>
                </a:lnTo>
                <a:lnTo>
                  <a:pt x="1772488" y="9416453"/>
                </a:lnTo>
                <a:lnTo>
                  <a:pt x="1775917" y="9467393"/>
                </a:lnTo>
                <a:lnTo>
                  <a:pt x="1767255" y="9522206"/>
                </a:lnTo>
                <a:lnTo>
                  <a:pt x="1773986" y="9623666"/>
                </a:lnTo>
                <a:lnTo>
                  <a:pt x="1765249" y="9678289"/>
                </a:lnTo>
                <a:lnTo>
                  <a:pt x="1768576" y="9728886"/>
                </a:lnTo>
                <a:lnTo>
                  <a:pt x="1759813" y="9783420"/>
                </a:lnTo>
                <a:lnTo>
                  <a:pt x="1766417" y="9884486"/>
                </a:lnTo>
                <a:lnTo>
                  <a:pt x="1759648" y="9904527"/>
                </a:lnTo>
                <a:lnTo>
                  <a:pt x="1764868" y="9920326"/>
                </a:lnTo>
                <a:lnTo>
                  <a:pt x="1751253" y="9960153"/>
                </a:lnTo>
                <a:lnTo>
                  <a:pt x="1759038" y="9983749"/>
                </a:lnTo>
                <a:lnTo>
                  <a:pt x="1746389" y="10066985"/>
                </a:lnTo>
                <a:lnTo>
                  <a:pt x="1736382" y="10117747"/>
                </a:lnTo>
                <a:lnTo>
                  <a:pt x="1738477" y="10164635"/>
                </a:lnTo>
                <a:lnTo>
                  <a:pt x="1718513" y="10266274"/>
                </a:lnTo>
                <a:lnTo>
                  <a:pt x="1713039" y="10290213"/>
                </a:lnTo>
                <a:lnTo>
                  <a:pt x="1873186" y="10289197"/>
                </a:lnTo>
                <a:lnTo>
                  <a:pt x="1886534" y="10248595"/>
                </a:lnTo>
                <a:lnTo>
                  <a:pt x="1884095" y="10200640"/>
                </a:lnTo>
                <a:lnTo>
                  <a:pt x="1893290" y="10147478"/>
                </a:lnTo>
                <a:lnTo>
                  <a:pt x="1889988" y="10096932"/>
                </a:lnTo>
                <a:lnTo>
                  <a:pt x="1898269" y="10040937"/>
                </a:lnTo>
                <a:lnTo>
                  <a:pt x="1887537" y="10008400"/>
                </a:lnTo>
                <a:lnTo>
                  <a:pt x="1897761" y="9958349"/>
                </a:lnTo>
                <a:lnTo>
                  <a:pt x="1887880" y="9766249"/>
                </a:lnTo>
                <a:lnTo>
                  <a:pt x="1888248" y="9726828"/>
                </a:lnTo>
                <a:lnTo>
                  <a:pt x="1876513" y="9691256"/>
                </a:lnTo>
                <a:lnTo>
                  <a:pt x="1876590" y="9650946"/>
                </a:lnTo>
                <a:lnTo>
                  <a:pt x="1854974" y="9585427"/>
                </a:lnTo>
                <a:lnTo>
                  <a:pt x="1862366" y="9567304"/>
                </a:lnTo>
                <a:lnTo>
                  <a:pt x="1857870" y="9553651"/>
                </a:lnTo>
                <a:lnTo>
                  <a:pt x="1840611" y="9258122"/>
                </a:lnTo>
                <a:lnTo>
                  <a:pt x="1679765" y="8770595"/>
                </a:lnTo>
                <a:lnTo>
                  <a:pt x="1825459" y="9212174"/>
                </a:lnTo>
                <a:lnTo>
                  <a:pt x="1822284" y="9162059"/>
                </a:lnTo>
                <a:lnTo>
                  <a:pt x="1741538" y="8917318"/>
                </a:lnTo>
                <a:lnTo>
                  <a:pt x="1791639" y="9069146"/>
                </a:lnTo>
                <a:lnTo>
                  <a:pt x="1788261" y="9018384"/>
                </a:lnTo>
                <a:lnTo>
                  <a:pt x="1757133" y="8924023"/>
                </a:lnTo>
                <a:lnTo>
                  <a:pt x="1729511" y="8880843"/>
                </a:lnTo>
                <a:lnTo>
                  <a:pt x="1683105" y="8740153"/>
                </a:lnTo>
                <a:lnTo>
                  <a:pt x="1655635" y="8697455"/>
                </a:lnTo>
                <a:lnTo>
                  <a:pt x="1640255" y="8650821"/>
                </a:lnTo>
                <a:lnTo>
                  <a:pt x="1612836" y="8608225"/>
                </a:lnTo>
                <a:lnTo>
                  <a:pt x="1597469" y="8561680"/>
                </a:lnTo>
                <a:lnTo>
                  <a:pt x="1569986" y="8518893"/>
                </a:lnTo>
                <a:lnTo>
                  <a:pt x="1554568" y="8472157"/>
                </a:lnTo>
                <a:lnTo>
                  <a:pt x="1527111" y="8429485"/>
                </a:lnTo>
                <a:lnTo>
                  <a:pt x="1308684" y="8091678"/>
                </a:lnTo>
                <a:lnTo>
                  <a:pt x="1293304" y="8045056"/>
                </a:lnTo>
                <a:lnTo>
                  <a:pt x="1265770" y="8002130"/>
                </a:lnTo>
                <a:lnTo>
                  <a:pt x="1250149" y="7954772"/>
                </a:lnTo>
                <a:lnTo>
                  <a:pt x="1194904" y="7868412"/>
                </a:lnTo>
                <a:lnTo>
                  <a:pt x="1179360" y="7821282"/>
                </a:lnTo>
                <a:lnTo>
                  <a:pt x="1151724" y="7778064"/>
                </a:lnTo>
                <a:lnTo>
                  <a:pt x="1123302" y="7691907"/>
                </a:lnTo>
                <a:lnTo>
                  <a:pt x="1104734" y="7676159"/>
                </a:lnTo>
                <a:lnTo>
                  <a:pt x="1082027" y="7607313"/>
                </a:lnTo>
                <a:lnTo>
                  <a:pt x="1053934" y="7562710"/>
                </a:lnTo>
                <a:lnTo>
                  <a:pt x="1101420" y="7706665"/>
                </a:lnTo>
                <a:lnTo>
                  <a:pt x="1037971" y="7514323"/>
                </a:lnTo>
                <a:lnTo>
                  <a:pt x="1034148" y="7462177"/>
                </a:lnTo>
                <a:lnTo>
                  <a:pt x="1018336" y="7414273"/>
                </a:lnTo>
                <a:lnTo>
                  <a:pt x="1007706" y="7260437"/>
                </a:lnTo>
                <a:lnTo>
                  <a:pt x="1010056" y="7227011"/>
                </a:lnTo>
                <a:lnTo>
                  <a:pt x="1013155" y="7195871"/>
                </a:lnTo>
                <a:lnTo>
                  <a:pt x="1029157" y="7163308"/>
                </a:lnTo>
                <a:lnTo>
                  <a:pt x="1034021" y="7137501"/>
                </a:lnTo>
                <a:lnTo>
                  <a:pt x="1072438" y="7091807"/>
                </a:lnTo>
                <a:lnTo>
                  <a:pt x="1098448" y="7049046"/>
                </a:lnTo>
                <a:lnTo>
                  <a:pt x="1124204" y="7005523"/>
                </a:lnTo>
                <a:lnTo>
                  <a:pt x="1149819" y="6961556"/>
                </a:lnTo>
                <a:lnTo>
                  <a:pt x="1163320" y="6921411"/>
                </a:lnTo>
                <a:lnTo>
                  <a:pt x="1188935" y="6877431"/>
                </a:lnTo>
                <a:lnTo>
                  <a:pt x="1240447" y="6790347"/>
                </a:lnTo>
                <a:lnTo>
                  <a:pt x="1266101" y="6746481"/>
                </a:lnTo>
                <a:lnTo>
                  <a:pt x="1279563" y="6706222"/>
                </a:lnTo>
                <a:lnTo>
                  <a:pt x="1329778" y="6615239"/>
                </a:lnTo>
                <a:lnTo>
                  <a:pt x="1354264" y="6567843"/>
                </a:lnTo>
                <a:lnTo>
                  <a:pt x="1365262" y="6520104"/>
                </a:lnTo>
                <a:lnTo>
                  <a:pt x="1390421" y="6474765"/>
                </a:lnTo>
                <a:lnTo>
                  <a:pt x="1403032" y="6431915"/>
                </a:lnTo>
                <a:lnTo>
                  <a:pt x="1415262" y="6387909"/>
                </a:lnTo>
                <a:lnTo>
                  <a:pt x="1439278" y="6339091"/>
                </a:lnTo>
                <a:lnTo>
                  <a:pt x="1474597" y="6202908"/>
                </a:lnTo>
                <a:lnTo>
                  <a:pt x="1489417" y="6166777"/>
                </a:lnTo>
                <a:lnTo>
                  <a:pt x="1491767" y="6133350"/>
                </a:lnTo>
                <a:lnTo>
                  <a:pt x="1505839" y="6094933"/>
                </a:lnTo>
                <a:lnTo>
                  <a:pt x="1511427" y="5990247"/>
                </a:lnTo>
                <a:lnTo>
                  <a:pt x="1525587" y="5952109"/>
                </a:lnTo>
                <a:lnTo>
                  <a:pt x="1527644" y="5917819"/>
                </a:lnTo>
                <a:lnTo>
                  <a:pt x="1568221" y="5716511"/>
                </a:lnTo>
                <a:lnTo>
                  <a:pt x="1563712" y="5702871"/>
                </a:lnTo>
                <a:lnTo>
                  <a:pt x="1571104" y="5684736"/>
                </a:lnTo>
                <a:lnTo>
                  <a:pt x="1566443" y="5670588"/>
                </a:lnTo>
                <a:lnTo>
                  <a:pt x="1549882" y="5660936"/>
                </a:lnTo>
                <a:lnTo>
                  <a:pt x="1541754" y="5636285"/>
                </a:lnTo>
                <a:lnTo>
                  <a:pt x="1521434" y="5615254"/>
                </a:lnTo>
                <a:lnTo>
                  <a:pt x="1477873" y="5483212"/>
                </a:lnTo>
                <a:lnTo>
                  <a:pt x="1457718" y="5462638"/>
                </a:lnTo>
                <a:lnTo>
                  <a:pt x="1449527" y="5437835"/>
                </a:lnTo>
                <a:lnTo>
                  <a:pt x="1429169" y="5416626"/>
                </a:lnTo>
                <a:lnTo>
                  <a:pt x="1401559" y="5373484"/>
                </a:lnTo>
                <a:lnTo>
                  <a:pt x="1363243" y="5338407"/>
                </a:lnTo>
                <a:lnTo>
                  <a:pt x="1287932" y="5272290"/>
                </a:lnTo>
                <a:lnTo>
                  <a:pt x="1285100" y="5263693"/>
                </a:lnTo>
                <a:lnTo>
                  <a:pt x="1270622" y="5260340"/>
                </a:lnTo>
                <a:lnTo>
                  <a:pt x="1256639" y="5258511"/>
                </a:lnTo>
                <a:lnTo>
                  <a:pt x="1243253" y="5258473"/>
                </a:lnTo>
                <a:lnTo>
                  <a:pt x="1229423" y="5257089"/>
                </a:lnTo>
                <a:lnTo>
                  <a:pt x="1203998" y="5261089"/>
                </a:lnTo>
                <a:lnTo>
                  <a:pt x="1191044" y="5262372"/>
                </a:lnTo>
                <a:lnTo>
                  <a:pt x="1178483" y="5264810"/>
                </a:lnTo>
                <a:lnTo>
                  <a:pt x="1144562" y="5283606"/>
                </a:lnTo>
                <a:lnTo>
                  <a:pt x="1108468" y="5336337"/>
                </a:lnTo>
                <a:lnTo>
                  <a:pt x="1083322" y="5381752"/>
                </a:lnTo>
                <a:lnTo>
                  <a:pt x="1058875" y="5429262"/>
                </a:lnTo>
                <a:lnTo>
                  <a:pt x="1035151" y="5478958"/>
                </a:lnTo>
                <a:lnTo>
                  <a:pt x="1024255" y="5526976"/>
                </a:lnTo>
                <a:lnTo>
                  <a:pt x="1014133" y="5577370"/>
                </a:lnTo>
                <a:lnTo>
                  <a:pt x="1004824" y="5630240"/>
                </a:lnTo>
                <a:lnTo>
                  <a:pt x="996365" y="5685688"/>
                </a:lnTo>
                <a:lnTo>
                  <a:pt x="1002093" y="5784100"/>
                </a:lnTo>
                <a:lnTo>
                  <a:pt x="992733" y="5836793"/>
                </a:lnTo>
                <a:lnTo>
                  <a:pt x="995324" y="5885192"/>
                </a:lnTo>
                <a:lnTo>
                  <a:pt x="985748" y="5937237"/>
                </a:lnTo>
                <a:lnTo>
                  <a:pt x="968235" y="6046305"/>
                </a:lnTo>
                <a:lnTo>
                  <a:pt x="949629" y="6152045"/>
                </a:lnTo>
                <a:lnTo>
                  <a:pt x="930033" y="6254775"/>
                </a:lnTo>
                <a:lnTo>
                  <a:pt x="912863" y="6283820"/>
                </a:lnTo>
                <a:lnTo>
                  <a:pt x="907542" y="6308242"/>
                </a:lnTo>
                <a:lnTo>
                  <a:pt x="901979" y="6331902"/>
                </a:lnTo>
                <a:lnTo>
                  <a:pt x="884047" y="6358649"/>
                </a:lnTo>
                <a:lnTo>
                  <a:pt x="868426" y="6392342"/>
                </a:lnTo>
                <a:lnTo>
                  <a:pt x="838682" y="6423787"/>
                </a:lnTo>
                <a:lnTo>
                  <a:pt x="806500" y="6447866"/>
                </a:lnTo>
                <a:lnTo>
                  <a:pt x="759447" y="6467399"/>
                </a:lnTo>
                <a:lnTo>
                  <a:pt x="722172" y="6476009"/>
                </a:lnTo>
                <a:lnTo>
                  <a:pt x="682675" y="6477889"/>
                </a:lnTo>
                <a:lnTo>
                  <a:pt x="640905" y="6472898"/>
                </a:lnTo>
                <a:lnTo>
                  <a:pt x="596836" y="6460922"/>
                </a:lnTo>
                <a:lnTo>
                  <a:pt x="563346" y="6440487"/>
                </a:lnTo>
                <a:lnTo>
                  <a:pt x="517296" y="6422517"/>
                </a:lnTo>
                <a:lnTo>
                  <a:pt x="482968" y="6399543"/>
                </a:lnTo>
                <a:lnTo>
                  <a:pt x="436422" y="6380048"/>
                </a:lnTo>
                <a:lnTo>
                  <a:pt x="433438" y="6371018"/>
                </a:lnTo>
                <a:lnTo>
                  <a:pt x="417982" y="6364706"/>
                </a:lnTo>
                <a:lnTo>
                  <a:pt x="410946" y="6343345"/>
                </a:lnTo>
                <a:lnTo>
                  <a:pt x="388505" y="6315888"/>
                </a:lnTo>
                <a:lnTo>
                  <a:pt x="378637" y="6285979"/>
                </a:lnTo>
                <a:lnTo>
                  <a:pt x="334949" y="6234620"/>
                </a:lnTo>
                <a:lnTo>
                  <a:pt x="283438" y="6159538"/>
                </a:lnTo>
                <a:lnTo>
                  <a:pt x="177101" y="5837212"/>
                </a:lnTo>
                <a:lnTo>
                  <a:pt x="173507" y="5785777"/>
                </a:lnTo>
                <a:lnTo>
                  <a:pt x="142189" y="5690870"/>
                </a:lnTo>
                <a:lnTo>
                  <a:pt x="141249" y="5677560"/>
                </a:lnTo>
                <a:lnTo>
                  <a:pt x="184251" y="5662574"/>
                </a:lnTo>
                <a:lnTo>
                  <a:pt x="236816" y="5645493"/>
                </a:lnTo>
                <a:lnTo>
                  <a:pt x="289382" y="5628716"/>
                </a:lnTo>
                <a:lnTo>
                  <a:pt x="341630" y="5611469"/>
                </a:lnTo>
                <a:lnTo>
                  <a:pt x="410311" y="5583567"/>
                </a:lnTo>
                <a:lnTo>
                  <a:pt x="475183" y="5545531"/>
                </a:lnTo>
                <a:lnTo>
                  <a:pt x="515861" y="5517477"/>
                </a:lnTo>
                <a:lnTo>
                  <a:pt x="556704" y="5489765"/>
                </a:lnTo>
                <a:lnTo>
                  <a:pt x="597700" y="5462359"/>
                </a:lnTo>
                <a:lnTo>
                  <a:pt x="638822" y="5435193"/>
                </a:lnTo>
                <a:lnTo>
                  <a:pt x="680021" y="5408193"/>
                </a:lnTo>
                <a:lnTo>
                  <a:pt x="762584" y="5354498"/>
                </a:lnTo>
                <a:lnTo>
                  <a:pt x="804519" y="5324881"/>
                </a:lnTo>
                <a:lnTo>
                  <a:pt x="844181" y="5293118"/>
                </a:lnTo>
                <a:lnTo>
                  <a:pt x="881659" y="5259286"/>
                </a:lnTo>
                <a:lnTo>
                  <a:pt x="917054" y="5223484"/>
                </a:lnTo>
                <a:lnTo>
                  <a:pt x="950468" y="5185778"/>
                </a:lnTo>
                <a:lnTo>
                  <a:pt x="982014" y="5146243"/>
                </a:lnTo>
                <a:lnTo>
                  <a:pt x="1011758" y="5104981"/>
                </a:lnTo>
                <a:lnTo>
                  <a:pt x="1039825" y="5062042"/>
                </a:lnTo>
                <a:lnTo>
                  <a:pt x="1065606" y="5017020"/>
                </a:lnTo>
                <a:lnTo>
                  <a:pt x="1080249" y="4995240"/>
                </a:lnTo>
                <a:lnTo>
                  <a:pt x="1107986" y="4965839"/>
                </a:lnTo>
                <a:lnTo>
                  <a:pt x="1126045" y="4930178"/>
                </a:lnTo>
                <a:lnTo>
                  <a:pt x="1132840" y="4915967"/>
                </a:lnTo>
                <a:lnTo>
                  <a:pt x="1138516" y="4901438"/>
                </a:lnTo>
                <a:lnTo>
                  <a:pt x="1143876" y="4886909"/>
                </a:lnTo>
                <a:lnTo>
                  <a:pt x="1158113" y="4852352"/>
                </a:lnTo>
                <a:lnTo>
                  <a:pt x="1164932" y="4831702"/>
                </a:lnTo>
                <a:lnTo>
                  <a:pt x="1169212" y="4810404"/>
                </a:lnTo>
                <a:lnTo>
                  <a:pt x="1170482" y="4770704"/>
                </a:lnTo>
                <a:lnTo>
                  <a:pt x="1173810" y="4753724"/>
                </a:lnTo>
                <a:lnTo>
                  <a:pt x="1179042" y="4737062"/>
                </a:lnTo>
                <a:lnTo>
                  <a:pt x="1203883" y="4669447"/>
                </a:lnTo>
                <a:lnTo>
                  <a:pt x="1221333" y="4617707"/>
                </a:lnTo>
                <a:lnTo>
                  <a:pt x="1237551" y="4565472"/>
                </a:lnTo>
                <a:lnTo>
                  <a:pt x="1252562" y="4512919"/>
                </a:lnTo>
                <a:lnTo>
                  <a:pt x="1266367" y="4460202"/>
                </a:lnTo>
                <a:lnTo>
                  <a:pt x="1277480" y="4413948"/>
                </a:lnTo>
                <a:lnTo>
                  <a:pt x="1286865" y="4366590"/>
                </a:lnTo>
                <a:lnTo>
                  <a:pt x="1292517" y="4320222"/>
                </a:lnTo>
                <a:lnTo>
                  <a:pt x="1292758" y="4318279"/>
                </a:lnTo>
                <a:lnTo>
                  <a:pt x="1293418" y="4269168"/>
                </a:lnTo>
                <a:lnTo>
                  <a:pt x="1292542" y="4237533"/>
                </a:lnTo>
                <a:lnTo>
                  <a:pt x="1292567" y="4203242"/>
                </a:lnTo>
                <a:lnTo>
                  <a:pt x="1293888" y="4170273"/>
                </a:lnTo>
                <a:lnTo>
                  <a:pt x="1301026" y="4093908"/>
                </a:lnTo>
                <a:lnTo>
                  <a:pt x="1303972" y="4050030"/>
                </a:lnTo>
                <a:lnTo>
                  <a:pt x="1310741" y="3917543"/>
                </a:lnTo>
                <a:lnTo>
                  <a:pt x="1312430" y="3895407"/>
                </a:lnTo>
                <a:lnTo>
                  <a:pt x="1321993" y="3824059"/>
                </a:lnTo>
                <a:lnTo>
                  <a:pt x="1325994" y="3774770"/>
                </a:lnTo>
                <a:lnTo>
                  <a:pt x="1328051" y="3725570"/>
                </a:lnTo>
                <a:lnTo>
                  <a:pt x="1328801" y="3676294"/>
                </a:lnTo>
                <a:lnTo>
                  <a:pt x="1329016" y="3593795"/>
                </a:lnTo>
                <a:lnTo>
                  <a:pt x="1329753" y="3560838"/>
                </a:lnTo>
                <a:lnTo>
                  <a:pt x="1330604" y="3546957"/>
                </a:lnTo>
                <a:lnTo>
                  <a:pt x="1331772" y="3527869"/>
                </a:lnTo>
                <a:lnTo>
                  <a:pt x="1339354" y="3465347"/>
                </a:lnTo>
                <a:lnTo>
                  <a:pt x="1340065" y="3459670"/>
                </a:lnTo>
                <a:lnTo>
                  <a:pt x="1342859" y="3424745"/>
                </a:lnTo>
                <a:lnTo>
                  <a:pt x="1343761" y="3389820"/>
                </a:lnTo>
                <a:lnTo>
                  <a:pt x="1342440" y="3354590"/>
                </a:lnTo>
                <a:lnTo>
                  <a:pt x="1339926" y="3304895"/>
                </a:lnTo>
                <a:lnTo>
                  <a:pt x="1339024" y="3205848"/>
                </a:lnTo>
                <a:lnTo>
                  <a:pt x="1337246" y="3156648"/>
                </a:lnTo>
                <a:lnTo>
                  <a:pt x="1332293" y="3107766"/>
                </a:lnTo>
                <a:lnTo>
                  <a:pt x="1330655" y="3094825"/>
                </a:lnTo>
                <a:lnTo>
                  <a:pt x="1330604" y="3081566"/>
                </a:lnTo>
                <a:lnTo>
                  <a:pt x="1331823" y="3068307"/>
                </a:lnTo>
                <a:lnTo>
                  <a:pt x="1333982" y="3055366"/>
                </a:lnTo>
                <a:lnTo>
                  <a:pt x="1339354" y="3009671"/>
                </a:lnTo>
                <a:lnTo>
                  <a:pt x="1345425" y="2917698"/>
                </a:lnTo>
                <a:lnTo>
                  <a:pt x="1349832" y="2872130"/>
                </a:lnTo>
                <a:lnTo>
                  <a:pt x="1357655" y="2827134"/>
                </a:lnTo>
                <a:lnTo>
                  <a:pt x="1358684" y="2780512"/>
                </a:lnTo>
                <a:lnTo>
                  <a:pt x="1363357" y="2734373"/>
                </a:lnTo>
                <a:lnTo>
                  <a:pt x="1370253" y="2688539"/>
                </a:lnTo>
                <a:lnTo>
                  <a:pt x="1386687" y="2588907"/>
                </a:lnTo>
                <a:lnTo>
                  <a:pt x="1396034" y="2535174"/>
                </a:lnTo>
                <a:lnTo>
                  <a:pt x="1406042" y="2481630"/>
                </a:lnTo>
                <a:lnTo>
                  <a:pt x="1416761" y="2428227"/>
                </a:lnTo>
                <a:lnTo>
                  <a:pt x="1428229" y="2374925"/>
                </a:lnTo>
                <a:lnTo>
                  <a:pt x="1440484" y="2321661"/>
                </a:lnTo>
                <a:lnTo>
                  <a:pt x="1450340" y="2281059"/>
                </a:lnTo>
                <a:lnTo>
                  <a:pt x="1460982" y="2240305"/>
                </a:lnTo>
                <a:lnTo>
                  <a:pt x="1470685" y="2199233"/>
                </a:lnTo>
                <a:lnTo>
                  <a:pt x="1477683" y="2157679"/>
                </a:lnTo>
                <a:lnTo>
                  <a:pt x="1484718" y="2110371"/>
                </a:lnTo>
                <a:lnTo>
                  <a:pt x="1493367" y="2063635"/>
                </a:lnTo>
                <a:lnTo>
                  <a:pt x="1503248" y="2017217"/>
                </a:lnTo>
                <a:lnTo>
                  <a:pt x="1513928" y="1970887"/>
                </a:lnTo>
                <a:lnTo>
                  <a:pt x="1537004" y="1876094"/>
                </a:lnTo>
                <a:lnTo>
                  <a:pt x="1550682" y="1828520"/>
                </a:lnTo>
                <a:lnTo>
                  <a:pt x="1566164" y="1781606"/>
                </a:lnTo>
                <a:lnTo>
                  <a:pt x="1583499" y="1735264"/>
                </a:lnTo>
                <a:lnTo>
                  <a:pt x="1619897" y="1648536"/>
                </a:lnTo>
                <a:lnTo>
                  <a:pt x="1635747" y="1607197"/>
                </a:lnTo>
                <a:lnTo>
                  <a:pt x="1650326" y="1565541"/>
                </a:lnTo>
                <a:lnTo>
                  <a:pt x="1663636" y="1523720"/>
                </a:lnTo>
                <a:lnTo>
                  <a:pt x="1677593" y="1478356"/>
                </a:lnTo>
                <a:lnTo>
                  <a:pt x="1692440" y="1433499"/>
                </a:lnTo>
                <a:lnTo>
                  <a:pt x="1708226" y="1389113"/>
                </a:lnTo>
                <a:lnTo>
                  <a:pt x="1725002" y="1345158"/>
                </a:lnTo>
                <a:lnTo>
                  <a:pt x="1742808" y="1301572"/>
                </a:lnTo>
                <a:lnTo>
                  <a:pt x="1761693" y="1258316"/>
                </a:lnTo>
                <a:lnTo>
                  <a:pt x="1781327" y="1216736"/>
                </a:lnTo>
                <a:lnTo>
                  <a:pt x="1801533" y="1175245"/>
                </a:lnTo>
                <a:lnTo>
                  <a:pt x="1863128" y="1052068"/>
                </a:lnTo>
                <a:lnTo>
                  <a:pt x="1913001" y="983602"/>
                </a:lnTo>
                <a:lnTo>
                  <a:pt x="1946008" y="945642"/>
                </a:lnTo>
                <a:lnTo>
                  <a:pt x="1980857" y="909586"/>
                </a:lnTo>
                <a:lnTo>
                  <a:pt x="2017636" y="875538"/>
                </a:lnTo>
                <a:lnTo>
                  <a:pt x="2056422" y="843622"/>
                </a:lnTo>
                <a:lnTo>
                  <a:pt x="2097303" y="813955"/>
                </a:lnTo>
                <a:lnTo>
                  <a:pt x="2140381" y="786650"/>
                </a:lnTo>
                <a:lnTo>
                  <a:pt x="2184679" y="761415"/>
                </a:lnTo>
                <a:lnTo>
                  <a:pt x="2228494" y="735723"/>
                </a:lnTo>
                <a:lnTo>
                  <a:pt x="2271369" y="708431"/>
                </a:lnTo>
                <a:lnTo>
                  <a:pt x="2312809" y="678459"/>
                </a:lnTo>
                <a:lnTo>
                  <a:pt x="2342261" y="654913"/>
                </a:lnTo>
                <a:lnTo>
                  <a:pt x="2372195" y="632180"/>
                </a:lnTo>
                <a:lnTo>
                  <a:pt x="2432837" y="587159"/>
                </a:lnTo>
                <a:lnTo>
                  <a:pt x="2471585" y="560539"/>
                </a:lnTo>
                <a:lnTo>
                  <a:pt x="2520797" y="536689"/>
                </a:lnTo>
                <a:lnTo>
                  <a:pt x="2556675" y="520179"/>
                </a:lnTo>
                <a:lnTo>
                  <a:pt x="2593175" y="504621"/>
                </a:lnTo>
                <a:lnTo>
                  <a:pt x="2630640" y="490804"/>
                </a:lnTo>
                <a:lnTo>
                  <a:pt x="2679255" y="473214"/>
                </a:lnTo>
                <a:lnTo>
                  <a:pt x="2727121" y="454304"/>
                </a:lnTo>
                <a:lnTo>
                  <a:pt x="2774327" y="434174"/>
                </a:lnTo>
                <a:lnTo>
                  <a:pt x="2820974" y="412915"/>
                </a:lnTo>
                <a:lnTo>
                  <a:pt x="2867152" y="390626"/>
                </a:lnTo>
                <a:lnTo>
                  <a:pt x="2912961" y="367398"/>
                </a:lnTo>
                <a:lnTo>
                  <a:pt x="2947797" y="347662"/>
                </a:lnTo>
                <a:lnTo>
                  <a:pt x="2981210" y="326186"/>
                </a:lnTo>
                <a:lnTo>
                  <a:pt x="3013037" y="302488"/>
                </a:lnTo>
                <a:lnTo>
                  <a:pt x="3043123" y="276098"/>
                </a:lnTo>
                <a:lnTo>
                  <a:pt x="3079851" y="240626"/>
                </a:lnTo>
                <a:lnTo>
                  <a:pt x="3116973" y="205320"/>
                </a:lnTo>
                <a:lnTo>
                  <a:pt x="3154502" y="170332"/>
                </a:lnTo>
                <a:lnTo>
                  <a:pt x="3192437" y="135826"/>
                </a:lnTo>
                <a:lnTo>
                  <a:pt x="3230778" y="101981"/>
                </a:lnTo>
                <a:lnTo>
                  <a:pt x="3266706" y="70535"/>
                </a:lnTo>
                <a:lnTo>
                  <a:pt x="3301784" y="38671"/>
                </a:lnTo>
                <a:lnTo>
                  <a:pt x="3336010" y="6248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62924" y="0"/>
            <a:ext cx="16329025" cy="9539605"/>
            <a:chOff x="1962924" y="0"/>
            <a:chExt cx="16329025" cy="9539605"/>
          </a:xfrm>
        </p:grpSpPr>
        <p:sp>
          <p:nvSpPr>
            <p:cNvPr id="5" name="object 5"/>
            <p:cNvSpPr/>
            <p:nvPr/>
          </p:nvSpPr>
          <p:spPr>
            <a:xfrm>
              <a:off x="17057348" y="0"/>
              <a:ext cx="1234440" cy="4861560"/>
            </a:xfrm>
            <a:custGeom>
              <a:avLst/>
              <a:gdLst/>
              <a:ahLst/>
              <a:cxnLst/>
              <a:rect l="l" t="t" r="r" b="b"/>
              <a:pathLst>
                <a:path w="1234440" h="4861560">
                  <a:moveTo>
                    <a:pt x="293223" y="4859877"/>
                  </a:moveTo>
                  <a:lnTo>
                    <a:pt x="253154" y="4665567"/>
                  </a:lnTo>
                  <a:lnTo>
                    <a:pt x="271616" y="4692212"/>
                  </a:lnTo>
                  <a:lnTo>
                    <a:pt x="277585" y="4721160"/>
                  </a:lnTo>
                  <a:lnTo>
                    <a:pt x="295912" y="4747149"/>
                  </a:lnTo>
                  <a:lnTo>
                    <a:pt x="300259" y="4768232"/>
                  </a:lnTo>
                  <a:lnTo>
                    <a:pt x="327239" y="4773304"/>
                  </a:lnTo>
                  <a:lnTo>
                    <a:pt x="351787" y="4766580"/>
                  </a:lnTo>
                  <a:lnTo>
                    <a:pt x="361275" y="4749705"/>
                  </a:lnTo>
                  <a:lnTo>
                    <a:pt x="392107" y="4710572"/>
                  </a:lnTo>
                  <a:lnTo>
                    <a:pt x="410095" y="4672038"/>
                  </a:lnTo>
                  <a:lnTo>
                    <a:pt x="415267" y="4634234"/>
                  </a:lnTo>
                  <a:lnTo>
                    <a:pt x="432525" y="4592160"/>
                  </a:lnTo>
                  <a:lnTo>
                    <a:pt x="440535" y="4505235"/>
                  </a:lnTo>
                  <a:lnTo>
                    <a:pt x="456978" y="4459207"/>
                  </a:lnTo>
                  <a:lnTo>
                    <a:pt x="460983" y="4415744"/>
                  </a:lnTo>
                  <a:lnTo>
                    <a:pt x="466947" y="4381784"/>
                  </a:lnTo>
                  <a:lnTo>
                    <a:pt x="460338" y="4349734"/>
                  </a:lnTo>
                  <a:lnTo>
                    <a:pt x="466438" y="4316430"/>
                  </a:lnTo>
                  <a:lnTo>
                    <a:pt x="460775" y="4288968"/>
                  </a:lnTo>
                  <a:lnTo>
                    <a:pt x="473224" y="4223568"/>
                  </a:lnTo>
                  <a:lnTo>
                    <a:pt x="475912" y="4173721"/>
                  </a:lnTo>
                  <a:lnTo>
                    <a:pt x="480320" y="4132213"/>
                  </a:lnTo>
                  <a:lnTo>
                    <a:pt x="497928" y="4091835"/>
                  </a:lnTo>
                  <a:lnTo>
                    <a:pt x="502901" y="4053067"/>
                  </a:lnTo>
                  <a:lnTo>
                    <a:pt x="519157" y="4006133"/>
                  </a:lnTo>
                  <a:lnTo>
                    <a:pt x="533300" y="3948951"/>
                  </a:lnTo>
                  <a:lnTo>
                    <a:pt x="550460" y="3906397"/>
                  </a:lnTo>
                  <a:lnTo>
                    <a:pt x="567808" y="3864761"/>
                  </a:lnTo>
                  <a:lnTo>
                    <a:pt x="597866" y="3821870"/>
                  </a:lnTo>
                  <a:lnTo>
                    <a:pt x="615836" y="3783248"/>
                  </a:lnTo>
                  <a:lnTo>
                    <a:pt x="645836" y="3740080"/>
                  </a:lnTo>
                  <a:lnTo>
                    <a:pt x="677598" y="3705457"/>
                  </a:lnTo>
                  <a:lnTo>
                    <a:pt x="723496" y="3676503"/>
                  </a:lnTo>
                  <a:lnTo>
                    <a:pt x="758590" y="3658036"/>
                  </a:lnTo>
                  <a:lnTo>
                    <a:pt x="807692" y="3644618"/>
                  </a:lnTo>
                  <a:lnTo>
                    <a:pt x="858299" y="3638501"/>
                  </a:lnTo>
                  <a:lnTo>
                    <a:pt x="897033" y="3637689"/>
                  </a:lnTo>
                  <a:lnTo>
                    <a:pt x="936497" y="3640415"/>
                  </a:lnTo>
                  <a:lnTo>
                    <a:pt x="976772" y="3647074"/>
                  </a:lnTo>
                  <a:lnTo>
                    <a:pt x="1017939" y="3658059"/>
                  </a:lnTo>
                  <a:lnTo>
                    <a:pt x="1046523" y="3670910"/>
                  </a:lnTo>
                  <a:lnTo>
                    <a:pt x="1075080" y="3683629"/>
                  </a:lnTo>
                  <a:lnTo>
                    <a:pt x="1103475" y="3695562"/>
                  </a:lnTo>
                  <a:lnTo>
                    <a:pt x="1144011" y="3703488"/>
                  </a:lnTo>
                  <a:lnTo>
                    <a:pt x="1187012" y="3723366"/>
                  </a:lnTo>
                  <a:lnTo>
                    <a:pt x="1230650" y="3746339"/>
                  </a:lnTo>
                  <a:lnTo>
                    <a:pt x="1233980" y="3888252"/>
                  </a:lnTo>
                  <a:lnTo>
                    <a:pt x="1226706" y="3852976"/>
                  </a:lnTo>
                  <a:lnTo>
                    <a:pt x="1212078" y="3844923"/>
                  </a:lnTo>
                  <a:lnTo>
                    <a:pt x="1210159" y="3835617"/>
                  </a:lnTo>
                  <a:lnTo>
                    <a:pt x="1166158" y="3810890"/>
                  </a:lnTo>
                  <a:lnTo>
                    <a:pt x="1134704" y="3784123"/>
                  </a:lnTo>
                  <a:lnTo>
                    <a:pt x="1091028" y="3760969"/>
                  </a:lnTo>
                  <a:lnTo>
                    <a:pt x="1060115" y="3736824"/>
                  </a:lnTo>
                  <a:lnTo>
                    <a:pt x="1017714" y="3719853"/>
                  </a:lnTo>
                  <a:lnTo>
                    <a:pt x="976799" y="3710091"/>
                  </a:lnTo>
                  <a:lnTo>
                    <a:pt x="937344" y="3707409"/>
                  </a:lnTo>
                  <a:lnTo>
                    <a:pt x="886884" y="3714238"/>
                  </a:lnTo>
                  <a:lnTo>
                    <a:pt x="850339" y="3725669"/>
                  </a:lnTo>
                  <a:lnTo>
                    <a:pt x="815606" y="3745882"/>
                  </a:lnTo>
                  <a:lnTo>
                    <a:pt x="782440" y="3773698"/>
                  </a:lnTo>
                  <a:lnTo>
                    <a:pt x="750599" y="3807937"/>
                  </a:lnTo>
                  <a:lnTo>
                    <a:pt x="733903" y="3852741"/>
                  </a:lnTo>
                  <a:lnTo>
                    <a:pt x="713374" y="3878953"/>
                  </a:lnTo>
                  <a:lnTo>
                    <a:pt x="705418" y="3903256"/>
                  </a:lnTo>
                  <a:lnTo>
                    <a:pt x="689697" y="3952786"/>
                  </a:lnTo>
                  <a:lnTo>
                    <a:pt x="661690" y="4005618"/>
                  </a:lnTo>
                  <a:lnTo>
                    <a:pt x="631041" y="4108523"/>
                  </a:lnTo>
                  <a:lnTo>
                    <a:pt x="615977" y="4161238"/>
                  </a:lnTo>
                  <a:lnTo>
                    <a:pt x="613535" y="4212281"/>
                  </a:lnTo>
                  <a:lnTo>
                    <a:pt x="598035" y="4262881"/>
                  </a:lnTo>
                  <a:lnTo>
                    <a:pt x="595042" y="4311251"/>
                  </a:lnTo>
                  <a:lnTo>
                    <a:pt x="579680" y="4362523"/>
                  </a:lnTo>
                  <a:lnTo>
                    <a:pt x="576826" y="4411564"/>
                  </a:lnTo>
                  <a:lnTo>
                    <a:pt x="561602" y="4463507"/>
                  </a:lnTo>
                  <a:lnTo>
                    <a:pt x="559263" y="4515048"/>
                  </a:lnTo>
                  <a:lnTo>
                    <a:pt x="543939" y="4566499"/>
                  </a:lnTo>
                  <a:lnTo>
                    <a:pt x="528087" y="4615394"/>
                  </a:lnTo>
                  <a:lnTo>
                    <a:pt x="511728" y="4661832"/>
                  </a:lnTo>
                  <a:lnTo>
                    <a:pt x="482445" y="4708474"/>
                  </a:lnTo>
                  <a:lnTo>
                    <a:pt x="452695" y="4752856"/>
                  </a:lnTo>
                  <a:lnTo>
                    <a:pt x="422499" y="4795075"/>
                  </a:lnTo>
                  <a:lnTo>
                    <a:pt x="391878" y="4835229"/>
                  </a:lnTo>
                  <a:lnTo>
                    <a:pt x="356995" y="4854721"/>
                  </a:lnTo>
                  <a:lnTo>
                    <a:pt x="331952" y="4859042"/>
                  </a:lnTo>
                  <a:lnTo>
                    <a:pt x="306503" y="4861397"/>
                  </a:lnTo>
                  <a:lnTo>
                    <a:pt x="293223" y="4859877"/>
                  </a:lnTo>
                  <a:close/>
                </a:path>
                <a:path w="1234440" h="4861560">
                  <a:moveTo>
                    <a:pt x="285475" y="1489445"/>
                  </a:moveTo>
                  <a:lnTo>
                    <a:pt x="146419" y="815097"/>
                  </a:lnTo>
                  <a:lnTo>
                    <a:pt x="151880" y="715814"/>
                  </a:lnTo>
                  <a:lnTo>
                    <a:pt x="142233" y="669031"/>
                  </a:lnTo>
                  <a:lnTo>
                    <a:pt x="145064" y="619872"/>
                  </a:lnTo>
                  <a:lnTo>
                    <a:pt x="160370" y="568333"/>
                  </a:lnTo>
                  <a:lnTo>
                    <a:pt x="163276" y="519539"/>
                  </a:lnTo>
                  <a:lnTo>
                    <a:pt x="157365" y="490875"/>
                  </a:lnTo>
                  <a:lnTo>
                    <a:pt x="166794" y="473716"/>
                  </a:lnTo>
                  <a:lnTo>
                    <a:pt x="148143" y="383269"/>
                  </a:lnTo>
                  <a:lnTo>
                    <a:pt x="157919" y="304907"/>
                  </a:lnTo>
                  <a:lnTo>
                    <a:pt x="173690" y="66969"/>
                  </a:lnTo>
                  <a:lnTo>
                    <a:pt x="184520" y="56604"/>
                  </a:lnTo>
                  <a:lnTo>
                    <a:pt x="179208" y="30847"/>
                  </a:lnTo>
                  <a:lnTo>
                    <a:pt x="185815" y="0"/>
                  </a:lnTo>
                  <a:lnTo>
                    <a:pt x="328843" y="1885"/>
                  </a:lnTo>
                  <a:lnTo>
                    <a:pt x="333081" y="22440"/>
                  </a:lnTo>
                  <a:lnTo>
                    <a:pt x="303511" y="130575"/>
                  </a:lnTo>
                  <a:lnTo>
                    <a:pt x="297848" y="165998"/>
                  </a:lnTo>
                  <a:lnTo>
                    <a:pt x="301209" y="182296"/>
                  </a:lnTo>
                  <a:lnTo>
                    <a:pt x="292185" y="201421"/>
                  </a:lnTo>
                  <a:lnTo>
                    <a:pt x="289647" y="251993"/>
                  </a:lnTo>
                  <a:lnTo>
                    <a:pt x="274672" y="305142"/>
                  </a:lnTo>
                  <a:lnTo>
                    <a:pt x="272140" y="355749"/>
                  </a:lnTo>
                  <a:lnTo>
                    <a:pt x="257177" y="408956"/>
                  </a:lnTo>
                  <a:lnTo>
                    <a:pt x="252159" y="510388"/>
                  </a:lnTo>
                  <a:lnTo>
                    <a:pt x="237232" y="563767"/>
                  </a:lnTo>
                  <a:lnTo>
                    <a:pt x="232306" y="665649"/>
                  </a:lnTo>
                  <a:lnTo>
                    <a:pt x="214805" y="895198"/>
                  </a:lnTo>
                  <a:lnTo>
                    <a:pt x="230192" y="969817"/>
                  </a:lnTo>
                  <a:lnTo>
                    <a:pt x="228256" y="1023313"/>
                  </a:lnTo>
                  <a:lnTo>
                    <a:pt x="362495" y="1674301"/>
                  </a:lnTo>
                  <a:lnTo>
                    <a:pt x="317759" y="1583122"/>
                  </a:lnTo>
                  <a:lnTo>
                    <a:pt x="307813" y="1534889"/>
                  </a:lnTo>
                  <a:lnTo>
                    <a:pt x="285475" y="1489445"/>
                  </a:lnTo>
                  <a:close/>
                </a:path>
                <a:path w="1234440" h="4861560">
                  <a:moveTo>
                    <a:pt x="682961" y="2473783"/>
                  </a:moveTo>
                  <a:lnTo>
                    <a:pt x="581333" y="1980942"/>
                  </a:lnTo>
                  <a:lnTo>
                    <a:pt x="625327" y="2068520"/>
                  </a:lnTo>
                  <a:lnTo>
                    <a:pt x="635793" y="2119272"/>
                  </a:lnTo>
                  <a:lnTo>
                    <a:pt x="681546" y="2215382"/>
                  </a:lnTo>
                  <a:lnTo>
                    <a:pt x="691961" y="2265893"/>
                  </a:lnTo>
                  <a:lnTo>
                    <a:pt x="737636" y="2361623"/>
                  </a:lnTo>
                  <a:lnTo>
                    <a:pt x="770844" y="2459780"/>
                  </a:lnTo>
                  <a:lnTo>
                    <a:pt x="793662" y="2507553"/>
                  </a:lnTo>
                  <a:lnTo>
                    <a:pt x="842135" y="2742622"/>
                  </a:lnTo>
                  <a:lnTo>
                    <a:pt x="839341" y="2791956"/>
                  </a:lnTo>
                  <a:lnTo>
                    <a:pt x="848980" y="2838701"/>
                  </a:lnTo>
                  <a:lnTo>
                    <a:pt x="845672" y="2885539"/>
                  </a:lnTo>
                  <a:lnTo>
                    <a:pt x="841920" y="2930229"/>
                  </a:lnTo>
                  <a:lnTo>
                    <a:pt x="837698" y="2972638"/>
                  </a:lnTo>
                  <a:lnTo>
                    <a:pt x="820539" y="3015196"/>
                  </a:lnTo>
                  <a:lnTo>
                    <a:pt x="810498" y="3029386"/>
                  </a:lnTo>
                  <a:lnTo>
                    <a:pt x="699675" y="2491951"/>
                  </a:lnTo>
                  <a:lnTo>
                    <a:pt x="682961" y="2473783"/>
                  </a:lnTo>
                  <a:close/>
                </a:path>
                <a:path w="1234440" h="4861560">
                  <a:moveTo>
                    <a:pt x="8920" y="4424418"/>
                  </a:moveTo>
                  <a:lnTo>
                    <a:pt x="0" y="4381161"/>
                  </a:lnTo>
                  <a:lnTo>
                    <a:pt x="9537" y="4364526"/>
                  </a:lnTo>
                  <a:lnTo>
                    <a:pt x="73002" y="4169229"/>
                  </a:lnTo>
                  <a:lnTo>
                    <a:pt x="85012" y="4101704"/>
                  </a:lnTo>
                  <a:lnTo>
                    <a:pt x="103415" y="4065179"/>
                  </a:lnTo>
                  <a:lnTo>
                    <a:pt x="121003" y="3961816"/>
                  </a:lnTo>
                  <a:lnTo>
                    <a:pt x="139617" y="3926318"/>
                  </a:lnTo>
                  <a:lnTo>
                    <a:pt x="146064" y="3894697"/>
                  </a:lnTo>
                  <a:lnTo>
                    <a:pt x="175429" y="3848451"/>
                  </a:lnTo>
                  <a:lnTo>
                    <a:pt x="226281" y="3717751"/>
                  </a:lnTo>
                  <a:lnTo>
                    <a:pt x="255929" y="3672875"/>
                  </a:lnTo>
                  <a:lnTo>
                    <a:pt x="273385" y="3631763"/>
                  </a:lnTo>
                  <a:lnTo>
                    <a:pt x="303598" y="3589626"/>
                  </a:lnTo>
                  <a:lnTo>
                    <a:pt x="320014" y="3543467"/>
                  </a:lnTo>
                  <a:lnTo>
                    <a:pt x="349788" y="3499200"/>
                  </a:lnTo>
                  <a:lnTo>
                    <a:pt x="379994" y="3457031"/>
                  </a:lnTo>
                  <a:lnTo>
                    <a:pt x="397707" y="3417164"/>
                  </a:lnTo>
                  <a:lnTo>
                    <a:pt x="428152" y="3376152"/>
                  </a:lnTo>
                  <a:lnTo>
                    <a:pt x="489257" y="3295178"/>
                  </a:lnTo>
                  <a:lnTo>
                    <a:pt x="507426" y="3257517"/>
                  </a:lnTo>
                  <a:lnTo>
                    <a:pt x="598900" y="3135159"/>
                  </a:lnTo>
                  <a:lnTo>
                    <a:pt x="629498" y="3094891"/>
                  </a:lnTo>
                  <a:lnTo>
                    <a:pt x="660256" y="3055400"/>
                  </a:lnTo>
                  <a:lnTo>
                    <a:pt x="691238" y="3016997"/>
                  </a:lnTo>
                  <a:lnTo>
                    <a:pt x="711475" y="2989364"/>
                  </a:lnTo>
                  <a:lnTo>
                    <a:pt x="731116" y="2958848"/>
                  </a:lnTo>
                  <a:lnTo>
                    <a:pt x="737779" y="2928275"/>
                  </a:lnTo>
                  <a:lnTo>
                    <a:pt x="743955" y="2895342"/>
                  </a:lnTo>
                  <a:lnTo>
                    <a:pt x="751094" y="2741309"/>
                  </a:lnTo>
                  <a:lnTo>
                    <a:pt x="810498" y="3029386"/>
                  </a:lnTo>
                  <a:lnTo>
                    <a:pt x="790416" y="3057768"/>
                  </a:lnTo>
                  <a:lnTo>
                    <a:pt x="780658" y="3073332"/>
                  </a:lnTo>
                  <a:lnTo>
                    <a:pt x="770982" y="3089289"/>
                  </a:lnTo>
                  <a:lnTo>
                    <a:pt x="761251" y="3104984"/>
                  </a:lnTo>
                  <a:lnTo>
                    <a:pt x="751331" y="3119761"/>
                  </a:lnTo>
                  <a:lnTo>
                    <a:pt x="721316" y="3162857"/>
                  </a:lnTo>
                  <a:lnTo>
                    <a:pt x="703905" y="3204192"/>
                  </a:lnTo>
                  <a:lnTo>
                    <a:pt x="674196" y="3248772"/>
                  </a:lnTo>
                  <a:lnTo>
                    <a:pt x="644601" y="3293904"/>
                  </a:lnTo>
                  <a:lnTo>
                    <a:pt x="585649" y="3385319"/>
                  </a:lnTo>
                  <a:lnTo>
                    <a:pt x="568677" y="3428784"/>
                  </a:lnTo>
                  <a:lnTo>
                    <a:pt x="509859" y="3520855"/>
                  </a:lnTo>
                  <a:lnTo>
                    <a:pt x="480599" y="3567610"/>
                  </a:lnTo>
                  <a:lnTo>
                    <a:pt x="463882" y="3612308"/>
                  </a:lnTo>
                  <a:lnTo>
                    <a:pt x="434827" y="3660062"/>
                  </a:lnTo>
                  <a:lnTo>
                    <a:pt x="418309" y="3705727"/>
                  </a:lnTo>
                  <a:lnTo>
                    <a:pt x="389448" y="3754415"/>
                  </a:lnTo>
                  <a:lnTo>
                    <a:pt x="373116" y="3800981"/>
                  </a:lnTo>
                  <a:lnTo>
                    <a:pt x="344433" y="3850537"/>
                  </a:lnTo>
                  <a:lnTo>
                    <a:pt x="295852" y="3992248"/>
                  </a:lnTo>
                  <a:lnTo>
                    <a:pt x="248292" y="4138914"/>
                  </a:lnTo>
                  <a:lnTo>
                    <a:pt x="251099" y="4152524"/>
                  </a:lnTo>
                  <a:lnTo>
                    <a:pt x="241440" y="4168569"/>
                  </a:lnTo>
                  <a:lnTo>
                    <a:pt x="244165" y="4181787"/>
                  </a:lnTo>
                  <a:lnTo>
                    <a:pt x="234372" y="4197176"/>
                  </a:lnTo>
                  <a:lnTo>
                    <a:pt x="218657" y="4246735"/>
                  </a:lnTo>
                  <a:lnTo>
                    <a:pt x="210488" y="4395773"/>
                  </a:lnTo>
                  <a:lnTo>
                    <a:pt x="208180" y="4447466"/>
                  </a:lnTo>
                  <a:lnTo>
                    <a:pt x="293223" y="4859877"/>
                  </a:lnTo>
                  <a:lnTo>
                    <a:pt x="279645" y="4856914"/>
                  </a:lnTo>
                  <a:lnTo>
                    <a:pt x="266350" y="4855328"/>
                  </a:lnTo>
                  <a:lnTo>
                    <a:pt x="252678" y="4851907"/>
                  </a:lnTo>
                  <a:lnTo>
                    <a:pt x="238681" y="4846913"/>
                  </a:lnTo>
                  <a:lnTo>
                    <a:pt x="236851" y="4838043"/>
                  </a:lnTo>
                  <a:lnTo>
                    <a:pt x="190815" y="4803441"/>
                  </a:lnTo>
                  <a:lnTo>
                    <a:pt x="157216" y="4766275"/>
                  </a:lnTo>
                  <a:lnTo>
                    <a:pt x="135624" y="4724446"/>
                  </a:lnTo>
                  <a:lnTo>
                    <a:pt x="100728" y="4680987"/>
                  </a:lnTo>
                  <a:lnTo>
                    <a:pt x="95371" y="4655011"/>
                  </a:lnTo>
                  <a:lnTo>
                    <a:pt x="77658" y="4631993"/>
                  </a:lnTo>
                  <a:lnTo>
                    <a:pt x="72436" y="4606672"/>
                  </a:lnTo>
                  <a:lnTo>
                    <a:pt x="54803" y="4584047"/>
                  </a:lnTo>
                  <a:lnTo>
                    <a:pt x="26597" y="4447261"/>
                  </a:lnTo>
                  <a:lnTo>
                    <a:pt x="8920" y="4424418"/>
                  </a:lnTo>
                  <a:close/>
                </a:path>
                <a:path w="1234440" h="4861560">
                  <a:moveTo>
                    <a:pt x="362495" y="1674301"/>
                  </a:moveTo>
                  <a:lnTo>
                    <a:pt x="280851" y="1278369"/>
                  </a:lnTo>
                  <a:lnTo>
                    <a:pt x="303791" y="1326734"/>
                  </a:lnTo>
                  <a:lnTo>
                    <a:pt x="330874" y="1395185"/>
                  </a:lnTo>
                  <a:lnTo>
                    <a:pt x="343726" y="1457515"/>
                  </a:lnTo>
                  <a:lnTo>
                    <a:pt x="365840" y="1501872"/>
                  </a:lnTo>
                  <a:lnTo>
                    <a:pt x="375457" y="1548506"/>
                  </a:lnTo>
                  <a:lnTo>
                    <a:pt x="397457" y="1592311"/>
                  </a:lnTo>
                  <a:lnTo>
                    <a:pt x="406969" y="1638439"/>
                  </a:lnTo>
                  <a:lnTo>
                    <a:pt x="494366" y="1810734"/>
                  </a:lnTo>
                  <a:lnTo>
                    <a:pt x="550221" y="1892947"/>
                  </a:lnTo>
                  <a:lnTo>
                    <a:pt x="571948" y="1935427"/>
                  </a:lnTo>
                  <a:lnTo>
                    <a:pt x="670513" y="2413419"/>
                  </a:lnTo>
                  <a:lnTo>
                    <a:pt x="648005" y="2367149"/>
                  </a:lnTo>
                  <a:lnTo>
                    <a:pt x="637967" y="2318471"/>
                  </a:lnTo>
                  <a:lnTo>
                    <a:pt x="615507" y="2272434"/>
                  </a:lnTo>
                  <a:lnTo>
                    <a:pt x="605485" y="2223833"/>
                  </a:lnTo>
                  <a:lnTo>
                    <a:pt x="583009" y="2177719"/>
                  </a:lnTo>
                  <a:lnTo>
                    <a:pt x="572939" y="2128885"/>
                  </a:lnTo>
                  <a:lnTo>
                    <a:pt x="528172" y="2037558"/>
                  </a:lnTo>
                  <a:lnTo>
                    <a:pt x="518308" y="1989721"/>
                  </a:lnTo>
                  <a:lnTo>
                    <a:pt x="362495" y="1674301"/>
                  </a:lnTo>
                  <a:close/>
                </a:path>
                <a:path w="1234440" h="4861560">
                  <a:moveTo>
                    <a:pt x="253218" y="1395898"/>
                  </a:moveTo>
                  <a:lnTo>
                    <a:pt x="153564" y="912631"/>
                  </a:lnTo>
                  <a:lnTo>
                    <a:pt x="156189" y="862477"/>
                  </a:lnTo>
                  <a:lnTo>
                    <a:pt x="275570" y="1441412"/>
                  </a:lnTo>
                  <a:lnTo>
                    <a:pt x="253218" y="1395898"/>
                  </a:lnTo>
                  <a:close/>
                </a:path>
                <a:path w="1234440" h="4861560">
                  <a:moveTo>
                    <a:pt x="210932" y="1253721"/>
                  </a:moveTo>
                  <a:lnTo>
                    <a:pt x="160885" y="1011020"/>
                  </a:lnTo>
                  <a:lnTo>
                    <a:pt x="163421" y="960434"/>
                  </a:lnTo>
                  <a:lnTo>
                    <a:pt x="233342" y="1299511"/>
                  </a:lnTo>
                  <a:lnTo>
                    <a:pt x="210932" y="1253721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924" y="755579"/>
              <a:ext cx="15068549" cy="87820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12570" y="36734"/>
            <a:ext cx="5018405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spc="55" dirty="0"/>
              <a:t>interaction</a:t>
            </a:r>
            <a:endParaRPr sz="8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340" y="11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85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4559" y="4575685"/>
            <a:ext cx="14159230" cy="2021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100" spc="509" dirty="0"/>
              <a:t>Le</a:t>
            </a:r>
            <a:r>
              <a:rPr sz="13100" spc="155" dirty="0"/>
              <a:t> </a:t>
            </a:r>
            <a:r>
              <a:rPr sz="13100" spc="70" dirty="0"/>
              <a:t>patron</a:t>
            </a:r>
            <a:r>
              <a:rPr sz="13100" spc="155" dirty="0"/>
              <a:t> </a:t>
            </a:r>
            <a:r>
              <a:rPr sz="13100" spc="75" dirty="0"/>
              <a:t>singleton</a:t>
            </a:r>
            <a:endParaRPr sz="1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3678" y="6019948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20" y="0"/>
                </a:moveTo>
                <a:lnTo>
                  <a:pt x="1944320" y="4267051"/>
                </a:lnTo>
                <a:lnTo>
                  <a:pt x="0" y="4267051"/>
                </a:lnTo>
                <a:lnTo>
                  <a:pt x="18952" y="4254896"/>
                </a:lnTo>
                <a:lnTo>
                  <a:pt x="59128" y="4224786"/>
                </a:lnTo>
                <a:lnTo>
                  <a:pt x="96899" y="4192111"/>
                </a:lnTo>
                <a:lnTo>
                  <a:pt x="132386" y="4157032"/>
                </a:lnTo>
                <a:lnTo>
                  <a:pt x="165709" y="4119708"/>
                </a:lnTo>
                <a:lnTo>
                  <a:pt x="196988" y="4080301"/>
                </a:lnTo>
                <a:lnTo>
                  <a:pt x="278388" y="3924104"/>
                </a:lnTo>
                <a:lnTo>
                  <a:pt x="299421" y="3879763"/>
                </a:lnTo>
                <a:lnTo>
                  <a:pt x="318649" y="3835431"/>
                </a:lnTo>
                <a:lnTo>
                  <a:pt x="336562" y="3790684"/>
                </a:lnTo>
                <a:lnTo>
                  <a:pt x="353228" y="3745452"/>
                </a:lnTo>
                <a:lnTo>
                  <a:pt x="368717" y="3699666"/>
                </a:lnTo>
                <a:lnTo>
                  <a:pt x="394459" y="3617572"/>
                </a:lnTo>
                <a:lnTo>
                  <a:pt x="406903" y="3582023"/>
                </a:lnTo>
                <a:lnTo>
                  <a:pt x="420428" y="3546744"/>
                </a:lnTo>
                <a:lnTo>
                  <a:pt x="455347" y="3462886"/>
                </a:lnTo>
                <a:lnTo>
                  <a:pt x="473088" y="3413225"/>
                </a:lnTo>
                <a:lnTo>
                  <a:pt x="488394" y="3362752"/>
                </a:lnTo>
                <a:lnTo>
                  <a:pt x="501401" y="3311333"/>
                </a:lnTo>
                <a:lnTo>
                  <a:pt x="513191" y="3261762"/>
                </a:lnTo>
                <a:lnTo>
                  <a:pt x="524304" y="3212327"/>
                </a:lnTo>
                <a:lnTo>
                  <a:pt x="534065" y="3162621"/>
                </a:lnTo>
                <a:lnTo>
                  <a:pt x="541797" y="3112238"/>
                </a:lnTo>
                <a:lnTo>
                  <a:pt x="547771" y="3076779"/>
                </a:lnTo>
                <a:lnTo>
                  <a:pt x="556044" y="3041726"/>
                </a:lnTo>
                <a:lnTo>
                  <a:pt x="565128" y="3006943"/>
                </a:lnTo>
                <a:lnTo>
                  <a:pt x="573537" y="2972295"/>
                </a:lnTo>
                <a:lnTo>
                  <a:pt x="584003" y="2926843"/>
                </a:lnTo>
                <a:lnTo>
                  <a:pt x="593788" y="2881350"/>
                </a:lnTo>
                <a:lnTo>
                  <a:pt x="602932" y="2835778"/>
                </a:lnTo>
                <a:lnTo>
                  <a:pt x="611475" y="2790085"/>
                </a:lnTo>
                <a:lnTo>
                  <a:pt x="619456" y="2744232"/>
                </a:lnTo>
                <a:lnTo>
                  <a:pt x="633477" y="2659203"/>
                </a:lnTo>
                <a:lnTo>
                  <a:pt x="639361" y="2620092"/>
                </a:lnTo>
                <a:lnTo>
                  <a:pt x="643351" y="2580710"/>
                </a:lnTo>
                <a:lnTo>
                  <a:pt x="644230" y="2540923"/>
                </a:lnTo>
                <a:lnTo>
                  <a:pt x="652052" y="2492840"/>
                </a:lnTo>
                <a:lnTo>
                  <a:pt x="655952" y="2444081"/>
                </a:lnTo>
                <a:lnTo>
                  <a:pt x="659040" y="2395051"/>
                </a:lnTo>
                <a:lnTo>
                  <a:pt x="664428" y="2346156"/>
                </a:lnTo>
                <a:lnTo>
                  <a:pt x="666276" y="2335110"/>
                </a:lnTo>
                <a:lnTo>
                  <a:pt x="667313" y="2323794"/>
                </a:lnTo>
                <a:lnTo>
                  <a:pt x="667313" y="1926627"/>
                </a:lnTo>
                <a:lnTo>
                  <a:pt x="668034" y="1914784"/>
                </a:lnTo>
                <a:lnTo>
                  <a:pt x="668665" y="1886651"/>
                </a:lnTo>
                <a:lnTo>
                  <a:pt x="668936" y="1805724"/>
                </a:lnTo>
                <a:lnTo>
                  <a:pt x="670198" y="1753200"/>
                </a:lnTo>
                <a:lnTo>
                  <a:pt x="673625" y="1700676"/>
                </a:lnTo>
                <a:lnTo>
                  <a:pt x="682822" y="1629262"/>
                </a:lnTo>
                <a:lnTo>
                  <a:pt x="684265" y="1610371"/>
                </a:lnTo>
                <a:lnTo>
                  <a:pt x="690036" y="1497298"/>
                </a:lnTo>
                <a:lnTo>
                  <a:pt x="692560" y="1459855"/>
                </a:lnTo>
                <a:lnTo>
                  <a:pt x="698647" y="1394685"/>
                </a:lnTo>
                <a:lnTo>
                  <a:pt x="699774" y="1366552"/>
                </a:lnTo>
                <a:lnTo>
                  <a:pt x="699819" y="1266716"/>
                </a:lnTo>
                <a:lnTo>
                  <a:pt x="704643" y="1227150"/>
                </a:lnTo>
                <a:lnTo>
                  <a:pt x="712646" y="1186732"/>
                </a:lnTo>
                <a:lnTo>
                  <a:pt x="722136" y="1147260"/>
                </a:lnTo>
                <a:lnTo>
                  <a:pt x="733909" y="1102270"/>
                </a:lnTo>
                <a:lnTo>
                  <a:pt x="746720" y="1057419"/>
                </a:lnTo>
                <a:lnTo>
                  <a:pt x="760570" y="1012845"/>
                </a:lnTo>
                <a:lnTo>
                  <a:pt x="775459" y="968686"/>
                </a:lnTo>
                <a:lnTo>
                  <a:pt x="796661" y="910993"/>
                </a:lnTo>
                <a:lnTo>
                  <a:pt x="801125" y="896768"/>
                </a:lnTo>
                <a:lnTo>
                  <a:pt x="803965" y="882274"/>
                </a:lnTo>
                <a:lnTo>
                  <a:pt x="805047" y="848392"/>
                </a:lnTo>
                <a:lnTo>
                  <a:pt x="808699" y="830223"/>
                </a:lnTo>
                <a:lnTo>
                  <a:pt x="814515" y="812595"/>
                </a:lnTo>
                <a:lnTo>
                  <a:pt x="826665" y="783110"/>
                </a:lnTo>
                <a:lnTo>
                  <a:pt x="831241" y="770711"/>
                </a:lnTo>
                <a:lnTo>
                  <a:pt x="836088" y="758313"/>
                </a:lnTo>
                <a:lnTo>
                  <a:pt x="841881" y="746185"/>
                </a:lnTo>
                <a:lnTo>
                  <a:pt x="846300" y="736041"/>
                </a:lnTo>
                <a:lnTo>
                  <a:pt x="851259" y="725626"/>
                </a:lnTo>
                <a:lnTo>
                  <a:pt x="857300" y="715753"/>
                </a:lnTo>
                <a:lnTo>
                  <a:pt x="864965" y="707232"/>
                </a:lnTo>
                <a:lnTo>
                  <a:pt x="880970" y="690663"/>
                </a:lnTo>
                <a:lnTo>
                  <a:pt x="893458" y="672065"/>
                </a:lnTo>
                <a:lnTo>
                  <a:pt x="915460" y="633653"/>
                </a:lnTo>
                <a:lnTo>
                  <a:pt x="942951" y="591890"/>
                </a:lnTo>
                <a:lnTo>
                  <a:pt x="972336" y="551995"/>
                </a:lnTo>
                <a:lnTo>
                  <a:pt x="1003739" y="514068"/>
                </a:lnTo>
                <a:lnTo>
                  <a:pt x="1037287" y="478210"/>
                </a:lnTo>
                <a:lnTo>
                  <a:pt x="1073107" y="444523"/>
                </a:lnTo>
                <a:lnTo>
                  <a:pt x="1111324" y="413107"/>
                </a:lnTo>
                <a:lnTo>
                  <a:pt x="1152065" y="384063"/>
                </a:lnTo>
                <a:lnTo>
                  <a:pt x="1234247" y="330576"/>
                </a:lnTo>
                <a:lnTo>
                  <a:pt x="1275237" y="303632"/>
                </a:lnTo>
                <a:lnTo>
                  <a:pt x="1316107" y="276448"/>
                </a:lnTo>
                <a:lnTo>
                  <a:pt x="1356817" y="248942"/>
                </a:lnTo>
                <a:lnTo>
                  <a:pt x="1397327" y="221037"/>
                </a:lnTo>
                <a:lnTo>
                  <a:pt x="1424671" y="203724"/>
                </a:lnTo>
                <a:lnTo>
                  <a:pt x="1481523" y="175591"/>
                </a:lnTo>
                <a:lnTo>
                  <a:pt x="1555890" y="150051"/>
                </a:lnTo>
                <a:lnTo>
                  <a:pt x="1600750" y="135736"/>
                </a:lnTo>
                <a:lnTo>
                  <a:pt x="1645609" y="121151"/>
                </a:lnTo>
                <a:lnTo>
                  <a:pt x="1690198" y="105619"/>
                </a:lnTo>
                <a:lnTo>
                  <a:pt x="1739498" y="86503"/>
                </a:lnTo>
                <a:lnTo>
                  <a:pt x="1788123" y="66305"/>
                </a:lnTo>
                <a:lnTo>
                  <a:pt x="1884965" y="24827"/>
                </a:lnTo>
                <a:lnTo>
                  <a:pt x="1919590" y="10513"/>
                </a:lnTo>
                <a:lnTo>
                  <a:pt x="1944320" y="0"/>
                </a:lnTo>
                <a:close/>
              </a:path>
              <a:path w="1944369" h="4267200">
                <a:moveTo>
                  <a:pt x="667313" y="1926627"/>
                </a:moveTo>
                <a:lnTo>
                  <a:pt x="667313" y="2323794"/>
                </a:lnTo>
                <a:lnTo>
                  <a:pt x="667268" y="2312478"/>
                </a:lnTo>
                <a:lnTo>
                  <a:pt x="665870" y="2301432"/>
                </a:lnTo>
                <a:lnTo>
                  <a:pt x="661069" y="2249246"/>
                </a:lnTo>
                <a:lnTo>
                  <a:pt x="659919" y="2196655"/>
                </a:lnTo>
                <a:lnTo>
                  <a:pt x="659581" y="2143793"/>
                </a:lnTo>
                <a:lnTo>
                  <a:pt x="656087" y="2060724"/>
                </a:lnTo>
                <a:lnTo>
                  <a:pt x="656853" y="2030923"/>
                </a:lnTo>
                <a:lnTo>
                  <a:pt x="659243" y="2001122"/>
                </a:lnTo>
                <a:lnTo>
                  <a:pt x="666321" y="1942917"/>
                </a:lnTo>
                <a:lnTo>
                  <a:pt x="667313" y="1926627"/>
                </a:lnTo>
                <a:close/>
              </a:path>
              <a:path w="1944369" h="4267200">
                <a:moveTo>
                  <a:pt x="699819" y="1266716"/>
                </a:moveTo>
                <a:lnTo>
                  <a:pt x="699819" y="1338419"/>
                </a:lnTo>
                <a:lnTo>
                  <a:pt x="699052" y="1310287"/>
                </a:lnTo>
                <a:lnTo>
                  <a:pt x="699616" y="1268380"/>
                </a:lnTo>
                <a:lnTo>
                  <a:pt x="699819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340" y="0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593"/>
                </a:moveTo>
                <a:lnTo>
                  <a:pt x="1502625" y="5517705"/>
                </a:lnTo>
                <a:lnTo>
                  <a:pt x="1485938" y="5507634"/>
                </a:lnTo>
                <a:lnTo>
                  <a:pt x="1513103" y="5589981"/>
                </a:lnTo>
                <a:lnTo>
                  <a:pt x="1516786" y="5560593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1005"/>
                </a:lnTo>
                <a:lnTo>
                  <a:pt x="0" y="5178742"/>
                </a:lnTo>
                <a:lnTo>
                  <a:pt x="469" y="5301767"/>
                </a:lnTo>
                <a:lnTo>
                  <a:pt x="2324" y="5793841"/>
                </a:lnTo>
                <a:lnTo>
                  <a:pt x="9804" y="5816549"/>
                </a:lnTo>
                <a:lnTo>
                  <a:pt x="13271" y="5867616"/>
                </a:lnTo>
                <a:lnTo>
                  <a:pt x="139268" y="6249517"/>
                </a:lnTo>
                <a:lnTo>
                  <a:pt x="166268" y="6290830"/>
                </a:lnTo>
                <a:lnTo>
                  <a:pt x="204851" y="6326708"/>
                </a:lnTo>
                <a:lnTo>
                  <a:pt x="242938" y="6361074"/>
                </a:lnTo>
                <a:lnTo>
                  <a:pt x="280517" y="6393891"/>
                </a:lnTo>
                <a:lnTo>
                  <a:pt x="317741" y="6425692"/>
                </a:lnTo>
                <a:lnTo>
                  <a:pt x="366293" y="6451219"/>
                </a:lnTo>
                <a:lnTo>
                  <a:pt x="413867" y="6473825"/>
                </a:lnTo>
                <a:lnTo>
                  <a:pt x="460273" y="6492862"/>
                </a:lnTo>
                <a:lnTo>
                  <a:pt x="517334" y="6503683"/>
                </a:lnTo>
                <a:lnTo>
                  <a:pt x="546442" y="6510871"/>
                </a:lnTo>
                <a:lnTo>
                  <a:pt x="576033" y="6519456"/>
                </a:lnTo>
                <a:lnTo>
                  <a:pt x="617918" y="6524828"/>
                </a:lnTo>
                <a:lnTo>
                  <a:pt x="647788" y="6534302"/>
                </a:lnTo>
                <a:lnTo>
                  <a:pt x="689952" y="6540474"/>
                </a:lnTo>
                <a:lnTo>
                  <a:pt x="718667" y="6546443"/>
                </a:lnTo>
                <a:lnTo>
                  <a:pt x="758177" y="6544602"/>
                </a:lnTo>
                <a:lnTo>
                  <a:pt x="796556" y="6539344"/>
                </a:lnTo>
                <a:lnTo>
                  <a:pt x="858189" y="6523469"/>
                </a:lnTo>
                <a:lnTo>
                  <a:pt x="893356" y="6508470"/>
                </a:lnTo>
                <a:lnTo>
                  <a:pt x="938161" y="6482105"/>
                </a:lnTo>
                <a:lnTo>
                  <a:pt x="980414" y="6448069"/>
                </a:lnTo>
                <a:lnTo>
                  <a:pt x="1007986" y="6410020"/>
                </a:lnTo>
                <a:lnTo>
                  <a:pt x="1032827" y="6363678"/>
                </a:lnTo>
                <a:lnTo>
                  <a:pt x="1046226" y="6323254"/>
                </a:lnTo>
                <a:lnTo>
                  <a:pt x="1059091" y="6281166"/>
                </a:lnTo>
                <a:lnTo>
                  <a:pt x="1071537" y="6237808"/>
                </a:lnTo>
                <a:lnTo>
                  <a:pt x="1083691" y="6193561"/>
                </a:lnTo>
                <a:lnTo>
                  <a:pt x="1103210" y="6131153"/>
                </a:lnTo>
                <a:lnTo>
                  <a:pt x="1113967" y="6082665"/>
                </a:lnTo>
                <a:lnTo>
                  <a:pt x="1115225" y="6005423"/>
                </a:lnTo>
                <a:lnTo>
                  <a:pt x="1126896" y="5959703"/>
                </a:lnTo>
                <a:lnTo>
                  <a:pt x="1123823" y="5909881"/>
                </a:lnTo>
                <a:lnTo>
                  <a:pt x="1116609" y="5847461"/>
                </a:lnTo>
                <a:lnTo>
                  <a:pt x="1119886" y="5816854"/>
                </a:lnTo>
                <a:lnTo>
                  <a:pt x="1110056" y="5787047"/>
                </a:lnTo>
                <a:lnTo>
                  <a:pt x="1113878" y="5717565"/>
                </a:lnTo>
                <a:lnTo>
                  <a:pt x="1112850" y="5673941"/>
                </a:lnTo>
                <a:lnTo>
                  <a:pt x="1123899" y="5626328"/>
                </a:lnTo>
                <a:lnTo>
                  <a:pt x="1121854" y="5539054"/>
                </a:lnTo>
                <a:lnTo>
                  <a:pt x="1134148" y="5495277"/>
                </a:lnTo>
                <a:lnTo>
                  <a:pt x="1134935" y="5457126"/>
                </a:lnTo>
                <a:lnTo>
                  <a:pt x="1148372" y="5416778"/>
                </a:lnTo>
                <a:lnTo>
                  <a:pt x="1162443" y="5378335"/>
                </a:lnTo>
                <a:lnTo>
                  <a:pt x="1205598" y="5346992"/>
                </a:lnTo>
                <a:lnTo>
                  <a:pt x="1220914" y="5352910"/>
                </a:lnTo>
                <a:lnTo>
                  <a:pt x="1239723" y="5369369"/>
                </a:lnTo>
                <a:lnTo>
                  <a:pt x="1260919" y="5393080"/>
                </a:lnTo>
                <a:lnTo>
                  <a:pt x="1270177" y="5421147"/>
                </a:lnTo>
                <a:lnTo>
                  <a:pt x="1291564" y="5445480"/>
                </a:lnTo>
                <a:lnTo>
                  <a:pt x="1346250" y="5611215"/>
                </a:lnTo>
                <a:lnTo>
                  <a:pt x="1349286" y="5660949"/>
                </a:lnTo>
                <a:lnTo>
                  <a:pt x="1365008" y="5708586"/>
                </a:lnTo>
                <a:lnTo>
                  <a:pt x="1374038" y="5857583"/>
                </a:lnTo>
                <a:lnTo>
                  <a:pt x="1364132" y="5908611"/>
                </a:lnTo>
                <a:lnTo>
                  <a:pt x="1356169" y="5925032"/>
                </a:lnTo>
                <a:lnTo>
                  <a:pt x="1360398" y="5937847"/>
                </a:lnTo>
                <a:lnTo>
                  <a:pt x="1352651" y="5954890"/>
                </a:lnTo>
                <a:lnTo>
                  <a:pt x="1357007" y="5968098"/>
                </a:lnTo>
                <a:lnTo>
                  <a:pt x="1326642" y="6119253"/>
                </a:lnTo>
                <a:lnTo>
                  <a:pt x="1316101" y="6168390"/>
                </a:lnTo>
                <a:lnTo>
                  <a:pt x="1305280" y="6216675"/>
                </a:lnTo>
                <a:lnTo>
                  <a:pt x="1282623" y="6269596"/>
                </a:lnTo>
                <a:lnTo>
                  <a:pt x="1261021" y="6366281"/>
                </a:lnTo>
                <a:lnTo>
                  <a:pt x="1237957" y="6417970"/>
                </a:lnTo>
                <a:lnTo>
                  <a:pt x="1214742" y="6469202"/>
                </a:lnTo>
                <a:lnTo>
                  <a:pt x="1203439" y="6516002"/>
                </a:lnTo>
                <a:lnTo>
                  <a:pt x="1179906" y="6566306"/>
                </a:lnTo>
                <a:lnTo>
                  <a:pt x="1168285" y="6612141"/>
                </a:lnTo>
                <a:lnTo>
                  <a:pt x="1096530" y="6759473"/>
                </a:lnTo>
                <a:lnTo>
                  <a:pt x="1084618" y="6804431"/>
                </a:lnTo>
                <a:lnTo>
                  <a:pt x="1060551" y="6853085"/>
                </a:lnTo>
                <a:lnTo>
                  <a:pt x="1036345" y="6901320"/>
                </a:lnTo>
                <a:lnTo>
                  <a:pt x="1011961" y="6949021"/>
                </a:lnTo>
                <a:lnTo>
                  <a:pt x="987361" y="6996074"/>
                </a:lnTo>
                <a:lnTo>
                  <a:pt x="962494" y="7042328"/>
                </a:lnTo>
                <a:lnTo>
                  <a:pt x="954341" y="7058152"/>
                </a:lnTo>
                <a:lnTo>
                  <a:pt x="946492" y="7074865"/>
                </a:lnTo>
                <a:lnTo>
                  <a:pt x="938707" y="7091832"/>
                </a:lnTo>
                <a:lnTo>
                  <a:pt x="942873" y="7104431"/>
                </a:lnTo>
                <a:lnTo>
                  <a:pt x="917841" y="7150189"/>
                </a:lnTo>
                <a:lnTo>
                  <a:pt x="905700" y="7194436"/>
                </a:lnTo>
                <a:lnTo>
                  <a:pt x="906373" y="7237044"/>
                </a:lnTo>
                <a:lnTo>
                  <a:pt x="895731" y="7285850"/>
                </a:lnTo>
                <a:lnTo>
                  <a:pt x="909891" y="7328776"/>
                </a:lnTo>
                <a:lnTo>
                  <a:pt x="912787" y="7378090"/>
                </a:lnTo>
                <a:lnTo>
                  <a:pt x="942721" y="7468832"/>
                </a:lnTo>
                <a:lnTo>
                  <a:pt x="945667" y="7518273"/>
                </a:lnTo>
                <a:lnTo>
                  <a:pt x="960691" y="7563840"/>
                </a:lnTo>
                <a:lnTo>
                  <a:pt x="987818" y="7605547"/>
                </a:lnTo>
                <a:lnTo>
                  <a:pt x="1002944" y="7651369"/>
                </a:lnTo>
                <a:lnTo>
                  <a:pt x="1031113" y="7696200"/>
                </a:lnTo>
                <a:lnTo>
                  <a:pt x="1075385" y="7789875"/>
                </a:lnTo>
                <a:lnTo>
                  <a:pt x="1103579" y="7834782"/>
                </a:lnTo>
                <a:lnTo>
                  <a:pt x="1119720" y="7883703"/>
                </a:lnTo>
                <a:lnTo>
                  <a:pt x="1176172" y="7973758"/>
                </a:lnTo>
                <a:lnTo>
                  <a:pt x="1192377" y="8022882"/>
                </a:lnTo>
                <a:lnTo>
                  <a:pt x="1220660" y="8068119"/>
                </a:lnTo>
                <a:lnTo>
                  <a:pt x="1235595" y="8113357"/>
                </a:lnTo>
                <a:lnTo>
                  <a:pt x="1368361" y="8313102"/>
                </a:lnTo>
                <a:lnTo>
                  <a:pt x="1407007" y="8349158"/>
                </a:lnTo>
                <a:lnTo>
                  <a:pt x="1421574" y="8393316"/>
                </a:lnTo>
                <a:lnTo>
                  <a:pt x="1528711" y="8555926"/>
                </a:lnTo>
                <a:lnTo>
                  <a:pt x="1543634" y="8601151"/>
                </a:lnTo>
                <a:lnTo>
                  <a:pt x="1570697" y="8642667"/>
                </a:lnTo>
                <a:lnTo>
                  <a:pt x="1590636" y="8703107"/>
                </a:lnTo>
                <a:lnTo>
                  <a:pt x="1625422" y="8767978"/>
                </a:lnTo>
                <a:lnTo>
                  <a:pt x="1641716" y="8817369"/>
                </a:lnTo>
                <a:lnTo>
                  <a:pt x="1670075" y="8862822"/>
                </a:lnTo>
                <a:lnTo>
                  <a:pt x="1702727" y="8961780"/>
                </a:lnTo>
                <a:lnTo>
                  <a:pt x="1706994" y="9015235"/>
                </a:lnTo>
                <a:lnTo>
                  <a:pt x="1763458" y="9186418"/>
                </a:lnTo>
                <a:lnTo>
                  <a:pt x="1772488" y="9416453"/>
                </a:lnTo>
                <a:lnTo>
                  <a:pt x="1775917" y="9467380"/>
                </a:lnTo>
                <a:lnTo>
                  <a:pt x="1767255" y="9522206"/>
                </a:lnTo>
                <a:lnTo>
                  <a:pt x="1773986" y="9623666"/>
                </a:lnTo>
                <a:lnTo>
                  <a:pt x="1765249" y="9678289"/>
                </a:lnTo>
                <a:lnTo>
                  <a:pt x="1768576" y="9728873"/>
                </a:lnTo>
                <a:lnTo>
                  <a:pt x="1759813" y="9783420"/>
                </a:lnTo>
                <a:lnTo>
                  <a:pt x="1766417" y="9884486"/>
                </a:lnTo>
                <a:lnTo>
                  <a:pt x="1759648" y="9904527"/>
                </a:lnTo>
                <a:lnTo>
                  <a:pt x="1764868" y="9920326"/>
                </a:lnTo>
                <a:lnTo>
                  <a:pt x="1751253" y="9960153"/>
                </a:lnTo>
                <a:lnTo>
                  <a:pt x="1759038" y="9983749"/>
                </a:lnTo>
                <a:lnTo>
                  <a:pt x="1746389" y="10066985"/>
                </a:lnTo>
                <a:lnTo>
                  <a:pt x="1736382" y="10117747"/>
                </a:lnTo>
                <a:lnTo>
                  <a:pt x="1738477" y="10164635"/>
                </a:lnTo>
                <a:lnTo>
                  <a:pt x="1718513" y="10266274"/>
                </a:lnTo>
                <a:lnTo>
                  <a:pt x="1713039" y="10290213"/>
                </a:lnTo>
                <a:lnTo>
                  <a:pt x="1873186" y="10289197"/>
                </a:lnTo>
                <a:lnTo>
                  <a:pt x="1886534" y="10248582"/>
                </a:lnTo>
                <a:lnTo>
                  <a:pt x="1884095" y="10200640"/>
                </a:lnTo>
                <a:lnTo>
                  <a:pt x="1893290" y="10147478"/>
                </a:lnTo>
                <a:lnTo>
                  <a:pt x="1889988" y="10096932"/>
                </a:lnTo>
                <a:lnTo>
                  <a:pt x="1898269" y="10040937"/>
                </a:lnTo>
                <a:lnTo>
                  <a:pt x="1887537" y="10008400"/>
                </a:lnTo>
                <a:lnTo>
                  <a:pt x="1897761" y="9958337"/>
                </a:lnTo>
                <a:lnTo>
                  <a:pt x="1887880" y="9766236"/>
                </a:lnTo>
                <a:lnTo>
                  <a:pt x="1888248" y="9726828"/>
                </a:lnTo>
                <a:lnTo>
                  <a:pt x="1876513" y="9691256"/>
                </a:lnTo>
                <a:lnTo>
                  <a:pt x="1876590" y="9650946"/>
                </a:lnTo>
                <a:lnTo>
                  <a:pt x="1854974" y="9585427"/>
                </a:lnTo>
                <a:lnTo>
                  <a:pt x="1862366" y="9567291"/>
                </a:lnTo>
                <a:lnTo>
                  <a:pt x="1857870" y="9553651"/>
                </a:lnTo>
                <a:lnTo>
                  <a:pt x="1840611" y="9258122"/>
                </a:lnTo>
                <a:lnTo>
                  <a:pt x="1679765" y="8770595"/>
                </a:lnTo>
                <a:lnTo>
                  <a:pt x="1825459" y="9212174"/>
                </a:lnTo>
                <a:lnTo>
                  <a:pt x="1822284" y="9162059"/>
                </a:lnTo>
                <a:lnTo>
                  <a:pt x="1749526" y="8941524"/>
                </a:lnTo>
                <a:lnTo>
                  <a:pt x="1791639" y="9069133"/>
                </a:lnTo>
                <a:lnTo>
                  <a:pt x="1788261" y="9018384"/>
                </a:lnTo>
                <a:lnTo>
                  <a:pt x="1757133" y="8924023"/>
                </a:lnTo>
                <a:lnTo>
                  <a:pt x="1729511" y="8880856"/>
                </a:lnTo>
                <a:lnTo>
                  <a:pt x="1683105" y="8740140"/>
                </a:lnTo>
                <a:lnTo>
                  <a:pt x="1655635" y="8697455"/>
                </a:lnTo>
                <a:lnTo>
                  <a:pt x="1640255" y="8650821"/>
                </a:lnTo>
                <a:lnTo>
                  <a:pt x="1612836" y="8608225"/>
                </a:lnTo>
                <a:lnTo>
                  <a:pt x="1597469" y="8561680"/>
                </a:lnTo>
                <a:lnTo>
                  <a:pt x="1569986" y="8518881"/>
                </a:lnTo>
                <a:lnTo>
                  <a:pt x="1554568" y="8472157"/>
                </a:lnTo>
                <a:lnTo>
                  <a:pt x="1527111" y="8429473"/>
                </a:lnTo>
                <a:lnTo>
                  <a:pt x="1308684" y="8091678"/>
                </a:lnTo>
                <a:lnTo>
                  <a:pt x="1293304" y="8045056"/>
                </a:lnTo>
                <a:lnTo>
                  <a:pt x="1265770" y="8002130"/>
                </a:lnTo>
                <a:lnTo>
                  <a:pt x="1250149" y="7954772"/>
                </a:lnTo>
                <a:lnTo>
                  <a:pt x="1194904" y="7868399"/>
                </a:lnTo>
                <a:lnTo>
                  <a:pt x="1179360" y="7821282"/>
                </a:lnTo>
                <a:lnTo>
                  <a:pt x="1151724" y="7778064"/>
                </a:lnTo>
                <a:lnTo>
                  <a:pt x="1123302" y="7691895"/>
                </a:lnTo>
                <a:lnTo>
                  <a:pt x="1104734" y="7676159"/>
                </a:lnTo>
                <a:lnTo>
                  <a:pt x="1082027" y="7607313"/>
                </a:lnTo>
                <a:lnTo>
                  <a:pt x="1053934" y="7562710"/>
                </a:lnTo>
                <a:lnTo>
                  <a:pt x="1101420" y="7706665"/>
                </a:lnTo>
                <a:lnTo>
                  <a:pt x="1037971" y="7514323"/>
                </a:lnTo>
                <a:lnTo>
                  <a:pt x="1034148" y="7462177"/>
                </a:lnTo>
                <a:lnTo>
                  <a:pt x="1018336" y="7414260"/>
                </a:lnTo>
                <a:lnTo>
                  <a:pt x="1007706" y="7260437"/>
                </a:lnTo>
                <a:lnTo>
                  <a:pt x="1010056" y="7227011"/>
                </a:lnTo>
                <a:lnTo>
                  <a:pt x="1013155" y="7195871"/>
                </a:lnTo>
                <a:lnTo>
                  <a:pt x="1029157" y="7163295"/>
                </a:lnTo>
                <a:lnTo>
                  <a:pt x="1034021" y="7137501"/>
                </a:lnTo>
                <a:lnTo>
                  <a:pt x="1072438" y="7091807"/>
                </a:lnTo>
                <a:lnTo>
                  <a:pt x="1098448" y="7049046"/>
                </a:lnTo>
                <a:lnTo>
                  <a:pt x="1124204" y="7005523"/>
                </a:lnTo>
                <a:lnTo>
                  <a:pt x="1149819" y="6961543"/>
                </a:lnTo>
                <a:lnTo>
                  <a:pt x="1163320" y="6921398"/>
                </a:lnTo>
                <a:lnTo>
                  <a:pt x="1188935" y="6877431"/>
                </a:lnTo>
                <a:lnTo>
                  <a:pt x="1240447" y="6790347"/>
                </a:lnTo>
                <a:lnTo>
                  <a:pt x="1266101" y="6746481"/>
                </a:lnTo>
                <a:lnTo>
                  <a:pt x="1279563" y="6706222"/>
                </a:lnTo>
                <a:lnTo>
                  <a:pt x="1329778" y="6615239"/>
                </a:lnTo>
                <a:lnTo>
                  <a:pt x="1354264" y="6567843"/>
                </a:lnTo>
                <a:lnTo>
                  <a:pt x="1365262" y="6520091"/>
                </a:lnTo>
                <a:lnTo>
                  <a:pt x="1390421" y="6474765"/>
                </a:lnTo>
                <a:lnTo>
                  <a:pt x="1403032" y="6431915"/>
                </a:lnTo>
                <a:lnTo>
                  <a:pt x="1415262" y="6387909"/>
                </a:lnTo>
                <a:lnTo>
                  <a:pt x="1439278" y="6339091"/>
                </a:lnTo>
                <a:lnTo>
                  <a:pt x="1474597" y="6202908"/>
                </a:lnTo>
                <a:lnTo>
                  <a:pt x="1489417" y="6166777"/>
                </a:lnTo>
                <a:lnTo>
                  <a:pt x="1491767" y="6133350"/>
                </a:lnTo>
                <a:lnTo>
                  <a:pt x="1505839" y="6094933"/>
                </a:lnTo>
                <a:lnTo>
                  <a:pt x="1511427" y="5990247"/>
                </a:lnTo>
                <a:lnTo>
                  <a:pt x="1525587" y="5952109"/>
                </a:lnTo>
                <a:lnTo>
                  <a:pt x="1527644" y="5917806"/>
                </a:lnTo>
                <a:lnTo>
                  <a:pt x="1568221" y="5716511"/>
                </a:lnTo>
                <a:lnTo>
                  <a:pt x="1563712" y="5702871"/>
                </a:lnTo>
                <a:lnTo>
                  <a:pt x="1571104" y="5684736"/>
                </a:lnTo>
                <a:lnTo>
                  <a:pt x="1566443" y="5670588"/>
                </a:lnTo>
                <a:lnTo>
                  <a:pt x="1549882" y="5660936"/>
                </a:lnTo>
                <a:lnTo>
                  <a:pt x="1541754" y="5636285"/>
                </a:lnTo>
                <a:lnTo>
                  <a:pt x="1521434" y="5615241"/>
                </a:lnTo>
                <a:lnTo>
                  <a:pt x="1477873" y="5483212"/>
                </a:lnTo>
                <a:lnTo>
                  <a:pt x="1457718" y="5462638"/>
                </a:lnTo>
                <a:lnTo>
                  <a:pt x="1449527" y="5437835"/>
                </a:lnTo>
                <a:lnTo>
                  <a:pt x="1429169" y="5416626"/>
                </a:lnTo>
                <a:lnTo>
                  <a:pt x="1401559" y="5373484"/>
                </a:lnTo>
                <a:lnTo>
                  <a:pt x="1363243" y="5338394"/>
                </a:lnTo>
                <a:lnTo>
                  <a:pt x="1287932" y="5272290"/>
                </a:lnTo>
                <a:lnTo>
                  <a:pt x="1285100" y="5263693"/>
                </a:lnTo>
                <a:lnTo>
                  <a:pt x="1270622" y="5260340"/>
                </a:lnTo>
                <a:lnTo>
                  <a:pt x="1256639" y="5258511"/>
                </a:lnTo>
                <a:lnTo>
                  <a:pt x="1243253" y="5258473"/>
                </a:lnTo>
                <a:lnTo>
                  <a:pt x="1229423" y="5257089"/>
                </a:lnTo>
                <a:lnTo>
                  <a:pt x="1203998" y="5261089"/>
                </a:lnTo>
                <a:lnTo>
                  <a:pt x="1191044" y="5262372"/>
                </a:lnTo>
                <a:lnTo>
                  <a:pt x="1178483" y="5264810"/>
                </a:lnTo>
                <a:lnTo>
                  <a:pt x="1144562" y="5283606"/>
                </a:lnTo>
                <a:lnTo>
                  <a:pt x="1108468" y="5336337"/>
                </a:lnTo>
                <a:lnTo>
                  <a:pt x="1083322" y="5381739"/>
                </a:lnTo>
                <a:lnTo>
                  <a:pt x="1058875" y="5429250"/>
                </a:lnTo>
                <a:lnTo>
                  <a:pt x="1035151" y="5478958"/>
                </a:lnTo>
                <a:lnTo>
                  <a:pt x="1024255" y="5526964"/>
                </a:lnTo>
                <a:lnTo>
                  <a:pt x="1014133" y="5577357"/>
                </a:lnTo>
                <a:lnTo>
                  <a:pt x="1004824" y="5630240"/>
                </a:lnTo>
                <a:lnTo>
                  <a:pt x="996365" y="5685675"/>
                </a:lnTo>
                <a:lnTo>
                  <a:pt x="1002093" y="5784100"/>
                </a:lnTo>
                <a:lnTo>
                  <a:pt x="992733" y="5836793"/>
                </a:lnTo>
                <a:lnTo>
                  <a:pt x="995324" y="5885192"/>
                </a:lnTo>
                <a:lnTo>
                  <a:pt x="985748" y="5937237"/>
                </a:lnTo>
                <a:lnTo>
                  <a:pt x="968235" y="6046292"/>
                </a:lnTo>
                <a:lnTo>
                  <a:pt x="949629" y="6152045"/>
                </a:lnTo>
                <a:lnTo>
                  <a:pt x="930033" y="6254775"/>
                </a:lnTo>
                <a:lnTo>
                  <a:pt x="912863" y="6283820"/>
                </a:lnTo>
                <a:lnTo>
                  <a:pt x="907542" y="6308229"/>
                </a:lnTo>
                <a:lnTo>
                  <a:pt x="901979" y="6331890"/>
                </a:lnTo>
                <a:lnTo>
                  <a:pt x="884047" y="6358636"/>
                </a:lnTo>
                <a:lnTo>
                  <a:pt x="868426" y="6392342"/>
                </a:lnTo>
                <a:lnTo>
                  <a:pt x="838682" y="6423787"/>
                </a:lnTo>
                <a:lnTo>
                  <a:pt x="806500" y="6447866"/>
                </a:lnTo>
                <a:lnTo>
                  <a:pt x="759447" y="6467399"/>
                </a:lnTo>
                <a:lnTo>
                  <a:pt x="722172" y="6476009"/>
                </a:lnTo>
                <a:lnTo>
                  <a:pt x="682675" y="6477889"/>
                </a:lnTo>
                <a:lnTo>
                  <a:pt x="640905" y="6472898"/>
                </a:lnTo>
                <a:lnTo>
                  <a:pt x="596836" y="6460909"/>
                </a:lnTo>
                <a:lnTo>
                  <a:pt x="563346" y="6440487"/>
                </a:lnTo>
                <a:lnTo>
                  <a:pt x="517296" y="6422517"/>
                </a:lnTo>
                <a:lnTo>
                  <a:pt x="482968" y="6399543"/>
                </a:lnTo>
                <a:lnTo>
                  <a:pt x="436422" y="6380035"/>
                </a:lnTo>
                <a:lnTo>
                  <a:pt x="433438" y="6371018"/>
                </a:lnTo>
                <a:lnTo>
                  <a:pt x="417982" y="6364694"/>
                </a:lnTo>
                <a:lnTo>
                  <a:pt x="410946" y="6343345"/>
                </a:lnTo>
                <a:lnTo>
                  <a:pt x="388505" y="6315888"/>
                </a:lnTo>
                <a:lnTo>
                  <a:pt x="378637" y="6285979"/>
                </a:lnTo>
                <a:lnTo>
                  <a:pt x="334949" y="6234620"/>
                </a:lnTo>
                <a:lnTo>
                  <a:pt x="283438" y="6159538"/>
                </a:lnTo>
                <a:lnTo>
                  <a:pt x="177101" y="5837199"/>
                </a:lnTo>
                <a:lnTo>
                  <a:pt x="173507" y="5785777"/>
                </a:lnTo>
                <a:lnTo>
                  <a:pt x="142189" y="5690870"/>
                </a:lnTo>
                <a:lnTo>
                  <a:pt x="141249" y="5677560"/>
                </a:lnTo>
                <a:lnTo>
                  <a:pt x="184251" y="5662574"/>
                </a:lnTo>
                <a:lnTo>
                  <a:pt x="236816" y="5645493"/>
                </a:lnTo>
                <a:lnTo>
                  <a:pt x="289382" y="5628716"/>
                </a:lnTo>
                <a:lnTo>
                  <a:pt x="341630" y="5611469"/>
                </a:lnTo>
                <a:lnTo>
                  <a:pt x="410311" y="5583567"/>
                </a:lnTo>
                <a:lnTo>
                  <a:pt x="475183" y="5545531"/>
                </a:lnTo>
                <a:lnTo>
                  <a:pt x="515861" y="5517477"/>
                </a:lnTo>
                <a:lnTo>
                  <a:pt x="556704" y="5489765"/>
                </a:lnTo>
                <a:lnTo>
                  <a:pt x="597700" y="5462359"/>
                </a:lnTo>
                <a:lnTo>
                  <a:pt x="638822" y="5435193"/>
                </a:lnTo>
                <a:lnTo>
                  <a:pt x="680021" y="5408193"/>
                </a:lnTo>
                <a:lnTo>
                  <a:pt x="762584" y="5354498"/>
                </a:lnTo>
                <a:lnTo>
                  <a:pt x="804519" y="5324881"/>
                </a:lnTo>
                <a:lnTo>
                  <a:pt x="844181" y="5293118"/>
                </a:lnTo>
                <a:lnTo>
                  <a:pt x="881659" y="5259286"/>
                </a:lnTo>
                <a:lnTo>
                  <a:pt x="917054" y="5223484"/>
                </a:lnTo>
                <a:lnTo>
                  <a:pt x="950468" y="5185778"/>
                </a:lnTo>
                <a:lnTo>
                  <a:pt x="982014" y="5146243"/>
                </a:lnTo>
                <a:lnTo>
                  <a:pt x="1011758" y="5104981"/>
                </a:lnTo>
                <a:lnTo>
                  <a:pt x="1039825" y="5062042"/>
                </a:lnTo>
                <a:lnTo>
                  <a:pt x="1065606" y="5017020"/>
                </a:lnTo>
                <a:lnTo>
                  <a:pt x="1080249" y="4995240"/>
                </a:lnTo>
                <a:lnTo>
                  <a:pt x="1107986" y="4965839"/>
                </a:lnTo>
                <a:lnTo>
                  <a:pt x="1126045" y="4930178"/>
                </a:lnTo>
                <a:lnTo>
                  <a:pt x="1132840" y="4915967"/>
                </a:lnTo>
                <a:lnTo>
                  <a:pt x="1138516" y="4901438"/>
                </a:lnTo>
                <a:lnTo>
                  <a:pt x="1143876" y="4886909"/>
                </a:lnTo>
                <a:lnTo>
                  <a:pt x="1158113" y="4852352"/>
                </a:lnTo>
                <a:lnTo>
                  <a:pt x="1164932" y="4831702"/>
                </a:lnTo>
                <a:lnTo>
                  <a:pt x="1169212" y="4810404"/>
                </a:lnTo>
                <a:lnTo>
                  <a:pt x="1170482" y="4770704"/>
                </a:lnTo>
                <a:lnTo>
                  <a:pt x="1173810" y="4753724"/>
                </a:lnTo>
                <a:lnTo>
                  <a:pt x="1179042" y="4737062"/>
                </a:lnTo>
                <a:lnTo>
                  <a:pt x="1203883" y="4669447"/>
                </a:lnTo>
                <a:lnTo>
                  <a:pt x="1221333" y="4617707"/>
                </a:lnTo>
                <a:lnTo>
                  <a:pt x="1237551" y="4565472"/>
                </a:lnTo>
                <a:lnTo>
                  <a:pt x="1252562" y="4512919"/>
                </a:lnTo>
                <a:lnTo>
                  <a:pt x="1266367" y="4460202"/>
                </a:lnTo>
                <a:lnTo>
                  <a:pt x="1277480" y="4413948"/>
                </a:lnTo>
                <a:lnTo>
                  <a:pt x="1286865" y="4366590"/>
                </a:lnTo>
                <a:lnTo>
                  <a:pt x="1292517" y="4320222"/>
                </a:lnTo>
                <a:lnTo>
                  <a:pt x="1292758" y="4318279"/>
                </a:lnTo>
                <a:lnTo>
                  <a:pt x="1293418" y="4269168"/>
                </a:lnTo>
                <a:lnTo>
                  <a:pt x="1292542" y="4237533"/>
                </a:lnTo>
                <a:lnTo>
                  <a:pt x="1292567" y="4203242"/>
                </a:lnTo>
                <a:lnTo>
                  <a:pt x="1293888" y="4170273"/>
                </a:lnTo>
                <a:lnTo>
                  <a:pt x="1301026" y="4093908"/>
                </a:lnTo>
                <a:lnTo>
                  <a:pt x="1303972" y="4050030"/>
                </a:lnTo>
                <a:lnTo>
                  <a:pt x="1310741" y="3917543"/>
                </a:lnTo>
                <a:lnTo>
                  <a:pt x="1312430" y="3895407"/>
                </a:lnTo>
                <a:lnTo>
                  <a:pt x="1321993" y="3824059"/>
                </a:lnTo>
                <a:lnTo>
                  <a:pt x="1325994" y="3774770"/>
                </a:lnTo>
                <a:lnTo>
                  <a:pt x="1328051" y="3725570"/>
                </a:lnTo>
                <a:lnTo>
                  <a:pt x="1328801" y="3676294"/>
                </a:lnTo>
                <a:lnTo>
                  <a:pt x="1329016" y="3593795"/>
                </a:lnTo>
                <a:lnTo>
                  <a:pt x="1329753" y="3560838"/>
                </a:lnTo>
                <a:lnTo>
                  <a:pt x="1330604" y="3546957"/>
                </a:lnTo>
                <a:lnTo>
                  <a:pt x="1331772" y="3527869"/>
                </a:lnTo>
                <a:lnTo>
                  <a:pt x="1339354" y="3465347"/>
                </a:lnTo>
                <a:lnTo>
                  <a:pt x="1340065" y="3459670"/>
                </a:lnTo>
                <a:lnTo>
                  <a:pt x="1342859" y="3424745"/>
                </a:lnTo>
                <a:lnTo>
                  <a:pt x="1343761" y="3389820"/>
                </a:lnTo>
                <a:lnTo>
                  <a:pt x="1342440" y="3354590"/>
                </a:lnTo>
                <a:lnTo>
                  <a:pt x="1339926" y="3304895"/>
                </a:lnTo>
                <a:lnTo>
                  <a:pt x="1339024" y="3205848"/>
                </a:lnTo>
                <a:lnTo>
                  <a:pt x="1337246" y="3156648"/>
                </a:lnTo>
                <a:lnTo>
                  <a:pt x="1332293" y="3107766"/>
                </a:lnTo>
                <a:lnTo>
                  <a:pt x="1330655" y="3094825"/>
                </a:lnTo>
                <a:lnTo>
                  <a:pt x="1330604" y="3081566"/>
                </a:lnTo>
                <a:lnTo>
                  <a:pt x="1331823" y="3068307"/>
                </a:lnTo>
                <a:lnTo>
                  <a:pt x="1333982" y="3055366"/>
                </a:lnTo>
                <a:lnTo>
                  <a:pt x="1339354" y="3009671"/>
                </a:lnTo>
                <a:lnTo>
                  <a:pt x="1345425" y="2917698"/>
                </a:lnTo>
                <a:lnTo>
                  <a:pt x="1349832" y="2872130"/>
                </a:lnTo>
                <a:lnTo>
                  <a:pt x="1357655" y="2827134"/>
                </a:lnTo>
                <a:lnTo>
                  <a:pt x="1358684" y="2780512"/>
                </a:lnTo>
                <a:lnTo>
                  <a:pt x="1363357" y="2734373"/>
                </a:lnTo>
                <a:lnTo>
                  <a:pt x="1370253" y="2688539"/>
                </a:lnTo>
                <a:lnTo>
                  <a:pt x="1386687" y="2588907"/>
                </a:lnTo>
                <a:lnTo>
                  <a:pt x="1396034" y="2535174"/>
                </a:lnTo>
                <a:lnTo>
                  <a:pt x="1406042" y="2481630"/>
                </a:lnTo>
                <a:lnTo>
                  <a:pt x="1416761" y="2428227"/>
                </a:lnTo>
                <a:lnTo>
                  <a:pt x="1428229" y="2374925"/>
                </a:lnTo>
                <a:lnTo>
                  <a:pt x="1440484" y="2321661"/>
                </a:lnTo>
                <a:lnTo>
                  <a:pt x="1450340" y="2281059"/>
                </a:lnTo>
                <a:lnTo>
                  <a:pt x="1460982" y="2240305"/>
                </a:lnTo>
                <a:lnTo>
                  <a:pt x="1470685" y="2199233"/>
                </a:lnTo>
                <a:lnTo>
                  <a:pt x="1477683" y="2157679"/>
                </a:lnTo>
                <a:lnTo>
                  <a:pt x="1484718" y="2110371"/>
                </a:lnTo>
                <a:lnTo>
                  <a:pt x="1493367" y="2063635"/>
                </a:lnTo>
                <a:lnTo>
                  <a:pt x="1503248" y="2017217"/>
                </a:lnTo>
                <a:lnTo>
                  <a:pt x="1513928" y="1970887"/>
                </a:lnTo>
                <a:lnTo>
                  <a:pt x="1537004" y="1876094"/>
                </a:lnTo>
                <a:lnTo>
                  <a:pt x="1550682" y="1828520"/>
                </a:lnTo>
                <a:lnTo>
                  <a:pt x="1566164" y="1781606"/>
                </a:lnTo>
                <a:lnTo>
                  <a:pt x="1583499" y="1735264"/>
                </a:lnTo>
                <a:lnTo>
                  <a:pt x="1619897" y="1648536"/>
                </a:lnTo>
                <a:lnTo>
                  <a:pt x="1635747" y="1607197"/>
                </a:lnTo>
                <a:lnTo>
                  <a:pt x="1650326" y="1565541"/>
                </a:lnTo>
                <a:lnTo>
                  <a:pt x="1663636" y="1523720"/>
                </a:lnTo>
                <a:lnTo>
                  <a:pt x="1677593" y="1478356"/>
                </a:lnTo>
                <a:lnTo>
                  <a:pt x="1692440" y="1433499"/>
                </a:lnTo>
                <a:lnTo>
                  <a:pt x="1708226" y="1389113"/>
                </a:lnTo>
                <a:lnTo>
                  <a:pt x="1725002" y="1345158"/>
                </a:lnTo>
                <a:lnTo>
                  <a:pt x="1742808" y="1301572"/>
                </a:lnTo>
                <a:lnTo>
                  <a:pt x="1761693" y="1258316"/>
                </a:lnTo>
                <a:lnTo>
                  <a:pt x="1781327" y="1216736"/>
                </a:lnTo>
                <a:lnTo>
                  <a:pt x="1801533" y="1175245"/>
                </a:lnTo>
                <a:lnTo>
                  <a:pt x="1863128" y="1052068"/>
                </a:lnTo>
                <a:lnTo>
                  <a:pt x="1913001" y="983602"/>
                </a:lnTo>
                <a:lnTo>
                  <a:pt x="1946008" y="945642"/>
                </a:lnTo>
                <a:lnTo>
                  <a:pt x="1980857" y="909586"/>
                </a:lnTo>
                <a:lnTo>
                  <a:pt x="2017636" y="875538"/>
                </a:lnTo>
                <a:lnTo>
                  <a:pt x="2056422" y="843622"/>
                </a:lnTo>
                <a:lnTo>
                  <a:pt x="2097303" y="813955"/>
                </a:lnTo>
                <a:lnTo>
                  <a:pt x="2140381" y="786650"/>
                </a:lnTo>
                <a:lnTo>
                  <a:pt x="2184679" y="761415"/>
                </a:lnTo>
                <a:lnTo>
                  <a:pt x="2228494" y="735723"/>
                </a:lnTo>
                <a:lnTo>
                  <a:pt x="2271369" y="708431"/>
                </a:lnTo>
                <a:lnTo>
                  <a:pt x="2312809" y="678459"/>
                </a:lnTo>
                <a:lnTo>
                  <a:pt x="2342261" y="654913"/>
                </a:lnTo>
                <a:lnTo>
                  <a:pt x="2372195" y="632180"/>
                </a:lnTo>
                <a:lnTo>
                  <a:pt x="2432837" y="587159"/>
                </a:lnTo>
                <a:lnTo>
                  <a:pt x="2471585" y="560539"/>
                </a:lnTo>
                <a:lnTo>
                  <a:pt x="2520797" y="536689"/>
                </a:lnTo>
                <a:lnTo>
                  <a:pt x="2556675" y="520179"/>
                </a:lnTo>
                <a:lnTo>
                  <a:pt x="2593175" y="504621"/>
                </a:lnTo>
                <a:lnTo>
                  <a:pt x="2630640" y="490804"/>
                </a:lnTo>
                <a:lnTo>
                  <a:pt x="2679255" y="473214"/>
                </a:lnTo>
                <a:lnTo>
                  <a:pt x="2727121" y="454304"/>
                </a:lnTo>
                <a:lnTo>
                  <a:pt x="2774327" y="434174"/>
                </a:lnTo>
                <a:lnTo>
                  <a:pt x="2820974" y="412915"/>
                </a:lnTo>
                <a:lnTo>
                  <a:pt x="2867152" y="390626"/>
                </a:lnTo>
                <a:lnTo>
                  <a:pt x="2912961" y="367398"/>
                </a:lnTo>
                <a:lnTo>
                  <a:pt x="2947797" y="347662"/>
                </a:lnTo>
                <a:lnTo>
                  <a:pt x="2981210" y="326186"/>
                </a:lnTo>
                <a:lnTo>
                  <a:pt x="3013037" y="302488"/>
                </a:lnTo>
                <a:lnTo>
                  <a:pt x="3043123" y="276098"/>
                </a:lnTo>
                <a:lnTo>
                  <a:pt x="3079851" y="240626"/>
                </a:lnTo>
                <a:lnTo>
                  <a:pt x="3116973" y="205320"/>
                </a:lnTo>
                <a:lnTo>
                  <a:pt x="3154502" y="170332"/>
                </a:lnTo>
                <a:lnTo>
                  <a:pt x="3192437" y="135826"/>
                </a:lnTo>
                <a:lnTo>
                  <a:pt x="3230778" y="101981"/>
                </a:lnTo>
                <a:lnTo>
                  <a:pt x="3266706" y="70535"/>
                </a:lnTo>
                <a:lnTo>
                  <a:pt x="3301784" y="38671"/>
                </a:lnTo>
                <a:lnTo>
                  <a:pt x="3336010" y="6248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5567" y="36734"/>
            <a:ext cx="10872470" cy="1275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00" spc="215" dirty="0"/>
              <a:t>Explication:</a:t>
            </a:r>
            <a:r>
              <a:rPr sz="8200" spc="90" dirty="0"/>
              <a:t> </a:t>
            </a:r>
            <a:r>
              <a:rPr sz="8200" spc="55" dirty="0"/>
              <a:t>interaction</a:t>
            </a:r>
            <a:endParaRPr sz="8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313" y="2124134"/>
            <a:ext cx="200024" cy="200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313" y="4162484"/>
            <a:ext cx="200024" cy="20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313" y="6200834"/>
            <a:ext cx="200024" cy="200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313" y="8239183"/>
            <a:ext cx="200024" cy="2000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1580" y="1516141"/>
            <a:ext cx="14395450" cy="715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95"/>
              </a:spcBef>
            </a:pPr>
            <a:r>
              <a:rPr sz="5050" b="1" spc="40" dirty="0">
                <a:latin typeface="Roboto"/>
                <a:cs typeface="Roboto"/>
              </a:rPr>
              <a:t>Le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client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110" dirty="0">
                <a:latin typeface="Roboto"/>
                <a:cs typeface="Roboto"/>
              </a:rPr>
              <a:t>crée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l’objet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70" dirty="0">
                <a:latin typeface="Roboto"/>
                <a:cs typeface="Roboto"/>
              </a:rPr>
              <a:t>Directeur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en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20" dirty="0">
                <a:latin typeface="Roboto"/>
                <a:cs typeface="Roboto"/>
              </a:rPr>
              <a:t>lui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30" dirty="0">
                <a:latin typeface="Roboto"/>
                <a:cs typeface="Roboto"/>
              </a:rPr>
              <a:t>passant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une </a:t>
            </a:r>
            <a:r>
              <a:rPr sz="5050" b="1" spc="-1245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instance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du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70" dirty="0">
                <a:solidFill>
                  <a:srgbClr val="D49D25"/>
                </a:solidFill>
                <a:latin typeface="Roboto"/>
                <a:cs typeface="Roboto"/>
              </a:rPr>
              <a:t>MonteurConcret</a:t>
            </a:r>
            <a:endParaRPr sz="5050">
              <a:latin typeface="Roboto"/>
              <a:cs typeface="Roboto"/>
            </a:endParaRPr>
          </a:p>
          <a:p>
            <a:pPr marL="12700" marR="493395">
              <a:lnSpc>
                <a:spcPct val="132400"/>
              </a:lnSpc>
              <a:spcBef>
                <a:spcPts val="5"/>
              </a:spcBef>
            </a:pPr>
            <a:r>
              <a:rPr sz="5050" b="1" spc="40" dirty="0">
                <a:latin typeface="Roboto"/>
                <a:cs typeface="Roboto"/>
              </a:rPr>
              <a:t>Le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70" dirty="0">
                <a:latin typeface="Roboto"/>
                <a:cs typeface="Roboto"/>
              </a:rPr>
              <a:t>Directeur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40" dirty="0">
                <a:latin typeface="Roboto"/>
                <a:cs typeface="Roboto"/>
              </a:rPr>
              <a:t>utilise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le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Monteur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chaque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fois </a:t>
            </a:r>
            <a:r>
              <a:rPr sz="5050" b="1" spc="55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qu’une</a:t>
            </a:r>
            <a:r>
              <a:rPr sz="5050" b="1" spc="30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partie</a:t>
            </a:r>
            <a:r>
              <a:rPr sz="5050" b="1" spc="305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du</a:t>
            </a:r>
            <a:r>
              <a:rPr sz="5050" b="1" spc="305" dirty="0">
                <a:latin typeface="Roboto"/>
                <a:cs typeface="Roboto"/>
              </a:rPr>
              <a:t> </a:t>
            </a:r>
            <a:r>
              <a:rPr sz="5050" b="1" spc="40" dirty="0">
                <a:latin typeface="Roboto"/>
                <a:cs typeface="Roboto"/>
              </a:rPr>
              <a:t>produit</a:t>
            </a:r>
            <a:r>
              <a:rPr sz="5050" b="1" spc="305" dirty="0">
                <a:latin typeface="Roboto"/>
                <a:cs typeface="Roboto"/>
              </a:rPr>
              <a:t> </a:t>
            </a:r>
            <a:r>
              <a:rPr sz="5050" b="1" spc="25" dirty="0">
                <a:latin typeface="Roboto"/>
                <a:cs typeface="Roboto"/>
              </a:rPr>
              <a:t>doit</a:t>
            </a:r>
            <a:r>
              <a:rPr sz="5050" b="1" spc="305" dirty="0">
                <a:latin typeface="Roboto"/>
                <a:cs typeface="Roboto"/>
              </a:rPr>
              <a:t> </a:t>
            </a:r>
            <a:r>
              <a:rPr sz="5050" b="1" spc="90" dirty="0">
                <a:latin typeface="Roboto"/>
                <a:cs typeface="Roboto"/>
              </a:rPr>
              <a:t>être</a:t>
            </a:r>
            <a:r>
              <a:rPr sz="5050" b="1" spc="31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construite. </a:t>
            </a:r>
            <a:r>
              <a:rPr sz="5050" b="1" spc="55" dirty="0">
                <a:latin typeface="Roboto"/>
                <a:cs typeface="Roboto"/>
              </a:rPr>
              <a:t> </a:t>
            </a:r>
            <a:r>
              <a:rPr sz="5050" b="1" spc="40" dirty="0">
                <a:latin typeface="Roboto"/>
                <a:cs typeface="Roboto"/>
              </a:rPr>
              <a:t>Le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Monteur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110" dirty="0">
                <a:latin typeface="Roboto"/>
                <a:cs typeface="Roboto"/>
              </a:rPr>
              <a:t>gère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les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80" dirty="0">
                <a:latin typeface="Roboto"/>
                <a:cs typeface="Roboto"/>
              </a:rPr>
              <a:t>requêtes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du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70" dirty="0">
                <a:latin typeface="Roboto"/>
                <a:cs typeface="Roboto"/>
              </a:rPr>
              <a:t>Directeur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45" dirty="0">
                <a:latin typeface="Roboto"/>
                <a:cs typeface="Roboto"/>
              </a:rPr>
              <a:t>et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le </a:t>
            </a:r>
            <a:r>
              <a:rPr sz="5050" b="1" spc="-1245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Produit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en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5" dirty="0">
                <a:latin typeface="Roboto"/>
                <a:cs typeface="Roboto"/>
              </a:rPr>
              <a:t>parties</a:t>
            </a:r>
            <a:endParaRPr sz="5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5050" b="1" spc="40" dirty="0">
                <a:latin typeface="Roboto"/>
                <a:cs typeface="Roboto"/>
              </a:rPr>
              <a:t>Le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client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95" dirty="0">
                <a:latin typeface="Roboto"/>
                <a:cs typeface="Roboto"/>
              </a:rPr>
              <a:t>récupère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le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Produit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auprès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du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Monteur</a:t>
            </a:r>
            <a:endParaRPr sz="50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43679" y="6019949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17" y="0"/>
                </a:moveTo>
                <a:lnTo>
                  <a:pt x="1944317" y="4267049"/>
                </a:lnTo>
                <a:lnTo>
                  <a:pt x="0" y="4267049"/>
                </a:lnTo>
                <a:lnTo>
                  <a:pt x="18950" y="4254896"/>
                </a:lnTo>
                <a:lnTo>
                  <a:pt x="59126" y="4224786"/>
                </a:lnTo>
                <a:lnTo>
                  <a:pt x="96897" y="4192111"/>
                </a:lnTo>
                <a:lnTo>
                  <a:pt x="132384" y="4157032"/>
                </a:lnTo>
                <a:lnTo>
                  <a:pt x="165706" y="4119708"/>
                </a:lnTo>
                <a:lnTo>
                  <a:pt x="196985" y="4080301"/>
                </a:lnTo>
                <a:lnTo>
                  <a:pt x="278386" y="3924104"/>
                </a:lnTo>
                <a:lnTo>
                  <a:pt x="299418" y="3879763"/>
                </a:lnTo>
                <a:lnTo>
                  <a:pt x="318647" y="3835431"/>
                </a:lnTo>
                <a:lnTo>
                  <a:pt x="336559" y="3790684"/>
                </a:lnTo>
                <a:lnTo>
                  <a:pt x="353226" y="3745452"/>
                </a:lnTo>
                <a:lnTo>
                  <a:pt x="368715" y="3699666"/>
                </a:lnTo>
                <a:lnTo>
                  <a:pt x="394457" y="3617572"/>
                </a:lnTo>
                <a:lnTo>
                  <a:pt x="406900" y="3582023"/>
                </a:lnTo>
                <a:lnTo>
                  <a:pt x="420426" y="3546744"/>
                </a:lnTo>
                <a:lnTo>
                  <a:pt x="455344" y="3462886"/>
                </a:lnTo>
                <a:lnTo>
                  <a:pt x="473085" y="3413225"/>
                </a:lnTo>
                <a:lnTo>
                  <a:pt x="488391" y="3362752"/>
                </a:lnTo>
                <a:lnTo>
                  <a:pt x="501398" y="3311333"/>
                </a:lnTo>
                <a:lnTo>
                  <a:pt x="513188" y="3261762"/>
                </a:lnTo>
                <a:lnTo>
                  <a:pt x="524302" y="3212327"/>
                </a:lnTo>
                <a:lnTo>
                  <a:pt x="534063" y="3162621"/>
                </a:lnTo>
                <a:lnTo>
                  <a:pt x="541795" y="3112238"/>
                </a:lnTo>
                <a:lnTo>
                  <a:pt x="547768" y="3076779"/>
                </a:lnTo>
                <a:lnTo>
                  <a:pt x="556041" y="3041726"/>
                </a:lnTo>
                <a:lnTo>
                  <a:pt x="565126" y="3006943"/>
                </a:lnTo>
                <a:lnTo>
                  <a:pt x="573534" y="2972295"/>
                </a:lnTo>
                <a:lnTo>
                  <a:pt x="584001" y="2926843"/>
                </a:lnTo>
                <a:lnTo>
                  <a:pt x="593786" y="2881350"/>
                </a:lnTo>
                <a:lnTo>
                  <a:pt x="602930" y="2835778"/>
                </a:lnTo>
                <a:lnTo>
                  <a:pt x="611472" y="2790085"/>
                </a:lnTo>
                <a:lnTo>
                  <a:pt x="619454" y="2744232"/>
                </a:lnTo>
                <a:lnTo>
                  <a:pt x="633475" y="2659203"/>
                </a:lnTo>
                <a:lnTo>
                  <a:pt x="639358" y="2620092"/>
                </a:lnTo>
                <a:lnTo>
                  <a:pt x="643348" y="2580710"/>
                </a:lnTo>
                <a:lnTo>
                  <a:pt x="644227" y="2540923"/>
                </a:lnTo>
                <a:lnTo>
                  <a:pt x="652050" y="2492840"/>
                </a:lnTo>
                <a:lnTo>
                  <a:pt x="655949" y="2444081"/>
                </a:lnTo>
                <a:lnTo>
                  <a:pt x="659038" y="2395051"/>
                </a:lnTo>
                <a:lnTo>
                  <a:pt x="664425" y="2346156"/>
                </a:lnTo>
                <a:lnTo>
                  <a:pt x="666274" y="2335110"/>
                </a:lnTo>
                <a:lnTo>
                  <a:pt x="667311" y="2323794"/>
                </a:lnTo>
                <a:lnTo>
                  <a:pt x="667311" y="1926627"/>
                </a:lnTo>
                <a:lnTo>
                  <a:pt x="668032" y="1914784"/>
                </a:lnTo>
                <a:lnTo>
                  <a:pt x="668663" y="1886651"/>
                </a:lnTo>
                <a:lnTo>
                  <a:pt x="668934" y="1805724"/>
                </a:lnTo>
                <a:lnTo>
                  <a:pt x="670196" y="1753200"/>
                </a:lnTo>
                <a:lnTo>
                  <a:pt x="673622" y="1700676"/>
                </a:lnTo>
                <a:lnTo>
                  <a:pt x="682820" y="1629262"/>
                </a:lnTo>
                <a:lnTo>
                  <a:pt x="684262" y="1610371"/>
                </a:lnTo>
                <a:lnTo>
                  <a:pt x="690033" y="1497298"/>
                </a:lnTo>
                <a:lnTo>
                  <a:pt x="692558" y="1459855"/>
                </a:lnTo>
                <a:lnTo>
                  <a:pt x="698644" y="1394685"/>
                </a:lnTo>
                <a:lnTo>
                  <a:pt x="699771" y="1366552"/>
                </a:lnTo>
                <a:lnTo>
                  <a:pt x="699817" y="1266716"/>
                </a:lnTo>
                <a:lnTo>
                  <a:pt x="704641" y="1227150"/>
                </a:lnTo>
                <a:lnTo>
                  <a:pt x="712643" y="1186732"/>
                </a:lnTo>
                <a:lnTo>
                  <a:pt x="722134" y="1147260"/>
                </a:lnTo>
                <a:lnTo>
                  <a:pt x="733906" y="1102270"/>
                </a:lnTo>
                <a:lnTo>
                  <a:pt x="746717" y="1057419"/>
                </a:lnTo>
                <a:lnTo>
                  <a:pt x="760568" y="1012845"/>
                </a:lnTo>
                <a:lnTo>
                  <a:pt x="775456" y="968686"/>
                </a:lnTo>
                <a:lnTo>
                  <a:pt x="796659" y="910993"/>
                </a:lnTo>
                <a:lnTo>
                  <a:pt x="801122" y="896768"/>
                </a:lnTo>
                <a:lnTo>
                  <a:pt x="803963" y="882274"/>
                </a:lnTo>
                <a:lnTo>
                  <a:pt x="805045" y="848392"/>
                </a:lnTo>
                <a:lnTo>
                  <a:pt x="808696" y="830223"/>
                </a:lnTo>
                <a:lnTo>
                  <a:pt x="814512" y="812595"/>
                </a:lnTo>
                <a:lnTo>
                  <a:pt x="826663" y="783110"/>
                </a:lnTo>
                <a:lnTo>
                  <a:pt x="831239" y="770711"/>
                </a:lnTo>
                <a:lnTo>
                  <a:pt x="836085" y="758313"/>
                </a:lnTo>
                <a:lnTo>
                  <a:pt x="841879" y="746185"/>
                </a:lnTo>
                <a:lnTo>
                  <a:pt x="846297" y="736041"/>
                </a:lnTo>
                <a:lnTo>
                  <a:pt x="851257" y="725626"/>
                </a:lnTo>
                <a:lnTo>
                  <a:pt x="857298" y="715753"/>
                </a:lnTo>
                <a:lnTo>
                  <a:pt x="864962" y="707232"/>
                </a:lnTo>
                <a:lnTo>
                  <a:pt x="880968" y="690663"/>
                </a:lnTo>
                <a:lnTo>
                  <a:pt x="893456" y="672065"/>
                </a:lnTo>
                <a:lnTo>
                  <a:pt x="915457" y="633653"/>
                </a:lnTo>
                <a:lnTo>
                  <a:pt x="942949" y="591890"/>
                </a:lnTo>
                <a:lnTo>
                  <a:pt x="972333" y="551995"/>
                </a:lnTo>
                <a:lnTo>
                  <a:pt x="1003736" y="514068"/>
                </a:lnTo>
                <a:lnTo>
                  <a:pt x="1037285" y="478210"/>
                </a:lnTo>
                <a:lnTo>
                  <a:pt x="1073105" y="444523"/>
                </a:lnTo>
                <a:lnTo>
                  <a:pt x="1111322" y="413107"/>
                </a:lnTo>
                <a:lnTo>
                  <a:pt x="1152063" y="384063"/>
                </a:lnTo>
                <a:lnTo>
                  <a:pt x="1234244" y="330576"/>
                </a:lnTo>
                <a:lnTo>
                  <a:pt x="1275235" y="303632"/>
                </a:lnTo>
                <a:lnTo>
                  <a:pt x="1316105" y="276448"/>
                </a:lnTo>
                <a:lnTo>
                  <a:pt x="1356815" y="248942"/>
                </a:lnTo>
                <a:lnTo>
                  <a:pt x="1397325" y="221037"/>
                </a:lnTo>
                <a:lnTo>
                  <a:pt x="1424669" y="203724"/>
                </a:lnTo>
                <a:lnTo>
                  <a:pt x="1481521" y="175591"/>
                </a:lnTo>
                <a:lnTo>
                  <a:pt x="1555888" y="150051"/>
                </a:lnTo>
                <a:lnTo>
                  <a:pt x="1600747" y="135736"/>
                </a:lnTo>
                <a:lnTo>
                  <a:pt x="1645607" y="121151"/>
                </a:lnTo>
                <a:lnTo>
                  <a:pt x="1690196" y="105619"/>
                </a:lnTo>
                <a:lnTo>
                  <a:pt x="1739496" y="86503"/>
                </a:lnTo>
                <a:lnTo>
                  <a:pt x="1788120" y="66305"/>
                </a:lnTo>
                <a:lnTo>
                  <a:pt x="1884962" y="24827"/>
                </a:lnTo>
                <a:lnTo>
                  <a:pt x="1919588" y="10513"/>
                </a:lnTo>
                <a:lnTo>
                  <a:pt x="1944317" y="0"/>
                </a:lnTo>
                <a:close/>
              </a:path>
              <a:path w="1944369" h="4267200">
                <a:moveTo>
                  <a:pt x="667311" y="1926627"/>
                </a:moveTo>
                <a:lnTo>
                  <a:pt x="667311" y="2323794"/>
                </a:lnTo>
                <a:lnTo>
                  <a:pt x="667266" y="2312478"/>
                </a:lnTo>
                <a:lnTo>
                  <a:pt x="665868" y="2301432"/>
                </a:lnTo>
                <a:lnTo>
                  <a:pt x="661067" y="2249246"/>
                </a:lnTo>
                <a:lnTo>
                  <a:pt x="659917" y="2196655"/>
                </a:lnTo>
                <a:lnTo>
                  <a:pt x="659579" y="2143793"/>
                </a:lnTo>
                <a:lnTo>
                  <a:pt x="656085" y="2060724"/>
                </a:lnTo>
                <a:lnTo>
                  <a:pt x="656851" y="2030923"/>
                </a:lnTo>
                <a:lnTo>
                  <a:pt x="659240" y="2001122"/>
                </a:lnTo>
                <a:lnTo>
                  <a:pt x="666319" y="1942917"/>
                </a:lnTo>
                <a:lnTo>
                  <a:pt x="667311" y="1926627"/>
                </a:lnTo>
                <a:close/>
              </a:path>
              <a:path w="1944369" h="4267200">
                <a:moveTo>
                  <a:pt x="699817" y="1266716"/>
                </a:moveTo>
                <a:lnTo>
                  <a:pt x="699817" y="1338419"/>
                </a:lnTo>
                <a:lnTo>
                  <a:pt x="699050" y="1310287"/>
                </a:lnTo>
                <a:lnTo>
                  <a:pt x="699614" y="1268380"/>
                </a:lnTo>
                <a:lnTo>
                  <a:pt x="699817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889" y="11"/>
            <a:ext cx="3336290" cy="10290810"/>
          </a:xfrm>
          <a:custGeom>
            <a:avLst/>
            <a:gdLst/>
            <a:ahLst/>
            <a:cxnLst/>
            <a:rect l="l" t="t" r="r" b="b"/>
            <a:pathLst>
              <a:path w="3336290" h="10290810">
                <a:moveTo>
                  <a:pt x="14198" y="6198946"/>
                </a:moveTo>
                <a:lnTo>
                  <a:pt x="762" y="6159716"/>
                </a:lnTo>
                <a:lnTo>
                  <a:pt x="13220" y="6197524"/>
                </a:lnTo>
                <a:lnTo>
                  <a:pt x="14198" y="6198946"/>
                </a:lnTo>
                <a:close/>
              </a:path>
              <a:path w="3336290" h="10290810">
                <a:moveTo>
                  <a:pt x="1220812" y="5561038"/>
                </a:moveTo>
                <a:lnTo>
                  <a:pt x="1202016" y="5504104"/>
                </a:lnTo>
                <a:lnTo>
                  <a:pt x="1181900" y="5483657"/>
                </a:lnTo>
                <a:lnTo>
                  <a:pt x="1217129" y="5590425"/>
                </a:lnTo>
                <a:lnTo>
                  <a:pt x="1220812" y="5561038"/>
                </a:lnTo>
                <a:close/>
              </a:path>
              <a:path w="3336290" h="10290810">
                <a:moveTo>
                  <a:pt x="1495666" y="9069578"/>
                </a:moveTo>
                <a:lnTo>
                  <a:pt x="1492288" y="9018829"/>
                </a:lnTo>
                <a:lnTo>
                  <a:pt x="1445602" y="8877287"/>
                </a:lnTo>
                <a:lnTo>
                  <a:pt x="1418031" y="8834247"/>
                </a:lnTo>
                <a:lnTo>
                  <a:pt x="1495666" y="9069578"/>
                </a:lnTo>
                <a:close/>
              </a:path>
              <a:path w="3336290" h="10290810">
                <a:moveTo>
                  <a:pt x="1606080" y="10093388"/>
                </a:moveTo>
                <a:lnTo>
                  <a:pt x="1602295" y="10041382"/>
                </a:lnTo>
                <a:lnTo>
                  <a:pt x="1594053" y="10016401"/>
                </a:lnTo>
                <a:lnTo>
                  <a:pt x="1603616" y="10004857"/>
                </a:lnTo>
                <a:lnTo>
                  <a:pt x="1591906" y="9766681"/>
                </a:lnTo>
                <a:lnTo>
                  <a:pt x="1592275" y="9727273"/>
                </a:lnTo>
                <a:lnTo>
                  <a:pt x="1580540" y="9691700"/>
                </a:lnTo>
                <a:lnTo>
                  <a:pt x="1580616" y="9651390"/>
                </a:lnTo>
                <a:lnTo>
                  <a:pt x="1559001" y="9585871"/>
                </a:lnTo>
                <a:lnTo>
                  <a:pt x="1566392" y="9567735"/>
                </a:lnTo>
                <a:lnTo>
                  <a:pt x="1561896" y="9554096"/>
                </a:lnTo>
                <a:lnTo>
                  <a:pt x="1544637" y="9258567"/>
                </a:lnTo>
                <a:lnTo>
                  <a:pt x="1529473" y="9212618"/>
                </a:lnTo>
                <a:lnTo>
                  <a:pt x="1526311" y="9162491"/>
                </a:lnTo>
                <a:lnTo>
                  <a:pt x="1387132" y="8740584"/>
                </a:lnTo>
                <a:lnTo>
                  <a:pt x="1359662" y="8697887"/>
                </a:lnTo>
                <a:lnTo>
                  <a:pt x="1391310" y="8793836"/>
                </a:lnTo>
                <a:lnTo>
                  <a:pt x="1328915" y="8604694"/>
                </a:lnTo>
                <a:lnTo>
                  <a:pt x="1274013" y="8519325"/>
                </a:lnTo>
                <a:lnTo>
                  <a:pt x="1258595" y="8472602"/>
                </a:lnTo>
                <a:lnTo>
                  <a:pt x="1231138" y="8429917"/>
                </a:lnTo>
                <a:lnTo>
                  <a:pt x="1040079" y="8134528"/>
                </a:lnTo>
                <a:lnTo>
                  <a:pt x="1024775" y="8088135"/>
                </a:lnTo>
                <a:lnTo>
                  <a:pt x="969797" y="8002575"/>
                </a:lnTo>
                <a:lnTo>
                  <a:pt x="954176" y="7955216"/>
                </a:lnTo>
                <a:lnTo>
                  <a:pt x="898931" y="7868844"/>
                </a:lnTo>
                <a:lnTo>
                  <a:pt x="883386" y="7821727"/>
                </a:lnTo>
                <a:lnTo>
                  <a:pt x="855751" y="7778496"/>
                </a:lnTo>
                <a:lnTo>
                  <a:pt x="827328" y="7692339"/>
                </a:lnTo>
                <a:lnTo>
                  <a:pt x="808761" y="7676616"/>
                </a:lnTo>
                <a:lnTo>
                  <a:pt x="722363" y="7414704"/>
                </a:lnTo>
                <a:lnTo>
                  <a:pt x="711733" y="7260882"/>
                </a:lnTo>
                <a:lnTo>
                  <a:pt x="717181" y="7196315"/>
                </a:lnTo>
                <a:lnTo>
                  <a:pt x="750100" y="7133971"/>
                </a:lnTo>
                <a:lnTo>
                  <a:pt x="776465" y="7092251"/>
                </a:lnTo>
                <a:lnTo>
                  <a:pt x="802474" y="7049490"/>
                </a:lnTo>
                <a:lnTo>
                  <a:pt x="828230" y="7005968"/>
                </a:lnTo>
                <a:lnTo>
                  <a:pt x="879411" y="6917868"/>
                </a:lnTo>
                <a:lnTo>
                  <a:pt x="892962" y="6877875"/>
                </a:lnTo>
                <a:lnTo>
                  <a:pt x="944473" y="6790791"/>
                </a:lnTo>
                <a:lnTo>
                  <a:pt x="970127" y="6746926"/>
                </a:lnTo>
                <a:lnTo>
                  <a:pt x="983589" y="6706667"/>
                </a:lnTo>
                <a:lnTo>
                  <a:pt x="1033805" y="6615684"/>
                </a:lnTo>
                <a:lnTo>
                  <a:pt x="1058291" y="6568287"/>
                </a:lnTo>
                <a:lnTo>
                  <a:pt x="1069289" y="6520535"/>
                </a:lnTo>
                <a:lnTo>
                  <a:pt x="1094447" y="6475209"/>
                </a:lnTo>
                <a:lnTo>
                  <a:pt x="1107059" y="6432359"/>
                </a:lnTo>
                <a:lnTo>
                  <a:pt x="1131354" y="6384366"/>
                </a:lnTo>
                <a:lnTo>
                  <a:pt x="1178623" y="6203353"/>
                </a:lnTo>
                <a:lnTo>
                  <a:pt x="1193444" y="6167221"/>
                </a:lnTo>
                <a:lnTo>
                  <a:pt x="1195793" y="6133795"/>
                </a:lnTo>
                <a:lnTo>
                  <a:pt x="1209865" y="6095377"/>
                </a:lnTo>
                <a:lnTo>
                  <a:pt x="1215440" y="5990691"/>
                </a:lnTo>
                <a:lnTo>
                  <a:pt x="1229614" y="5952553"/>
                </a:lnTo>
                <a:lnTo>
                  <a:pt x="1231671" y="5918251"/>
                </a:lnTo>
                <a:lnTo>
                  <a:pt x="1272247" y="5716956"/>
                </a:lnTo>
                <a:lnTo>
                  <a:pt x="1267739" y="5703316"/>
                </a:lnTo>
                <a:lnTo>
                  <a:pt x="1275130" y="5685180"/>
                </a:lnTo>
                <a:lnTo>
                  <a:pt x="1270469" y="5671032"/>
                </a:lnTo>
                <a:lnTo>
                  <a:pt x="1253909" y="5661380"/>
                </a:lnTo>
                <a:lnTo>
                  <a:pt x="1245781" y="5636730"/>
                </a:lnTo>
                <a:lnTo>
                  <a:pt x="1225461" y="5615686"/>
                </a:lnTo>
                <a:lnTo>
                  <a:pt x="1181900" y="5483657"/>
                </a:lnTo>
                <a:lnTo>
                  <a:pt x="1161745" y="5463083"/>
                </a:lnTo>
                <a:lnTo>
                  <a:pt x="1153553" y="5438267"/>
                </a:lnTo>
                <a:lnTo>
                  <a:pt x="1133182" y="5417070"/>
                </a:lnTo>
                <a:lnTo>
                  <a:pt x="1105585" y="5373929"/>
                </a:lnTo>
                <a:lnTo>
                  <a:pt x="1067257" y="5338838"/>
                </a:lnTo>
                <a:lnTo>
                  <a:pt x="991958" y="5272735"/>
                </a:lnTo>
                <a:lnTo>
                  <a:pt x="989126" y="5264137"/>
                </a:lnTo>
                <a:lnTo>
                  <a:pt x="974648" y="5260784"/>
                </a:lnTo>
                <a:lnTo>
                  <a:pt x="960666" y="5258955"/>
                </a:lnTo>
                <a:lnTo>
                  <a:pt x="947280" y="5258917"/>
                </a:lnTo>
                <a:lnTo>
                  <a:pt x="933450" y="5257533"/>
                </a:lnTo>
                <a:lnTo>
                  <a:pt x="920089" y="5257546"/>
                </a:lnTo>
                <a:lnTo>
                  <a:pt x="895070" y="5262816"/>
                </a:lnTo>
                <a:lnTo>
                  <a:pt x="882510" y="5265242"/>
                </a:lnTo>
                <a:lnTo>
                  <a:pt x="848588" y="5284051"/>
                </a:lnTo>
                <a:lnTo>
                  <a:pt x="812495" y="5336781"/>
                </a:lnTo>
                <a:lnTo>
                  <a:pt x="787349" y="5382184"/>
                </a:lnTo>
                <a:lnTo>
                  <a:pt x="762901" y="5429694"/>
                </a:lnTo>
                <a:lnTo>
                  <a:pt x="739178" y="5479402"/>
                </a:lnTo>
                <a:lnTo>
                  <a:pt x="728268" y="5527408"/>
                </a:lnTo>
                <a:lnTo>
                  <a:pt x="718159" y="5577802"/>
                </a:lnTo>
                <a:lnTo>
                  <a:pt x="708850" y="5630684"/>
                </a:lnTo>
                <a:lnTo>
                  <a:pt x="700392" y="5686120"/>
                </a:lnTo>
                <a:lnTo>
                  <a:pt x="706120" y="5784545"/>
                </a:lnTo>
                <a:lnTo>
                  <a:pt x="696760" y="5837237"/>
                </a:lnTo>
                <a:lnTo>
                  <a:pt x="699350" y="5885637"/>
                </a:lnTo>
                <a:lnTo>
                  <a:pt x="689775" y="5937682"/>
                </a:lnTo>
                <a:lnTo>
                  <a:pt x="672261" y="6046736"/>
                </a:lnTo>
                <a:lnTo>
                  <a:pt x="664718" y="6089624"/>
                </a:lnTo>
                <a:lnTo>
                  <a:pt x="664718" y="7564285"/>
                </a:lnTo>
                <a:lnTo>
                  <a:pt x="321945" y="6525273"/>
                </a:lnTo>
                <a:lnTo>
                  <a:pt x="649693" y="7518717"/>
                </a:lnTo>
                <a:lnTo>
                  <a:pt x="664718" y="7564285"/>
                </a:lnTo>
                <a:lnTo>
                  <a:pt x="664718" y="6089624"/>
                </a:lnTo>
                <a:lnTo>
                  <a:pt x="653656" y="6152489"/>
                </a:lnTo>
                <a:lnTo>
                  <a:pt x="634047" y="6255220"/>
                </a:lnTo>
                <a:lnTo>
                  <a:pt x="628942" y="6280277"/>
                </a:lnTo>
                <a:lnTo>
                  <a:pt x="611568" y="6308674"/>
                </a:lnTo>
                <a:lnTo>
                  <a:pt x="606005" y="6332334"/>
                </a:lnTo>
                <a:lnTo>
                  <a:pt x="588073" y="6359080"/>
                </a:lnTo>
                <a:lnTo>
                  <a:pt x="572452" y="6392786"/>
                </a:lnTo>
                <a:lnTo>
                  <a:pt x="542709" y="6424231"/>
                </a:lnTo>
                <a:lnTo>
                  <a:pt x="510527" y="6448298"/>
                </a:lnTo>
                <a:lnTo>
                  <a:pt x="475538" y="6463868"/>
                </a:lnTo>
                <a:lnTo>
                  <a:pt x="426199" y="6476454"/>
                </a:lnTo>
                <a:lnTo>
                  <a:pt x="386702" y="6478333"/>
                </a:lnTo>
                <a:lnTo>
                  <a:pt x="344932" y="6473342"/>
                </a:lnTo>
                <a:lnTo>
                  <a:pt x="300863" y="6461353"/>
                </a:lnTo>
                <a:lnTo>
                  <a:pt x="267373" y="6440932"/>
                </a:lnTo>
                <a:lnTo>
                  <a:pt x="221322" y="6422949"/>
                </a:lnTo>
                <a:lnTo>
                  <a:pt x="186994" y="6399987"/>
                </a:lnTo>
                <a:lnTo>
                  <a:pt x="164287" y="6390475"/>
                </a:lnTo>
                <a:lnTo>
                  <a:pt x="164287" y="6493307"/>
                </a:lnTo>
                <a:lnTo>
                  <a:pt x="117894" y="6474269"/>
                </a:lnTo>
                <a:lnTo>
                  <a:pt x="164274" y="6493294"/>
                </a:lnTo>
                <a:lnTo>
                  <a:pt x="164287" y="6390475"/>
                </a:lnTo>
                <a:lnTo>
                  <a:pt x="140449" y="6380480"/>
                </a:lnTo>
                <a:lnTo>
                  <a:pt x="137464" y="6371463"/>
                </a:lnTo>
                <a:lnTo>
                  <a:pt x="122008" y="6365138"/>
                </a:lnTo>
                <a:lnTo>
                  <a:pt x="114973" y="6343790"/>
                </a:lnTo>
                <a:lnTo>
                  <a:pt x="92532" y="6316332"/>
                </a:lnTo>
                <a:lnTo>
                  <a:pt x="82664" y="6286424"/>
                </a:lnTo>
                <a:lnTo>
                  <a:pt x="38976" y="6235065"/>
                </a:lnTo>
                <a:lnTo>
                  <a:pt x="14198" y="6198946"/>
                </a:lnTo>
                <a:lnTo>
                  <a:pt x="106781" y="6468999"/>
                </a:lnTo>
                <a:lnTo>
                  <a:pt x="70319" y="6451663"/>
                </a:lnTo>
                <a:lnTo>
                  <a:pt x="21767" y="6426136"/>
                </a:lnTo>
                <a:lnTo>
                  <a:pt x="0" y="6400622"/>
                </a:lnTo>
                <a:lnTo>
                  <a:pt x="889" y="7903197"/>
                </a:lnTo>
                <a:lnTo>
                  <a:pt x="787311" y="10286987"/>
                </a:lnTo>
                <a:lnTo>
                  <a:pt x="1416532" y="10289095"/>
                </a:lnTo>
                <a:lnTo>
                  <a:pt x="1417066" y="10290658"/>
                </a:lnTo>
                <a:lnTo>
                  <a:pt x="1417421" y="10289108"/>
                </a:lnTo>
                <a:lnTo>
                  <a:pt x="1577213" y="10289642"/>
                </a:lnTo>
                <a:lnTo>
                  <a:pt x="1590560" y="10249027"/>
                </a:lnTo>
                <a:lnTo>
                  <a:pt x="1600174" y="10197109"/>
                </a:lnTo>
                <a:lnTo>
                  <a:pt x="1597317" y="10147910"/>
                </a:lnTo>
                <a:lnTo>
                  <a:pt x="1606080" y="10093388"/>
                </a:lnTo>
                <a:close/>
              </a:path>
              <a:path w="3336290" h="10290810">
                <a:moveTo>
                  <a:pt x="3335858" y="0"/>
                </a:moveTo>
                <a:lnTo>
                  <a:pt x="889" y="0"/>
                </a:lnTo>
                <a:lnTo>
                  <a:pt x="889" y="5731103"/>
                </a:lnTo>
                <a:lnTo>
                  <a:pt x="33540" y="5717260"/>
                </a:lnTo>
                <a:lnTo>
                  <a:pt x="79260" y="5698566"/>
                </a:lnTo>
                <a:lnTo>
                  <a:pt x="125552" y="5680761"/>
                </a:lnTo>
                <a:lnTo>
                  <a:pt x="177800" y="5662561"/>
                </a:lnTo>
                <a:lnTo>
                  <a:pt x="230365" y="5645480"/>
                </a:lnTo>
                <a:lnTo>
                  <a:pt x="282930" y="5628703"/>
                </a:lnTo>
                <a:lnTo>
                  <a:pt x="335178" y="5611457"/>
                </a:lnTo>
                <a:lnTo>
                  <a:pt x="403860" y="5583555"/>
                </a:lnTo>
                <a:lnTo>
                  <a:pt x="468731" y="5545518"/>
                </a:lnTo>
                <a:lnTo>
                  <a:pt x="509409" y="5517464"/>
                </a:lnTo>
                <a:lnTo>
                  <a:pt x="550252" y="5489753"/>
                </a:lnTo>
                <a:lnTo>
                  <a:pt x="591248" y="5462346"/>
                </a:lnTo>
                <a:lnTo>
                  <a:pt x="632371" y="5435181"/>
                </a:lnTo>
                <a:lnTo>
                  <a:pt x="673569" y="5408180"/>
                </a:lnTo>
                <a:lnTo>
                  <a:pt x="756132" y="5354485"/>
                </a:lnTo>
                <a:lnTo>
                  <a:pt x="798068" y="5324868"/>
                </a:lnTo>
                <a:lnTo>
                  <a:pt x="837730" y="5293106"/>
                </a:lnTo>
                <a:lnTo>
                  <a:pt x="875207" y="5259273"/>
                </a:lnTo>
                <a:lnTo>
                  <a:pt x="910602" y="5223472"/>
                </a:lnTo>
                <a:lnTo>
                  <a:pt x="944016" y="5185765"/>
                </a:lnTo>
                <a:lnTo>
                  <a:pt x="975563" y="5146230"/>
                </a:lnTo>
                <a:lnTo>
                  <a:pt x="1005306" y="5104968"/>
                </a:lnTo>
                <a:lnTo>
                  <a:pt x="1033373" y="5062029"/>
                </a:lnTo>
                <a:lnTo>
                  <a:pt x="1059154" y="5017020"/>
                </a:lnTo>
                <a:lnTo>
                  <a:pt x="1073797" y="4995227"/>
                </a:lnTo>
                <a:lnTo>
                  <a:pt x="1101534" y="4965827"/>
                </a:lnTo>
                <a:lnTo>
                  <a:pt x="1119593" y="4930165"/>
                </a:lnTo>
                <a:lnTo>
                  <a:pt x="1126388" y="4915954"/>
                </a:lnTo>
                <a:lnTo>
                  <a:pt x="1132065" y="4901425"/>
                </a:lnTo>
                <a:lnTo>
                  <a:pt x="1137424" y="4886896"/>
                </a:lnTo>
                <a:lnTo>
                  <a:pt x="1151661" y="4852340"/>
                </a:lnTo>
                <a:lnTo>
                  <a:pt x="1158481" y="4831689"/>
                </a:lnTo>
                <a:lnTo>
                  <a:pt x="1162761" y="4810404"/>
                </a:lnTo>
                <a:lnTo>
                  <a:pt x="1164031" y="4770691"/>
                </a:lnTo>
                <a:lnTo>
                  <a:pt x="1167358" y="4753711"/>
                </a:lnTo>
                <a:lnTo>
                  <a:pt x="1172591" y="4737049"/>
                </a:lnTo>
                <a:lnTo>
                  <a:pt x="1197432" y="4669434"/>
                </a:lnTo>
                <a:lnTo>
                  <a:pt x="1214882" y="4617694"/>
                </a:lnTo>
                <a:lnTo>
                  <a:pt x="1231099" y="4565459"/>
                </a:lnTo>
                <a:lnTo>
                  <a:pt x="1246111" y="4512907"/>
                </a:lnTo>
                <a:lnTo>
                  <a:pt x="1259916" y="4460189"/>
                </a:lnTo>
                <a:lnTo>
                  <a:pt x="1271028" y="4413936"/>
                </a:lnTo>
                <a:lnTo>
                  <a:pt x="1280414" y="4366577"/>
                </a:lnTo>
                <a:lnTo>
                  <a:pt x="1286065" y="4320210"/>
                </a:lnTo>
                <a:lnTo>
                  <a:pt x="1286306" y="4318266"/>
                </a:lnTo>
                <a:lnTo>
                  <a:pt x="1286967" y="4269156"/>
                </a:lnTo>
                <a:lnTo>
                  <a:pt x="1286090" y="4237520"/>
                </a:lnTo>
                <a:lnTo>
                  <a:pt x="1286116" y="4203230"/>
                </a:lnTo>
                <a:lnTo>
                  <a:pt x="1287437" y="4170261"/>
                </a:lnTo>
                <a:lnTo>
                  <a:pt x="1294574" y="4093895"/>
                </a:lnTo>
                <a:lnTo>
                  <a:pt x="1297520" y="4050017"/>
                </a:lnTo>
                <a:lnTo>
                  <a:pt x="1304290" y="3917531"/>
                </a:lnTo>
                <a:lnTo>
                  <a:pt x="1305979" y="3895394"/>
                </a:lnTo>
                <a:lnTo>
                  <a:pt x="1315542" y="3824046"/>
                </a:lnTo>
                <a:lnTo>
                  <a:pt x="1319542" y="3774757"/>
                </a:lnTo>
                <a:lnTo>
                  <a:pt x="1321600" y="3725557"/>
                </a:lnTo>
                <a:lnTo>
                  <a:pt x="1322349" y="3676281"/>
                </a:lnTo>
                <a:lnTo>
                  <a:pt x="1322565" y="3593782"/>
                </a:lnTo>
                <a:lnTo>
                  <a:pt x="1323301" y="3560826"/>
                </a:lnTo>
                <a:lnTo>
                  <a:pt x="1324152" y="3546945"/>
                </a:lnTo>
                <a:lnTo>
                  <a:pt x="1325321" y="3527856"/>
                </a:lnTo>
                <a:lnTo>
                  <a:pt x="1332903" y="3465334"/>
                </a:lnTo>
                <a:lnTo>
                  <a:pt x="1333614" y="3459657"/>
                </a:lnTo>
                <a:lnTo>
                  <a:pt x="1336408" y="3424732"/>
                </a:lnTo>
                <a:lnTo>
                  <a:pt x="1337310" y="3389807"/>
                </a:lnTo>
                <a:lnTo>
                  <a:pt x="1335989" y="3354578"/>
                </a:lnTo>
                <a:lnTo>
                  <a:pt x="1333474" y="3304883"/>
                </a:lnTo>
                <a:lnTo>
                  <a:pt x="1332572" y="3205835"/>
                </a:lnTo>
                <a:lnTo>
                  <a:pt x="1330794" y="3156635"/>
                </a:lnTo>
                <a:lnTo>
                  <a:pt x="1325841" y="3107753"/>
                </a:lnTo>
                <a:lnTo>
                  <a:pt x="1324203" y="3094812"/>
                </a:lnTo>
                <a:lnTo>
                  <a:pt x="1324152" y="3081553"/>
                </a:lnTo>
                <a:lnTo>
                  <a:pt x="1325372" y="3068294"/>
                </a:lnTo>
                <a:lnTo>
                  <a:pt x="1327531" y="3055353"/>
                </a:lnTo>
                <a:lnTo>
                  <a:pt x="1332903" y="3009658"/>
                </a:lnTo>
                <a:lnTo>
                  <a:pt x="1338973" y="2917685"/>
                </a:lnTo>
                <a:lnTo>
                  <a:pt x="1343380" y="2872117"/>
                </a:lnTo>
                <a:lnTo>
                  <a:pt x="1351203" y="2827121"/>
                </a:lnTo>
                <a:lnTo>
                  <a:pt x="1352232" y="2780500"/>
                </a:lnTo>
                <a:lnTo>
                  <a:pt x="1356906" y="2734360"/>
                </a:lnTo>
                <a:lnTo>
                  <a:pt x="1363802" y="2688526"/>
                </a:lnTo>
                <a:lnTo>
                  <a:pt x="1380236" y="2588895"/>
                </a:lnTo>
                <a:lnTo>
                  <a:pt x="1389583" y="2535161"/>
                </a:lnTo>
                <a:lnTo>
                  <a:pt x="1399590" y="2481618"/>
                </a:lnTo>
                <a:lnTo>
                  <a:pt x="1410309" y="2428214"/>
                </a:lnTo>
                <a:lnTo>
                  <a:pt x="1421777" y="2374912"/>
                </a:lnTo>
                <a:lnTo>
                  <a:pt x="1434033" y="2321649"/>
                </a:lnTo>
                <a:lnTo>
                  <a:pt x="1443888" y="2281047"/>
                </a:lnTo>
                <a:lnTo>
                  <a:pt x="1454531" y="2240292"/>
                </a:lnTo>
                <a:lnTo>
                  <a:pt x="1464233" y="2199221"/>
                </a:lnTo>
                <a:lnTo>
                  <a:pt x="1471231" y="2157666"/>
                </a:lnTo>
                <a:lnTo>
                  <a:pt x="1478267" y="2110359"/>
                </a:lnTo>
                <a:lnTo>
                  <a:pt x="1486916" y="2063623"/>
                </a:lnTo>
                <a:lnTo>
                  <a:pt x="1496796" y="2017204"/>
                </a:lnTo>
                <a:lnTo>
                  <a:pt x="1507477" y="1970874"/>
                </a:lnTo>
                <a:lnTo>
                  <a:pt x="1530553" y="1876082"/>
                </a:lnTo>
                <a:lnTo>
                  <a:pt x="1544231" y="1828507"/>
                </a:lnTo>
                <a:lnTo>
                  <a:pt x="1559712" y="1781594"/>
                </a:lnTo>
                <a:lnTo>
                  <a:pt x="1577047" y="1735251"/>
                </a:lnTo>
                <a:lnTo>
                  <a:pt x="1613446" y="1648523"/>
                </a:lnTo>
                <a:lnTo>
                  <a:pt x="1629295" y="1607185"/>
                </a:lnTo>
                <a:lnTo>
                  <a:pt x="1643875" y="1565529"/>
                </a:lnTo>
                <a:lnTo>
                  <a:pt x="1657184" y="1523707"/>
                </a:lnTo>
                <a:lnTo>
                  <a:pt x="1671142" y="1478343"/>
                </a:lnTo>
                <a:lnTo>
                  <a:pt x="1685988" y="1433487"/>
                </a:lnTo>
                <a:lnTo>
                  <a:pt x="1701774" y="1389100"/>
                </a:lnTo>
                <a:lnTo>
                  <a:pt x="1718551" y="1345145"/>
                </a:lnTo>
                <a:lnTo>
                  <a:pt x="1736356" y="1301559"/>
                </a:lnTo>
                <a:lnTo>
                  <a:pt x="1755241" y="1258303"/>
                </a:lnTo>
                <a:lnTo>
                  <a:pt x="1774875" y="1216723"/>
                </a:lnTo>
                <a:lnTo>
                  <a:pt x="1795081" y="1175232"/>
                </a:lnTo>
                <a:lnTo>
                  <a:pt x="1856676" y="1052055"/>
                </a:lnTo>
                <a:lnTo>
                  <a:pt x="1906549" y="983589"/>
                </a:lnTo>
                <a:lnTo>
                  <a:pt x="1939556" y="945642"/>
                </a:lnTo>
                <a:lnTo>
                  <a:pt x="1974405" y="909574"/>
                </a:lnTo>
                <a:lnTo>
                  <a:pt x="2011184" y="875525"/>
                </a:lnTo>
                <a:lnTo>
                  <a:pt x="2049970" y="843610"/>
                </a:lnTo>
                <a:lnTo>
                  <a:pt x="2090851" y="813943"/>
                </a:lnTo>
                <a:lnTo>
                  <a:pt x="2133930" y="786638"/>
                </a:lnTo>
                <a:lnTo>
                  <a:pt x="2178227" y="761415"/>
                </a:lnTo>
                <a:lnTo>
                  <a:pt x="2222042" y="735711"/>
                </a:lnTo>
                <a:lnTo>
                  <a:pt x="2264918" y="708418"/>
                </a:lnTo>
                <a:lnTo>
                  <a:pt x="2306358" y="678446"/>
                </a:lnTo>
                <a:lnTo>
                  <a:pt x="2335809" y="654900"/>
                </a:lnTo>
                <a:lnTo>
                  <a:pt x="2365743" y="632167"/>
                </a:lnTo>
                <a:lnTo>
                  <a:pt x="2426385" y="587146"/>
                </a:lnTo>
                <a:lnTo>
                  <a:pt x="2465133" y="560527"/>
                </a:lnTo>
                <a:lnTo>
                  <a:pt x="2514346" y="536676"/>
                </a:lnTo>
                <a:lnTo>
                  <a:pt x="2550223" y="520166"/>
                </a:lnTo>
                <a:lnTo>
                  <a:pt x="2586723" y="504609"/>
                </a:lnTo>
                <a:lnTo>
                  <a:pt x="2624188" y="490791"/>
                </a:lnTo>
                <a:lnTo>
                  <a:pt x="2672804" y="473202"/>
                </a:lnTo>
                <a:lnTo>
                  <a:pt x="2720670" y="454291"/>
                </a:lnTo>
                <a:lnTo>
                  <a:pt x="2767876" y="434162"/>
                </a:lnTo>
                <a:lnTo>
                  <a:pt x="2814523" y="412902"/>
                </a:lnTo>
                <a:lnTo>
                  <a:pt x="2860700" y="390613"/>
                </a:lnTo>
                <a:lnTo>
                  <a:pt x="2906509" y="367385"/>
                </a:lnTo>
                <a:lnTo>
                  <a:pt x="2941345" y="347649"/>
                </a:lnTo>
                <a:lnTo>
                  <a:pt x="2974759" y="326174"/>
                </a:lnTo>
                <a:lnTo>
                  <a:pt x="3006585" y="302475"/>
                </a:lnTo>
                <a:lnTo>
                  <a:pt x="3036671" y="276098"/>
                </a:lnTo>
                <a:lnTo>
                  <a:pt x="3073400" y="240614"/>
                </a:lnTo>
                <a:lnTo>
                  <a:pt x="3110522" y="205308"/>
                </a:lnTo>
                <a:lnTo>
                  <a:pt x="3148050" y="170319"/>
                </a:lnTo>
                <a:lnTo>
                  <a:pt x="3185985" y="135813"/>
                </a:lnTo>
                <a:lnTo>
                  <a:pt x="3224326" y="101968"/>
                </a:lnTo>
                <a:lnTo>
                  <a:pt x="3260255" y="70523"/>
                </a:lnTo>
                <a:lnTo>
                  <a:pt x="3295332" y="38658"/>
                </a:lnTo>
                <a:lnTo>
                  <a:pt x="3329559" y="6235"/>
                </a:lnTo>
                <a:lnTo>
                  <a:pt x="3335858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99411" y="799370"/>
            <a:ext cx="15205710" cy="928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9315">
              <a:lnSpc>
                <a:spcPct val="131500"/>
              </a:lnSpc>
              <a:spcBef>
                <a:spcPts val="95"/>
              </a:spcBef>
            </a:pPr>
            <a:r>
              <a:rPr sz="3850" b="1" spc="20" dirty="0">
                <a:latin typeface="Roboto"/>
                <a:cs typeface="Roboto"/>
              </a:rPr>
              <a:t>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souhaite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fabriquer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des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pizza.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0" dirty="0">
                <a:latin typeface="Roboto"/>
                <a:cs typeface="Roboto"/>
              </a:rPr>
              <a:t>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5" dirty="0">
                <a:latin typeface="Roboto"/>
                <a:cs typeface="Roboto"/>
              </a:rPr>
              <a:t>2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types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de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5" dirty="0">
                <a:latin typeface="Roboto"/>
                <a:cs typeface="Roboto"/>
              </a:rPr>
              <a:t>: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la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 </a:t>
            </a:r>
            <a:r>
              <a:rPr sz="3850" b="1" spc="-944" dirty="0">
                <a:latin typeface="Roboto"/>
                <a:cs typeface="Roboto"/>
              </a:rPr>
              <a:t> </a:t>
            </a:r>
            <a:r>
              <a:rPr sz="3850" b="1" spc="65" dirty="0">
                <a:latin typeface="Roboto"/>
                <a:cs typeface="Roboto"/>
              </a:rPr>
              <a:t>reine</a:t>
            </a:r>
            <a:r>
              <a:rPr sz="3850" b="1" spc="75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0" dirty="0">
                <a:latin typeface="Roboto"/>
                <a:cs typeface="Roboto"/>
              </a:rPr>
              <a:t>le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piquante,</a:t>
            </a:r>
            <a:endParaRPr sz="3850">
              <a:latin typeface="Roboto"/>
              <a:cs typeface="Roboto"/>
            </a:endParaRPr>
          </a:p>
          <a:p>
            <a:pPr marL="12700" marR="408940">
              <a:lnSpc>
                <a:spcPct val="131500"/>
              </a:lnSpc>
            </a:pPr>
            <a:r>
              <a:rPr sz="3850" b="1" spc="45" dirty="0">
                <a:latin typeface="Roboto"/>
                <a:cs typeface="Roboto"/>
              </a:rPr>
              <a:t>Pour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fabriquer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0" dirty="0">
                <a:latin typeface="Roboto"/>
                <a:cs typeface="Roboto"/>
              </a:rPr>
              <a:t>une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5" dirty="0">
                <a:latin typeface="Roboto"/>
                <a:cs typeface="Roboto"/>
              </a:rPr>
              <a:t>: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65" dirty="0">
                <a:latin typeface="Roboto"/>
                <a:cs typeface="Roboto"/>
              </a:rPr>
              <a:t>prépare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la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pate,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on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65" dirty="0">
                <a:latin typeface="Roboto"/>
                <a:cs typeface="Roboto"/>
              </a:rPr>
              <a:t>prépare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ajoute </a:t>
            </a:r>
            <a:r>
              <a:rPr sz="3850" b="1" spc="-944" dirty="0">
                <a:latin typeface="Roboto"/>
                <a:cs typeface="Roboto"/>
              </a:rPr>
              <a:t> </a:t>
            </a:r>
            <a:r>
              <a:rPr sz="3850" b="1" spc="40" dirty="0">
                <a:latin typeface="Roboto"/>
                <a:cs typeface="Roboto"/>
              </a:rPr>
              <a:t>une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sauce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65" dirty="0">
                <a:latin typeface="Roboto"/>
                <a:cs typeface="Roboto"/>
              </a:rPr>
              <a:t>prépare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ajoute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0" dirty="0">
                <a:latin typeface="Roboto"/>
                <a:cs typeface="Roboto"/>
              </a:rPr>
              <a:t>une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garniture.</a:t>
            </a:r>
            <a:endParaRPr sz="3850">
              <a:latin typeface="Roboto"/>
              <a:cs typeface="Roboto"/>
            </a:endParaRPr>
          </a:p>
          <a:p>
            <a:pPr marL="454025" indent="-441959">
              <a:lnSpc>
                <a:spcPct val="100000"/>
              </a:lnSpc>
              <a:spcBef>
                <a:spcPts val="1455"/>
              </a:spcBef>
              <a:buChar char="–"/>
              <a:tabLst>
                <a:tab pos="454659" algn="l"/>
              </a:tabLst>
            </a:pPr>
            <a:r>
              <a:rPr sz="3850" b="1" spc="40" dirty="0">
                <a:latin typeface="Roboto"/>
                <a:cs typeface="Roboto"/>
              </a:rPr>
              <a:t>pour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la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50" dirty="0">
                <a:latin typeface="Roboto"/>
                <a:cs typeface="Roboto"/>
              </a:rPr>
              <a:t>reine,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utilise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5" dirty="0">
                <a:latin typeface="Roboto"/>
                <a:cs typeface="Roboto"/>
              </a:rPr>
              <a:t>: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pate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=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«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60" dirty="0">
                <a:latin typeface="Roboto"/>
                <a:cs typeface="Roboto"/>
              </a:rPr>
              <a:t>croisée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»,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sauce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=</a:t>
            </a:r>
            <a:endParaRPr sz="3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3850" b="1" dirty="0">
                <a:latin typeface="Roboto"/>
                <a:cs typeface="Roboto"/>
              </a:rPr>
              <a:t>«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douce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»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garniture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=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«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jambon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champignon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»</a:t>
            </a:r>
            <a:endParaRPr sz="3850">
              <a:latin typeface="Roboto"/>
              <a:cs typeface="Roboto"/>
            </a:endParaRPr>
          </a:p>
          <a:p>
            <a:pPr marL="454025" indent="-441959">
              <a:lnSpc>
                <a:spcPct val="100000"/>
              </a:lnSpc>
              <a:spcBef>
                <a:spcPts val="1455"/>
              </a:spcBef>
              <a:buChar char="–"/>
              <a:tabLst>
                <a:tab pos="454659" algn="l"/>
              </a:tabLst>
            </a:pPr>
            <a:r>
              <a:rPr sz="3850" b="1" spc="40" dirty="0">
                <a:latin typeface="Roboto"/>
                <a:cs typeface="Roboto"/>
              </a:rPr>
              <a:t>pour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la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piquante,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on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utilise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5" dirty="0">
                <a:latin typeface="Roboto"/>
                <a:cs typeface="Roboto"/>
              </a:rPr>
              <a:t>: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pate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=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«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feuilletée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»,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sauce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=</a:t>
            </a:r>
            <a:endParaRPr sz="3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3850" b="1" dirty="0">
                <a:latin typeface="Roboto"/>
                <a:cs typeface="Roboto"/>
              </a:rPr>
              <a:t>«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piquante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»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et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garniture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-10" dirty="0">
                <a:latin typeface="Roboto"/>
                <a:cs typeface="Roboto"/>
              </a:rPr>
              <a:t>=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«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50" dirty="0">
                <a:latin typeface="Roboto"/>
                <a:cs typeface="Roboto"/>
              </a:rPr>
              <a:t>pepperoni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" dirty="0">
                <a:latin typeface="Roboto"/>
                <a:cs typeface="Roboto"/>
              </a:rPr>
              <a:t>+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0" dirty="0">
                <a:latin typeface="Roboto"/>
                <a:cs typeface="Roboto"/>
              </a:rPr>
              <a:t>salami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dirty="0">
                <a:latin typeface="Roboto"/>
                <a:cs typeface="Roboto"/>
              </a:rPr>
              <a:t>»</a:t>
            </a:r>
            <a:endParaRPr sz="3850">
              <a:latin typeface="Roboto"/>
              <a:cs typeface="Roboto"/>
            </a:endParaRPr>
          </a:p>
          <a:p>
            <a:pPr marL="12700" marR="5080">
              <a:lnSpc>
                <a:spcPct val="131500"/>
              </a:lnSpc>
            </a:pPr>
            <a:r>
              <a:rPr sz="3850" b="1" spc="20" dirty="0">
                <a:latin typeface="Roboto"/>
                <a:cs typeface="Roboto"/>
              </a:rPr>
              <a:t>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veut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utiliser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50" dirty="0">
                <a:latin typeface="Roboto"/>
                <a:cs typeface="Roboto"/>
              </a:rPr>
              <a:t>le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design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pattern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Builder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0" dirty="0">
                <a:latin typeface="Roboto"/>
                <a:cs typeface="Roboto"/>
              </a:rPr>
              <a:t>pour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faciliter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15" dirty="0">
                <a:latin typeface="Roboto"/>
                <a:cs typeface="Roboto"/>
              </a:rPr>
              <a:t>la</a:t>
            </a:r>
            <a:r>
              <a:rPr sz="3850" b="1" spc="85" dirty="0">
                <a:latin typeface="Roboto"/>
                <a:cs typeface="Roboto"/>
              </a:rPr>
              <a:t> </a:t>
            </a:r>
            <a:r>
              <a:rPr sz="3850" b="1" spc="40" dirty="0">
                <a:latin typeface="Roboto"/>
                <a:cs typeface="Roboto"/>
              </a:rPr>
              <a:t>fabrication </a:t>
            </a:r>
            <a:r>
              <a:rPr sz="3850" b="1" spc="-944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des</a:t>
            </a:r>
            <a:r>
              <a:rPr sz="3850" b="1" spc="75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pizza.</a:t>
            </a:r>
            <a:endParaRPr sz="3850">
              <a:latin typeface="Roboto"/>
              <a:cs typeface="Roboto"/>
            </a:endParaRPr>
          </a:p>
          <a:p>
            <a:pPr marL="573405" indent="-561340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574040" algn="l"/>
              </a:tabLst>
            </a:pPr>
            <a:r>
              <a:rPr sz="3850" b="1" spc="60" dirty="0">
                <a:latin typeface="Roboto"/>
                <a:cs typeface="Roboto"/>
              </a:rPr>
              <a:t>Proposer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0" dirty="0">
                <a:latin typeface="Roboto"/>
                <a:cs typeface="Roboto"/>
              </a:rPr>
              <a:t>une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35" dirty="0">
                <a:latin typeface="Roboto"/>
                <a:cs typeface="Roboto"/>
              </a:rPr>
              <a:t>modélisation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25" dirty="0">
                <a:latin typeface="Roboto"/>
                <a:cs typeface="Roboto"/>
              </a:rPr>
              <a:t>sous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65" dirty="0">
                <a:latin typeface="Roboto"/>
                <a:cs typeface="Roboto"/>
              </a:rPr>
              <a:t>forme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de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0" dirty="0">
                <a:latin typeface="Roboto"/>
                <a:cs typeface="Roboto"/>
              </a:rPr>
              <a:t>diagramme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de</a:t>
            </a:r>
            <a:r>
              <a:rPr sz="3850" b="1" spc="8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classe</a:t>
            </a:r>
            <a:endParaRPr sz="3850">
              <a:latin typeface="Roboto"/>
              <a:cs typeface="Roboto"/>
            </a:endParaRPr>
          </a:p>
          <a:p>
            <a:pPr marL="573405" indent="-561340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574040" algn="l"/>
              </a:tabLst>
            </a:pPr>
            <a:r>
              <a:rPr sz="3850" b="1" spc="60" dirty="0">
                <a:latin typeface="Roboto"/>
                <a:cs typeface="Roboto"/>
              </a:rPr>
              <a:t>Proposer</a:t>
            </a:r>
            <a:r>
              <a:rPr sz="3850" b="1" spc="65" dirty="0">
                <a:latin typeface="Roboto"/>
                <a:cs typeface="Roboto"/>
              </a:rPr>
              <a:t> </a:t>
            </a:r>
            <a:r>
              <a:rPr sz="3850" b="1" spc="50" dirty="0">
                <a:latin typeface="Roboto"/>
                <a:cs typeface="Roboto"/>
              </a:rPr>
              <a:t>le</a:t>
            </a:r>
            <a:r>
              <a:rPr sz="3850" b="1" spc="7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code</a:t>
            </a:r>
            <a:r>
              <a:rPr sz="3850" b="1" spc="70" dirty="0">
                <a:latin typeface="Roboto"/>
                <a:cs typeface="Roboto"/>
              </a:rPr>
              <a:t> </a:t>
            </a:r>
            <a:r>
              <a:rPr sz="3850" b="1" spc="55" dirty="0">
                <a:latin typeface="Roboto"/>
                <a:cs typeface="Roboto"/>
              </a:rPr>
              <a:t>source</a:t>
            </a:r>
            <a:r>
              <a:rPr sz="3850" b="1" spc="70" dirty="0">
                <a:latin typeface="Roboto"/>
                <a:cs typeface="Roboto"/>
              </a:rPr>
              <a:t> </a:t>
            </a:r>
            <a:r>
              <a:rPr sz="3850" b="1" spc="45" dirty="0">
                <a:latin typeface="Roboto"/>
                <a:cs typeface="Roboto"/>
              </a:rPr>
              <a:t>correspondant.</a:t>
            </a:r>
            <a:endParaRPr sz="38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97" y="0"/>
            <a:ext cx="18292445" cy="10292715"/>
            <a:chOff x="-897" y="0"/>
            <a:chExt cx="18292445" cy="10292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335020" cy="5731510"/>
            </a:xfrm>
            <a:custGeom>
              <a:avLst/>
              <a:gdLst/>
              <a:ahLst/>
              <a:cxnLst/>
              <a:rect l="l" t="t" r="r" b="b"/>
              <a:pathLst>
                <a:path w="3335020" h="5731510">
                  <a:moveTo>
                    <a:pt x="0" y="5731111"/>
                  </a:moveTo>
                  <a:lnTo>
                    <a:pt x="0" y="0"/>
                  </a:lnTo>
                  <a:lnTo>
                    <a:pt x="3334972" y="0"/>
                  </a:lnTo>
                  <a:lnTo>
                    <a:pt x="3328679" y="6244"/>
                  </a:lnTo>
                  <a:lnTo>
                    <a:pt x="3294446" y="38669"/>
                  </a:lnTo>
                  <a:lnTo>
                    <a:pt x="3259367" y="70532"/>
                  </a:lnTo>
                  <a:lnTo>
                    <a:pt x="3223443" y="101971"/>
                  </a:lnTo>
                  <a:lnTo>
                    <a:pt x="3185101" y="135822"/>
                  </a:lnTo>
                  <a:lnTo>
                    <a:pt x="3147165" y="170323"/>
                  </a:lnTo>
                  <a:lnTo>
                    <a:pt x="3109635" y="205311"/>
                  </a:lnTo>
                  <a:lnTo>
                    <a:pt x="3072511" y="240623"/>
                  </a:lnTo>
                  <a:lnTo>
                    <a:pt x="3035792" y="276097"/>
                  </a:lnTo>
                  <a:lnTo>
                    <a:pt x="3005706" y="302486"/>
                  </a:lnTo>
                  <a:lnTo>
                    <a:pt x="2973876" y="326180"/>
                  </a:lnTo>
                  <a:lnTo>
                    <a:pt x="2940461" y="347655"/>
                  </a:lnTo>
                  <a:lnTo>
                    <a:pt x="2905620" y="367387"/>
                  </a:lnTo>
                  <a:lnTo>
                    <a:pt x="2859819" y="390616"/>
                  </a:lnTo>
                  <a:lnTo>
                    <a:pt x="2813642" y="412906"/>
                  </a:lnTo>
                  <a:lnTo>
                    <a:pt x="2766995" y="434163"/>
                  </a:lnTo>
                  <a:lnTo>
                    <a:pt x="2719785" y="454293"/>
                  </a:lnTo>
                  <a:lnTo>
                    <a:pt x="2671918" y="473202"/>
                  </a:lnTo>
                  <a:lnTo>
                    <a:pt x="2623299" y="490797"/>
                  </a:lnTo>
                  <a:lnTo>
                    <a:pt x="2585843" y="504611"/>
                  </a:lnTo>
                  <a:lnTo>
                    <a:pt x="2549338" y="520170"/>
                  </a:lnTo>
                  <a:lnTo>
                    <a:pt x="2513466" y="536679"/>
                  </a:lnTo>
                  <a:lnTo>
                    <a:pt x="2477912" y="553347"/>
                  </a:lnTo>
                  <a:lnTo>
                    <a:pt x="2438210" y="578071"/>
                  </a:lnTo>
                  <a:lnTo>
                    <a:pt x="2364857" y="632168"/>
                  </a:lnTo>
                  <a:lnTo>
                    <a:pt x="2305476" y="678447"/>
                  </a:lnTo>
                  <a:lnTo>
                    <a:pt x="2264031" y="708428"/>
                  </a:lnTo>
                  <a:lnTo>
                    <a:pt x="2221160" y="735714"/>
                  </a:lnTo>
                  <a:lnTo>
                    <a:pt x="2177338" y="761416"/>
                  </a:lnTo>
                  <a:lnTo>
                    <a:pt x="2133040" y="786642"/>
                  </a:lnTo>
                  <a:lnTo>
                    <a:pt x="2089968" y="813947"/>
                  </a:lnTo>
                  <a:lnTo>
                    <a:pt x="2049085" y="843618"/>
                  </a:lnTo>
                  <a:lnTo>
                    <a:pt x="2010301" y="875536"/>
                  </a:lnTo>
                  <a:lnTo>
                    <a:pt x="1973528" y="909583"/>
                  </a:lnTo>
                  <a:lnTo>
                    <a:pt x="1938677" y="945642"/>
                  </a:lnTo>
                  <a:lnTo>
                    <a:pt x="1905660" y="983593"/>
                  </a:lnTo>
                  <a:lnTo>
                    <a:pt x="1874387" y="1023318"/>
                  </a:lnTo>
                  <a:lnTo>
                    <a:pt x="1794201" y="1175237"/>
                  </a:lnTo>
                  <a:lnTo>
                    <a:pt x="1773995" y="1216730"/>
                  </a:lnTo>
                  <a:lnTo>
                    <a:pt x="1754358" y="1258304"/>
                  </a:lnTo>
                  <a:lnTo>
                    <a:pt x="1735472" y="1301562"/>
                  </a:lnTo>
                  <a:lnTo>
                    <a:pt x="1717667" y="1345148"/>
                  </a:lnTo>
                  <a:lnTo>
                    <a:pt x="1700895" y="1389110"/>
                  </a:lnTo>
                  <a:lnTo>
                    <a:pt x="1685108" y="1433495"/>
                  </a:lnTo>
                  <a:lnTo>
                    <a:pt x="1670261" y="1478349"/>
                  </a:lnTo>
                  <a:lnTo>
                    <a:pt x="1656306" y="1523720"/>
                  </a:lnTo>
                  <a:lnTo>
                    <a:pt x="1642993" y="1565534"/>
                  </a:lnTo>
                  <a:lnTo>
                    <a:pt x="1628412" y="1607190"/>
                  </a:lnTo>
                  <a:lnTo>
                    <a:pt x="1612563" y="1648530"/>
                  </a:lnTo>
                  <a:lnTo>
                    <a:pt x="1576161" y="1735254"/>
                  </a:lnTo>
                  <a:lnTo>
                    <a:pt x="1558823" y="1781602"/>
                  </a:lnTo>
                  <a:lnTo>
                    <a:pt x="1543351" y="1828518"/>
                  </a:lnTo>
                  <a:lnTo>
                    <a:pt x="1529664" y="1876084"/>
                  </a:lnTo>
                  <a:lnTo>
                    <a:pt x="1506591" y="1970876"/>
                  </a:lnTo>
                  <a:lnTo>
                    <a:pt x="1495907" y="2017210"/>
                  </a:lnTo>
                  <a:lnTo>
                    <a:pt x="1486034" y="2063626"/>
                  </a:lnTo>
                  <a:lnTo>
                    <a:pt x="1477379" y="2110366"/>
                  </a:lnTo>
                  <a:lnTo>
                    <a:pt x="1470346" y="2157674"/>
                  </a:lnTo>
                  <a:lnTo>
                    <a:pt x="1463346" y="2199225"/>
                  </a:lnTo>
                  <a:lnTo>
                    <a:pt x="1453652" y="2240300"/>
                  </a:lnTo>
                  <a:lnTo>
                    <a:pt x="1443007" y="2281058"/>
                  </a:lnTo>
                  <a:lnTo>
                    <a:pt x="1433154" y="2321657"/>
                  </a:lnTo>
                  <a:lnTo>
                    <a:pt x="1420890" y="2374917"/>
                  </a:lnTo>
                  <a:lnTo>
                    <a:pt x="1409424" y="2428224"/>
                  </a:lnTo>
                  <a:lnTo>
                    <a:pt x="1398709" y="2481625"/>
                  </a:lnTo>
                  <a:lnTo>
                    <a:pt x="1388699" y="2535167"/>
                  </a:lnTo>
                  <a:lnTo>
                    <a:pt x="1379346" y="2588897"/>
                  </a:lnTo>
                  <a:lnTo>
                    <a:pt x="1362917" y="2688532"/>
                  </a:lnTo>
                  <a:lnTo>
                    <a:pt x="1356023" y="2734362"/>
                  </a:lnTo>
                  <a:lnTo>
                    <a:pt x="1351348" y="2780509"/>
                  </a:lnTo>
                  <a:lnTo>
                    <a:pt x="1350317" y="2827131"/>
                  </a:lnTo>
                  <a:lnTo>
                    <a:pt x="1342500" y="2872126"/>
                  </a:lnTo>
                  <a:lnTo>
                    <a:pt x="1338091" y="2917690"/>
                  </a:lnTo>
                  <a:lnTo>
                    <a:pt x="1332019" y="3009663"/>
                  </a:lnTo>
                  <a:lnTo>
                    <a:pt x="1326650" y="3055354"/>
                  </a:lnTo>
                  <a:lnTo>
                    <a:pt x="1324484" y="3068298"/>
                  </a:lnTo>
                  <a:lnTo>
                    <a:pt x="1323269" y="3081558"/>
                  </a:lnTo>
                  <a:lnTo>
                    <a:pt x="1323269" y="3546950"/>
                  </a:lnTo>
                  <a:lnTo>
                    <a:pt x="1322424" y="3560828"/>
                  </a:lnTo>
                  <a:lnTo>
                    <a:pt x="1321684" y="3593793"/>
                  </a:lnTo>
                  <a:lnTo>
                    <a:pt x="1321470" y="3676285"/>
                  </a:lnTo>
                  <a:lnTo>
                    <a:pt x="1320713" y="3725568"/>
                  </a:lnTo>
                  <a:lnTo>
                    <a:pt x="1318657" y="3774769"/>
                  </a:lnTo>
                  <a:lnTo>
                    <a:pt x="1314654" y="3824052"/>
                  </a:lnTo>
                  <a:lnTo>
                    <a:pt x="1305096" y="3895397"/>
                  </a:lnTo>
                  <a:lnTo>
                    <a:pt x="1303405" y="3917533"/>
                  </a:lnTo>
                  <a:lnTo>
                    <a:pt x="1296643" y="4050029"/>
                  </a:lnTo>
                  <a:lnTo>
                    <a:pt x="1293685" y="4093904"/>
                  </a:lnTo>
                  <a:lnTo>
                    <a:pt x="1286553" y="4170269"/>
                  </a:lnTo>
                  <a:lnTo>
                    <a:pt x="1285232" y="4203235"/>
                  </a:lnTo>
                  <a:lnTo>
                    <a:pt x="1285179" y="4320221"/>
                  </a:lnTo>
                  <a:lnTo>
                    <a:pt x="1279526" y="4366584"/>
                  </a:lnTo>
                  <a:lnTo>
                    <a:pt x="1270149" y="4413945"/>
                  </a:lnTo>
                  <a:lnTo>
                    <a:pt x="1259028" y="4460197"/>
                  </a:lnTo>
                  <a:lnTo>
                    <a:pt x="1245233" y="4512915"/>
                  </a:lnTo>
                  <a:lnTo>
                    <a:pt x="1230221" y="4565471"/>
                  </a:lnTo>
                  <a:lnTo>
                    <a:pt x="1213992" y="4617702"/>
                  </a:lnTo>
                  <a:lnTo>
                    <a:pt x="1196546" y="4669446"/>
                  </a:lnTo>
                  <a:lnTo>
                    <a:pt x="1171701" y="4737051"/>
                  </a:lnTo>
                  <a:lnTo>
                    <a:pt x="1166471" y="4753718"/>
                  </a:lnTo>
                  <a:lnTo>
                    <a:pt x="1163143" y="4770703"/>
                  </a:lnTo>
                  <a:lnTo>
                    <a:pt x="1161875" y="4810404"/>
                  </a:lnTo>
                  <a:lnTo>
                    <a:pt x="1157596" y="4831695"/>
                  </a:lnTo>
                  <a:lnTo>
                    <a:pt x="1150781" y="4852351"/>
                  </a:lnTo>
                  <a:lnTo>
                    <a:pt x="1136543" y="4886902"/>
                  </a:lnTo>
                  <a:lnTo>
                    <a:pt x="1131181" y="4901430"/>
                  </a:lnTo>
                  <a:lnTo>
                    <a:pt x="1125502" y="4915958"/>
                  </a:lnTo>
                  <a:lnTo>
                    <a:pt x="1118713" y="4930169"/>
                  </a:lnTo>
                  <a:lnTo>
                    <a:pt x="1113536" y="4942056"/>
                  </a:lnTo>
                  <a:lnTo>
                    <a:pt x="1107725" y="4954259"/>
                  </a:lnTo>
                  <a:lnTo>
                    <a:pt x="1100645" y="4965829"/>
                  </a:lnTo>
                  <a:lnTo>
                    <a:pt x="1091664" y="4975814"/>
                  </a:lnTo>
                  <a:lnTo>
                    <a:pt x="1072910" y="4995229"/>
                  </a:lnTo>
                  <a:lnTo>
                    <a:pt x="1058276" y="5017021"/>
                  </a:lnTo>
                  <a:lnTo>
                    <a:pt x="1032495" y="5062032"/>
                  </a:lnTo>
                  <a:lnTo>
                    <a:pt x="1004426" y="5104969"/>
                  </a:lnTo>
                  <a:lnTo>
                    <a:pt x="974673" y="5146242"/>
                  </a:lnTo>
                  <a:lnTo>
                    <a:pt x="943137" y="5185772"/>
                  </a:lnTo>
                  <a:lnTo>
                    <a:pt x="909719" y="5223479"/>
                  </a:lnTo>
                  <a:lnTo>
                    <a:pt x="874320" y="5259284"/>
                  </a:lnTo>
                  <a:lnTo>
                    <a:pt x="836841" y="5293108"/>
                  </a:lnTo>
                  <a:lnTo>
                    <a:pt x="797182" y="5324872"/>
                  </a:lnTo>
                  <a:lnTo>
                    <a:pt x="755246" y="5354496"/>
                  </a:lnTo>
                  <a:lnTo>
                    <a:pt x="672690" y="5408189"/>
                  </a:lnTo>
                  <a:lnTo>
                    <a:pt x="631486" y="5435184"/>
                  </a:lnTo>
                  <a:lnTo>
                    <a:pt x="590371" y="5462356"/>
                  </a:lnTo>
                  <a:lnTo>
                    <a:pt x="549374" y="5489764"/>
                  </a:lnTo>
                  <a:lnTo>
                    <a:pt x="508524" y="5517469"/>
                  </a:lnTo>
                  <a:lnTo>
                    <a:pt x="467853" y="5545528"/>
                  </a:lnTo>
                  <a:lnTo>
                    <a:pt x="435812" y="5565814"/>
                  </a:lnTo>
                  <a:lnTo>
                    <a:pt x="369194" y="5598780"/>
                  </a:lnTo>
                  <a:lnTo>
                    <a:pt x="282051" y="5628708"/>
                  </a:lnTo>
                  <a:lnTo>
                    <a:pt x="229486" y="5645481"/>
                  </a:lnTo>
                  <a:lnTo>
                    <a:pt x="176921" y="5662571"/>
                  </a:lnTo>
                  <a:lnTo>
                    <a:pt x="124672" y="5680771"/>
                  </a:lnTo>
                  <a:lnTo>
                    <a:pt x="78378" y="5698569"/>
                  </a:lnTo>
                  <a:lnTo>
                    <a:pt x="32652" y="5717260"/>
                  </a:lnTo>
                  <a:lnTo>
                    <a:pt x="0" y="5731111"/>
                  </a:lnTo>
                  <a:close/>
                </a:path>
                <a:path w="3335020" h="5731510">
                  <a:moveTo>
                    <a:pt x="1323269" y="3546950"/>
                  </a:moveTo>
                  <a:lnTo>
                    <a:pt x="1323269" y="3081558"/>
                  </a:lnTo>
                  <a:lnTo>
                    <a:pt x="1323322" y="3094818"/>
                  </a:lnTo>
                  <a:lnTo>
                    <a:pt x="1324959" y="3107761"/>
                  </a:lnTo>
                  <a:lnTo>
                    <a:pt x="1329909" y="3156638"/>
                  </a:lnTo>
                  <a:lnTo>
                    <a:pt x="1331694" y="3205840"/>
                  </a:lnTo>
                  <a:lnTo>
                    <a:pt x="1332587" y="3304893"/>
                  </a:lnTo>
                  <a:lnTo>
                    <a:pt x="1335103" y="3354581"/>
                  </a:lnTo>
                  <a:lnTo>
                    <a:pt x="1336423" y="3389818"/>
                  </a:lnTo>
                  <a:lnTo>
                    <a:pt x="1335525" y="3424739"/>
                  </a:lnTo>
                  <a:lnTo>
                    <a:pt x="1332725" y="3459659"/>
                  </a:lnTo>
                  <a:lnTo>
                    <a:pt x="1332019" y="3465336"/>
                  </a:lnTo>
                  <a:lnTo>
                    <a:pt x="1324431" y="3527862"/>
                  </a:lnTo>
                  <a:lnTo>
                    <a:pt x="1323269" y="3546950"/>
                  </a:lnTo>
                  <a:close/>
                </a:path>
                <a:path w="3335020" h="5731510">
                  <a:moveTo>
                    <a:pt x="1285179" y="4320221"/>
                  </a:moveTo>
                  <a:lnTo>
                    <a:pt x="1285179" y="4236201"/>
                  </a:lnTo>
                  <a:lnTo>
                    <a:pt x="1286077" y="4269166"/>
                  </a:lnTo>
                  <a:lnTo>
                    <a:pt x="1285417" y="4318271"/>
                  </a:lnTo>
                  <a:lnTo>
                    <a:pt x="1285179" y="4320221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324911"/>
              <a:ext cx="16230599" cy="7324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889" y="0"/>
              <a:ext cx="18292445" cy="10292715"/>
            </a:xfrm>
            <a:custGeom>
              <a:avLst/>
              <a:gdLst/>
              <a:ahLst/>
              <a:cxnLst/>
              <a:rect l="l" t="t" r="r" b="b"/>
              <a:pathLst>
                <a:path w="18292445" h="10292715">
                  <a:moveTo>
                    <a:pt x="14198" y="6200889"/>
                  </a:moveTo>
                  <a:lnTo>
                    <a:pt x="762" y="6161659"/>
                  </a:lnTo>
                  <a:lnTo>
                    <a:pt x="13220" y="6199467"/>
                  </a:lnTo>
                  <a:lnTo>
                    <a:pt x="14198" y="6200889"/>
                  </a:lnTo>
                  <a:close/>
                </a:path>
                <a:path w="18292445" h="10292715">
                  <a:moveTo>
                    <a:pt x="1220812" y="5562981"/>
                  </a:moveTo>
                  <a:lnTo>
                    <a:pt x="1202016" y="5506047"/>
                  </a:lnTo>
                  <a:lnTo>
                    <a:pt x="1181900" y="5485600"/>
                  </a:lnTo>
                  <a:lnTo>
                    <a:pt x="1217129" y="5592356"/>
                  </a:lnTo>
                  <a:lnTo>
                    <a:pt x="1220812" y="5562981"/>
                  </a:lnTo>
                  <a:close/>
                </a:path>
                <a:path w="18292445" h="10292715">
                  <a:moveTo>
                    <a:pt x="1495666" y="9071521"/>
                  </a:moveTo>
                  <a:lnTo>
                    <a:pt x="1492288" y="9020772"/>
                  </a:lnTo>
                  <a:lnTo>
                    <a:pt x="1445602" y="8879230"/>
                  </a:lnTo>
                  <a:lnTo>
                    <a:pt x="1418031" y="8836190"/>
                  </a:lnTo>
                  <a:lnTo>
                    <a:pt x="1495666" y="9071521"/>
                  </a:lnTo>
                  <a:close/>
                </a:path>
                <a:path w="18292445" h="10292715">
                  <a:moveTo>
                    <a:pt x="1606080" y="10095332"/>
                  </a:moveTo>
                  <a:lnTo>
                    <a:pt x="1602295" y="10043325"/>
                  </a:lnTo>
                  <a:lnTo>
                    <a:pt x="1594053" y="10018344"/>
                  </a:lnTo>
                  <a:lnTo>
                    <a:pt x="1603616" y="10006800"/>
                  </a:lnTo>
                  <a:lnTo>
                    <a:pt x="1591906" y="9768624"/>
                  </a:lnTo>
                  <a:lnTo>
                    <a:pt x="1592275" y="9729216"/>
                  </a:lnTo>
                  <a:lnTo>
                    <a:pt x="1580540" y="9693643"/>
                  </a:lnTo>
                  <a:lnTo>
                    <a:pt x="1580616" y="9653333"/>
                  </a:lnTo>
                  <a:lnTo>
                    <a:pt x="1559001" y="9587814"/>
                  </a:lnTo>
                  <a:lnTo>
                    <a:pt x="1566392" y="9569679"/>
                  </a:lnTo>
                  <a:lnTo>
                    <a:pt x="1561896" y="9556039"/>
                  </a:lnTo>
                  <a:lnTo>
                    <a:pt x="1544637" y="9260510"/>
                  </a:lnTo>
                  <a:lnTo>
                    <a:pt x="1529473" y="9214561"/>
                  </a:lnTo>
                  <a:lnTo>
                    <a:pt x="1526311" y="9164434"/>
                  </a:lnTo>
                  <a:lnTo>
                    <a:pt x="1387132" y="8742528"/>
                  </a:lnTo>
                  <a:lnTo>
                    <a:pt x="1359662" y="8699830"/>
                  </a:lnTo>
                  <a:lnTo>
                    <a:pt x="1391310" y="8795779"/>
                  </a:lnTo>
                  <a:lnTo>
                    <a:pt x="1328915" y="8606638"/>
                  </a:lnTo>
                  <a:lnTo>
                    <a:pt x="1274013" y="8521268"/>
                  </a:lnTo>
                  <a:lnTo>
                    <a:pt x="1258595" y="8474545"/>
                  </a:lnTo>
                  <a:lnTo>
                    <a:pt x="1231138" y="8431860"/>
                  </a:lnTo>
                  <a:lnTo>
                    <a:pt x="1040079" y="8136471"/>
                  </a:lnTo>
                  <a:lnTo>
                    <a:pt x="1024775" y="8090078"/>
                  </a:lnTo>
                  <a:lnTo>
                    <a:pt x="969797" y="8004518"/>
                  </a:lnTo>
                  <a:lnTo>
                    <a:pt x="954176" y="7957159"/>
                  </a:lnTo>
                  <a:lnTo>
                    <a:pt x="898931" y="7870787"/>
                  </a:lnTo>
                  <a:lnTo>
                    <a:pt x="883386" y="7823670"/>
                  </a:lnTo>
                  <a:lnTo>
                    <a:pt x="855751" y="7780439"/>
                  </a:lnTo>
                  <a:lnTo>
                    <a:pt x="827328" y="7694282"/>
                  </a:lnTo>
                  <a:lnTo>
                    <a:pt x="808761" y="7678560"/>
                  </a:lnTo>
                  <a:lnTo>
                    <a:pt x="722363" y="7416647"/>
                  </a:lnTo>
                  <a:lnTo>
                    <a:pt x="711733" y="7262825"/>
                  </a:lnTo>
                  <a:lnTo>
                    <a:pt x="717181" y="7198258"/>
                  </a:lnTo>
                  <a:lnTo>
                    <a:pt x="750100" y="7135914"/>
                  </a:lnTo>
                  <a:lnTo>
                    <a:pt x="776465" y="7094194"/>
                  </a:lnTo>
                  <a:lnTo>
                    <a:pt x="802474" y="7051434"/>
                  </a:lnTo>
                  <a:lnTo>
                    <a:pt x="828230" y="7007911"/>
                  </a:lnTo>
                  <a:lnTo>
                    <a:pt x="879411" y="6919811"/>
                  </a:lnTo>
                  <a:lnTo>
                    <a:pt x="892962" y="6879818"/>
                  </a:lnTo>
                  <a:lnTo>
                    <a:pt x="944473" y="6792735"/>
                  </a:lnTo>
                  <a:lnTo>
                    <a:pt x="970127" y="6748869"/>
                  </a:lnTo>
                  <a:lnTo>
                    <a:pt x="983589" y="6708610"/>
                  </a:lnTo>
                  <a:lnTo>
                    <a:pt x="1033805" y="6617627"/>
                  </a:lnTo>
                  <a:lnTo>
                    <a:pt x="1058291" y="6570231"/>
                  </a:lnTo>
                  <a:lnTo>
                    <a:pt x="1069289" y="6522479"/>
                  </a:lnTo>
                  <a:lnTo>
                    <a:pt x="1094447" y="6477152"/>
                  </a:lnTo>
                  <a:lnTo>
                    <a:pt x="1107059" y="6434302"/>
                  </a:lnTo>
                  <a:lnTo>
                    <a:pt x="1131354" y="6386309"/>
                  </a:lnTo>
                  <a:lnTo>
                    <a:pt x="1178623" y="6205296"/>
                  </a:lnTo>
                  <a:lnTo>
                    <a:pt x="1193444" y="6169164"/>
                  </a:lnTo>
                  <a:lnTo>
                    <a:pt x="1195793" y="6135738"/>
                  </a:lnTo>
                  <a:lnTo>
                    <a:pt x="1209865" y="6097321"/>
                  </a:lnTo>
                  <a:lnTo>
                    <a:pt x="1215453" y="5992634"/>
                  </a:lnTo>
                  <a:lnTo>
                    <a:pt x="1229614" y="5954496"/>
                  </a:lnTo>
                  <a:lnTo>
                    <a:pt x="1231671" y="5920194"/>
                  </a:lnTo>
                  <a:lnTo>
                    <a:pt x="1272247" y="5718899"/>
                  </a:lnTo>
                  <a:lnTo>
                    <a:pt x="1267739" y="5705259"/>
                  </a:lnTo>
                  <a:lnTo>
                    <a:pt x="1275130" y="5687123"/>
                  </a:lnTo>
                  <a:lnTo>
                    <a:pt x="1270469" y="5672975"/>
                  </a:lnTo>
                  <a:lnTo>
                    <a:pt x="1253909" y="5663323"/>
                  </a:lnTo>
                  <a:lnTo>
                    <a:pt x="1245781" y="5638673"/>
                  </a:lnTo>
                  <a:lnTo>
                    <a:pt x="1225461" y="5617629"/>
                  </a:lnTo>
                  <a:lnTo>
                    <a:pt x="1181900" y="5485600"/>
                  </a:lnTo>
                  <a:lnTo>
                    <a:pt x="1161745" y="5465026"/>
                  </a:lnTo>
                  <a:lnTo>
                    <a:pt x="1153553" y="5440210"/>
                  </a:lnTo>
                  <a:lnTo>
                    <a:pt x="1133182" y="5419014"/>
                  </a:lnTo>
                  <a:lnTo>
                    <a:pt x="1105585" y="5375872"/>
                  </a:lnTo>
                  <a:lnTo>
                    <a:pt x="1067257" y="5340782"/>
                  </a:lnTo>
                  <a:lnTo>
                    <a:pt x="991958" y="5274678"/>
                  </a:lnTo>
                  <a:lnTo>
                    <a:pt x="989126" y="5266080"/>
                  </a:lnTo>
                  <a:lnTo>
                    <a:pt x="974648" y="5262727"/>
                  </a:lnTo>
                  <a:lnTo>
                    <a:pt x="960666" y="5260899"/>
                  </a:lnTo>
                  <a:lnTo>
                    <a:pt x="947280" y="5260860"/>
                  </a:lnTo>
                  <a:lnTo>
                    <a:pt x="933450" y="5259476"/>
                  </a:lnTo>
                  <a:lnTo>
                    <a:pt x="920089" y="5259489"/>
                  </a:lnTo>
                  <a:lnTo>
                    <a:pt x="895070" y="5264759"/>
                  </a:lnTo>
                  <a:lnTo>
                    <a:pt x="882510" y="5267185"/>
                  </a:lnTo>
                  <a:lnTo>
                    <a:pt x="848588" y="5285994"/>
                  </a:lnTo>
                  <a:lnTo>
                    <a:pt x="812495" y="5338724"/>
                  </a:lnTo>
                  <a:lnTo>
                    <a:pt x="787349" y="5384127"/>
                  </a:lnTo>
                  <a:lnTo>
                    <a:pt x="762901" y="5431637"/>
                  </a:lnTo>
                  <a:lnTo>
                    <a:pt x="739178" y="5481345"/>
                  </a:lnTo>
                  <a:lnTo>
                    <a:pt x="728281" y="5529351"/>
                  </a:lnTo>
                  <a:lnTo>
                    <a:pt x="718159" y="5579745"/>
                  </a:lnTo>
                  <a:lnTo>
                    <a:pt x="708850" y="5632628"/>
                  </a:lnTo>
                  <a:lnTo>
                    <a:pt x="700392" y="5688063"/>
                  </a:lnTo>
                  <a:lnTo>
                    <a:pt x="706120" y="5786488"/>
                  </a:lnTo>
                  <a:lnTo>
                    <a:pt x="696760" y="5839180"/>
                  </a:lnTo>
                  <a:lnTo>
                    <a:pt x="699350" y="5887580"/>
                  </a:lnTo>
                  <a:lnTo>
                    <a:pt x="689775" y="5939625"/>
                  </a:lnTo>
                  <a:lnTo>
                    <a:pt x="672261" y="6048680"/>
                  </a:lnTo>
                  <a:lnTo>
                    <a:pt x="664718" y="6091567"/>
                  </a:lnTo>
                  <a:lnTo>
                    <a:pt x="664718" y="7566228"/>
                  </a:lnTo>
                  <a:lnTo>
                    <a:pt x="321945" y="6527216"/>
                  </a:lnTo>
                  <a:lnTo>
                    <a:pt x="649693" y="7520660"/>
                  </a:lnTo>
                  <a:lnTo>
                    <a:pt x="664718" y="7566228"/>
                  </a:lnTo>
                  <a:lnTo>
                    <a:pt x="664718" y="6091567"/>
                  </a:lnTo>
                  <a:lnTo>
                    <a:pt x="653656" y="6154432"/>
                  </a:lnTo>
                  <a:lnTo>
                    <a:pt x="634047" y="6257163"/>
                  </a:lnTo>
                  <a:lnTo>
                    <a:pt x="628942" y="6282220"/>
                  </a:lnTo>
                  <a:lnTo>
                    <a:pt x="611568" y="6310617"/>
                  </a:lnTo>
                  <a:lnTo>
                    <a:pt x="606005" y="6334277"/>
                  </a:lnTo>
                  <a:lnTo>
                    <a:pt x="588073" y="6361023"/>
                  </a:lnTo>
                  <a:lnTo>
                    <a:pt x="572452" y="6394729"/>
                  </a:lnTo>
                  <a:lnTo>
                    <a:pt x="542709" y="6426174"/>
                  </a:lnTo>
                  <a:lnTo>
                    <a:pt x="510527" y="6450241"/>
                  </a:lnTo>
                  <a:lnTo>
                    <a:pt x="475538" y="6465811"/>
                  </a:lnTo>
                  <a:lnTo>
                    <a:pt x="426199" y="6478397"/>
                  </a:lnTo>
                  <a:lnTo>
                    <a:pt x="386702" y="6480276"/>
                  </a:lnTo>
                  <a:lnTo>
                    <a:pt x="344932" y="6475285"/>
                  </a:lnTo>
                  <a:lnTo>
                    <a:pt x="300863" y="6463297"/>
                  </a:lnTo>
                  <a:lnTo>
                    <a:pt x="267373" y="6442875"/>
                  </a:lnTo>
                  <a:lnTo>
                    <a:pt x="221322" y="6424892"/>
                  </a:lnTo>
                  <a:lnTo>
                    <a:pt x="186994" y="6401930"/>
                  </a:lnTo>
                  <a:lnTo>
                    <a:pt x="164299" y="6392431"/>
                  </a:lnTo>
                  <a:lnTo>
                    <a:pt x="164299" y="6495250"/>
                  </a:lnTo>
                  <a:lnTo>
                    <a:pt x="117894" y="6476212"/>
                  </a:lnTo>
                  <a:lnTo>
                    <a:pt x="164274" y="6495237"/>
                  </a:lnTo>
                  <a:lnTo>
                    <a:pt x="164299" y="6392431"/>
                  </a:lnTo>
                  <a:lnTo>
                    <a:pt x="140449" y="6382423"/>
                  </a:lnTo>
                  <a:lnTo>
                    <a:pt x="137464" y="6373406"/>
                  </a:lnTo>
                  <a:lnTo>
                    <a:pt x="122008" y="6367081"/>
                  </a:lnTo>
                  <a:lnTo>
                    <a:pt x="114973" y="6345733"/>
                  </a:lnTo>
                  <a:lnTo>
                    <a:pt x="92532" y="6318275"/>
                  </a:lnTo>
                  <a:lnTo>
                    <a:pt x="82664" y="6288367"/>
                  </a:lnTo>
                  <a:lnTo>
                    <a:pt x="38976" y="6237008"/>
                  </a:lnTo>
                  <a:lnTo>
                    <a:pt x="14198" y="6200889"/>
                  </a:lnTo>
                  <a:lnTo>
                    <a:pt x="106781" y="6470942"/>
                  </a:lnTo>
                  <a:lnTo>
                    <a:pt x="70319" y="6453606"/>
                  </a:lnTo>
                  <a:lnTo>
                    <a:pt x="21767" y="6428079"/>
                  </a:lnTo>
                  <a:lnTo>
                    <a:pt x="0" y="6402565"/>
                  </a:lnTo>
                  <a:lnTo>
                    <a:pt x="889" y="7905140"/>
                  </a:lnTo>
                  <a:lnTo>
                    <a:pt x="787311" y="10288930"/>
                  </a:lnTo>
                  <a:lnTo>
                    <a:pt x="1416532" y="10291039"/>
                  </a:lnTo>
                  <a:lnTo>
                    <a:pt x="1417066" y="10292601"/>
                  </a:lnTo>
                  <a:lnTo>
                    <a:pt x="1417421" y="10291051"/>
                  </a:lnTo>
                  <a:lnTo>
                    <a:pt x="1577213" y="10291585"/>
                  </a:lnTo>
                  <a:lnTo>
                    <a:pt x="1590560" y="10250970"/>
                  </a:lnTo>
                  <a:lnTo>
                    <a:pt x="1600174" y="10199052"/>
                  </a:lnTo>
                  <a:lnTo>
                    <a:pt x="1597317" y="10149853"/>
                  </a:lnTo>
                  <a:lnTo>
                    <a:pt x="1606080" y="10095332"/>
                  </a:lnTo>
                  <a:close/>
                </a:path>
                <a:path w="18292445" h="10292715">
                  <a:moveTo>
                    <a:pt x="18288877" y="6021883"/>
                  </a:moveTo>
                  <a:lnTo>
                    <a:pt x="18264150" y="6032398"/>
                  </a:lnTo>
                  <a:lnTo>
                    <a:pt x="18229530" y="6046711"/>
                  </a:lnTo>
                  <a:lnTo>
                    <a:pt x="18132679" y="6088189"/>
                  </a:lnTo>
                  <a:lnTo>
                    <a:pt x="18084064" y="6108395"/>
                  </a:lnTo>
                  <a:lnTo>
                    <a:pt x="18034762" y="6127508"/>
                  </a:lnTo>
                  <a:lnTo>
                    <a:pt x="17990173" y="6143041"/>
                  </a:lnTo>
                  <a:lnTo>
                    <a:pt x="17945316" y="6157620"/>
                  </a:lnTo>
                  <a:lnTo>
                    <a:pt x="17900447" y="6171933"/>
                  </a:lnTo>
                  <a:lnTo>
                    <a:pt x="17855857" y="6186652"/>
                  </a:lnTo>
                  <a:lnTo>
                    <a:pt x="17797247" y="6210465"/>
                  </a:lnTo>
                  <a:lnTo>
                    <a:pt x="17741888" y="6242926"/>
                  </a:lnTo>
                  <a:lnTo>
                    <a:pt x="17701375" y="6270828"/>
                  </a:lnTo>
                  <a:lnTo>
                    <a:pt x="17660671" y="6298336"/>
                  </a:lnTo>
                  <a:lnTo>
                    <a:pt x="17619803" y="6325514"/>
                  </a:lnTo>
                  <a:lnTo>
                    <a:pt x="17578807" y="6352464"/>
                  </a:lnTo>
                  <a:lnTo>
                    <a:pt x="17496625" y="6405943"/>
                  </a:lnTo>
                  <a:lnTo>
                    <a:pt x="17455884" y="6434988"/>
                  </a:lnTo>
                  <a:lnTo>
                    <a:pt x="17417669" y="6466408"/>
                  </a:lnTo>
                  <a:lnTo>
                    <a:pt x="17381855" y="6500101"/>
                  </a:lnTo>
                  <a:lnTo>
                    <a:pt x="17348302" y="6535953"/>
                  </a:lnTo>
                  <a:lnTo>
                    <a:pt x="17316895" y="6573875"/>
                  </a:lnTo>
                  <a:lnTo>
                    <a:pt x="17287507" y="6613779"/>
                  </a:lnTo>
                  <a:lnTo>
                    <a:pt x="17260024" y="6655536"/>
                  </a:lnTo>
                  <a:lnTo>
                    <a:pt x="17238015" y="6693954"/>
                  </a:lnTo>
                  <a:lnTo>
                    <a:pt x="17225531" y="6712547"/>
                  </a:lnTo>
                  <a:lnTo>
                    <a:pt x="17195826" y="6747510"/>
                  </a:lnTo>
                  <a:lnTo>
                    <a:pt x="17186440" y="6768071"/>
                  </a:lnTo>
                  <a:lnTo>
                    <a:pt x="17180649" y="6780200"/>
                  </a:lnTo>
                  <a:lnTo>
                    <a:pt x="17175798" y="6792595"/>
                  </a:lnTo>
                  <a:lnTo>
                    <a:pt x="17171226" y="6804990"/>
                  </a:lnTo>
                  <a:lnTo>
                    <a:pt x="17159072" y="6834479"/>
                  </a:lnTo>
                  <a:lnTo>
                    <a:pt x="17153255" y="6852107"/>
                  </a:lnTo>
                  <a:lnTo>
                    <a:pt x="17149610" y="6870281"/>
                  </a:lnTo>
                  <a:lnTo>
                    <a:pt x="17148531" y="6904164"/>
                  </a:lnTo>
                  <a:lnTo>
                    <a:pt x="17145686" y="6918655"/>
                  </a:lnTo>
                  <a:lnTo>
                    <a:pt x="17141228" y="6932879"/>
                  </a:lnTo>
                  <a:lnTo>
                    <a:pt x="17120019" y="6990575"/>
                  </a:lnTo>
                  <a:lnTo>
                    <a:pt x="17105135" y="7034733"/>
                  </a:lnTo>
                  <a:lnTo>
                    <a:pt x="17091279" y="7079310"/>
                  </a:lnTo>
                  <a:lnTo>
                    <a:pt x="17078465" y="7124154"/>
                  </a:lnTo>
                  <a:lnTo>
                    <a:pt x="17066692" y="7169150"/>
                  </a:lnTo>
                  <a:lnTo>
                    <a:pt x="17057205" y="7208621"/>
                  </a:lnTo>
                  <a:lnTo>
                    <a:pt x="17049204" y="7249033"/>
                  </a:lnTo>
                  <a:lnTo>
                    <a:pt x="17044378" y="7288606"/>
                  </a:lnTo>
                  <a:lnTo>
                    <a:pt x="17044175" y="7290270"/>
                  </a:lnTo>
                  <a:lnTo>
                    <a:pt x="17043616" y="7332167"/>
                  </a:lnTo>
                  <a:lnTo>
                    <a:pt x="17044340" y="7359320"/>
                  </a:lnTo>
                  <a:lnTo>
                    <a:pt x="17044340" y="7388441"/>
                  </a:lnTo>
                  <a:lnTo>
                    <a:pt x="17043210" y="7416571"/>
                  </a:lnTo>
                  <a:lnTo>
                    <a:pt x="17037127" y="7481735"/>
                  </a:lnTo>
                  <a:lnTo>
                    <a:pt x="17034599" y="7519187"/>
                  </a:lnTo>
                  <a:lnTo>
                    <a:pt x="17028821" y="7632255"/>
                  </a:lnTo>
                  <a:lnTo>
                    <a:pt x="17027386" y="7651153"/>
                  </a:lnTo>
                  <a:lnTo>
                    <a:pt x="17018191" y="7722565"/>
                  </a:lnTo>
                  <a:lnTo>
                    <a:pt x="17014762" y="7775092"/>
                  </a:lnTo>
                  <a:lnTo>
                    <a:pt x="17013492" y="7827607"/>
                  </a:lnTo>
                  <a:lnTo>
                    <a:pt x="17013225" y="7908531"/>
                  </a:lnTo>
                  <a:lnTo>
                    <a:pt x="17012590" y="7936674"/>
                  </a:lnTo>
                  <a:lnTo>
                    <a:pt x="17011879" y="7948511"/>
                  </a:lnTo>
                  <a:lnTo>
                    <a:pt x="17010888" y="7964805"/>
                  </a:lnTo>
                  <a:lnTo>
                    <a:pt x="17003802" y="8023009"/>
                  </a:lnTo>
                  <a:lnTo>
                    <a:pt x="17001414" y="8052803"/>
                  </a:lnTo>
                  <a:lnTo>
                    <a:pt x="17000652" y="8082610"/>
                  </a:lnTo>
                  <a:lnTo>
                    <a:pt x="17004145" y="8165681"/>
                  </a:lnTo>
                  <a:lnTo>
                    <a:pt x="17004475" y="8218538"/>
                  </a:lnTo>
                  <a:lnTo>
                    <a:pt x="17005631" y="8271129"/>
                  </a:lnTo>
                  <a:lnTo>
                    <a:pt x="17010431" y="8323313"/>
                  </a:lnTo>
                  <a:lnTo>
                    <a:pt x="17011828" y="8334362"/>
                  </a:lnTo>
                  <a:lnTo>
                    <a:pt x="17011879" y="8345678"/>
                  </a:lnTo>
                  <a:lnTo>
                    <a:pt x="17010838" y="8356994"/>
                  </a:lnTo>
                  <a:lnTo>
                    <a:pt x="17008983" y="8368043"/>
                  </a:lnTo>
                  <a:lnTo>
                    <a:pt x="17003599" y="8416938"/>
                  </a:lnTo>
                  <a:lnTo>
                    <a:pt x="17000512" y="8465972"/>
                  </a:lnTo>
                  <a:lnTo>
                    <a:pt x="16996614" y="8514728"/>
                  </a:lnTo>
                  <a:lnTo>
                    <a:pt x="16988790" y="8562810"/>
                  </a:lnTo>
                  <a:lnTo>
                    <a:pt x="16987914" y="8602599"/>
                  </a:lnTo>
                  <a:lnTo>
                    <a:pt x="16983926" y="8641982"/>
                  </a:lnTo>
                  <a:lnTo>
                    <a:pt x="16978033" y="8681085"/>
                  </a:lnTo>
                  <a:lnTo>
                    <a:pt x="16964013" y="8766124"/>
                  </a:lnTo>
                  <a:lnTo>
                    <a:pt x="16956037" y="8811971"/>
                  </a:lnTo>
                  <a:lnTo>
                    <a:pt x="16947490" y="8857666"/>
                  </a:lnTo>
                  <a:lnTo>
                    <a:pt x="16938346" y="8903233"/>
                  </a:lnTo>
                  <a:lnTo>
                    <a:pt x="16928567" y="8948725"/>
                  </a:lnTo>
                  <a:lnTo>
                    <a:pt x="16918102" y="8994178"/>
                  </a:lnTo>
                  <a:lnTo>
                    <a:pt x="16900602" y="9063609"/>
                  </a:lnTo>
                  <a:lnTo>
                    <a:pt x="16892334" y="9098661"/>
                  </a:lnTo>
                  <a:lnTo>
                    <a:pt x="16886365" y="9134119"/>
                  </a:lnTo>
                  <a:lnTo>
                    <a:pt x="16878631" y="9184500"/>
                  </a:lnTo>
                  <a:lnTo>
                    <a:pt x="16868864" y="9234208"/>
                  </a:lnTo>
                  <a:lnTo>
                    <a:pt x="16857752" y="9283649"/>
                  </a:lnTo>
                  <a:lnTo>
                    <a:pt x="16845966" y="9333217"/>
                  </a:lnTo>
                  <a:lnTo>
                    <a:pt x="16832961" y="9384640"/>
                  </a:lnTo>
                  <a:lnTo>
                    <a:pt x="16817645" y="9435109"/>
                  </a:lnTo>
                  <a:lnTo>
                    <a:pt x="16799903" y="9484766"/>
                  </a:lnTo>
                  <a:lnTo>
                    <a:pt x="16764991" y="9568624"/>
                  </a:lnTo>
                  <a:lnTo>
                    <a:pt x="16751465" y="9603905"/>
                  </a:lnTo>
                  <a:lnTo>
                    <a:pt x="16739019" y="9639452"/>
                  </a:lnTo>
                  <a:lnTo>
                    <a:pt x="16713276" y="9721558"/>
                  </a:lnTo>
                  <a:lnTo>
                    <a:pt x="16697795" y="9767341"/>
                  </a:lnTo>
                  <a:lnTo>
                    <a:pt x="16681120" y="9812566"/>
                  </a:lnTo>
                  <a:lnTo>
                    <a:pt x="16663213" y="9857321"/>
                  </a:lnTo>
                  <a:lnTo>
                    <a:pt x="16643985" y="9901644"/>
                  </a:lnTo>
                  <a:lnTo>
                    <a:pt x="16622954" y="9945992"/>
                  </a:lnTo>
                  <a:lnTo>
                    <a:pt x="16557422" y="10077666"/>
                  </a:lnTo>
                  <a:lnTo>
                    <a:pt x="16510267" y="10141598"/>
                  </a:lnTo>
                  <a:lnTo>
                    <a:pt x="16476942" y="10178923"/>
                  </a:lnTo>
                  <a:lnTo>
                    <a:pt x="16441458" y="10214000"/>
                  </a:lnTo>
                  <a:lnTo>
                    <a:pt x="16403689" y="10246677"/>
                  </a:lnTo>
                  <a:lnTo>
                    <a:pt x="16363518" y="10276776"/>
                  </a:lnTo>
                  <a:lnTo>
                    <a:pt x="16344557" y="10288930"/>
                  </a:lnTo>
                  <a:lnTo>
                    <a:pt x="18288877" y="10288930"/>
                  </a:lnTo>
                  <a:lnTo>
                    <a:pt x="18288877" y="6021883"/>
                  </a:lnTo>
                  <a:close/>
                </a:path>
                <a:path w="18292445" h="10292715">
                  <a:moveTo>
                    <a:pt x="18292217" y="3888244"/>
                  </a:moveTo>
                  <a:lnTo>
                    <a:pt x="18288877" y="3746335"/>
                  </a:lnTo>
                  <a:lnTo>
                    <a:pt x="18245239" y="3723360"/>
                  </a:lnTo>
                  <a:lnTo>
                    <a:pt x="18202237" y="3703485"/>
                  </a:lnTo>
                  <a:lnTo>
                    <a:pt x="18161712" y="3695560"/>
                  </a:lnTo>
                  <a:lnTo>
                    <a:pt x="18133314" y="3683622"/>
                  </a:lnTo>
                  <a:lnTo>
                    <a:pt x="18104752" y="3670909"/>
                  </a:lnTo>
                  <a:lnTo>
                    <a:pt x="18076164" y="3658057"/>
                  </a:lnTo>
                  <a:lnTo>
                    <a:pt x="18035004" y="3647071"/>
                  </a:lnTo>
                  <a:lnTo>
                    <a:pt x="17994732" y="3640404"/>
                  </a:lnTo>
                  <a:lnTo>
                    <a:pt x="17955260" y="3637686"/>
                  </a:lnTo>
                  <a:lnTo>
                    <a:pt x="17916525" y="3638499"/>
                  </a:lnTo>
                  <a:lnTo>
                    <a:pt x="17865929" y="3644608"/>
                  </a:lnTo>
                  <a:lnTo>
                    <a:pt x="17816818" y="3658031"/>
                  </a:lnTo>
                  <a:lnTo>
                    <a:pt x="17781728" y="3676497"/>
                  </a:lnTo>
                  <a:lnTo>
                    <a:pt x="17735830" y="3705453"/>
                  </a:lnTo>
                  <a:lnTo>
                    <a:pt x="17704067" y="3740073"/>
                  </a:lnTo>
                  <a:lnTo>
                    <a:pt x="17674070" y="3783241"/>
                  </a:lnTo>
                  <a:lnTo>
                    <a:pt x="17656099" y="3821861"/>
                  </a:lnTo>
                  <a:lnTo>
                    <a:pt x="17626038" y="3864749"/>
                  </a:lnTo>
                  <a:lnTo>
                    <a:pt x="17608690" y="3906393"/>
                  </a:lnTo>
                  <a:lnTo>
                    <a:pt x="17591532" y="3948950"/>
                  </a:lnTo>
                  <a:lnTo>
                    <a:pt x="17577385" y="4006126"/>
                  </a:lnTo>
                  <a:lnTo>
                    <a:pt x="17561129" y="4053065"/>
                  </a:lnTo>
                  <a:lnTo>
                    <a:pt x="17556163" y="4091825"/>
                  </a:lnTo>
                  <a:lnTo>
                    <a:pt x="17538548" y="4132211"/>
                  </a:lnTo>
                  <a:lnTo>
                    <a:pt x="17534141" y="4173715"/>
                  </a:lnTo>
                  <a:lnTo>
                    <a:pt x="17531461" y="4223563"/>
                  </a:lnTo>
                  <a:lnTo>
                    <a:pt x="17519003" y="4288968"/>
                  </a:lnTo>
                  <a:lnTo>
                    <a:pt x="17524667" y="4316425"/>
                  </a:lnTo>
                  <a:lnTo>
                    <a:pt x="17518571" y="4349724"/>
                  </a:lnTo>
                  <a:lnTo>
                    <a:pt x="17525175" y="4381779"/>
                  </a:lnTo>
                  <a:lnTo>
                    <a:pt x="17519219" y="4415739"/>
                  </a:lnTo>
                  <a:lnTo>
                    <a:pt x="17515205" y="4459198"/>
                  </a:lnTo>
                  <a:lnTo>
                    <a:pt x="17498772" y="4505223"/>
                  </a:lnTo>
                  <a:lnTo>
                    <a:pt x="17490758" y="4592155"/>
                  </a:lnTo>
                  <a:lnTo>
                    <a:pt x="17473499" y="4634230"/>
                  </a:lnTo>
                  <a:lnTo>
                    <a:pt x="17468330" y="4672038"/>
                  </a:lnTo>
                  <a:lnTo>
                    <a:pt x="17450334" y="4710569"/>
                  </a:lnTo>
                  <a:lnTo>
                    <a:pt x="17419511" y="4749698"/>
                  </a:lnTo>
                  <a:lnTo>
                    <a:pt x="17410024" y="4766576"/>
                  </a:lnTo>
                  <a:lnTo>
                    <a:pt x="17385475" y="4773295"/>
                  </a:lnTo>
                  <a:lnTo>
                    <a:pt x="17358487" y="4768227"/>
                  </a:lnTo>
                  <a:lnTo>
                    <a:pt x="17354144" y="4747145"/>
                  </a:lnTo>
                  <a:lnTo>
                    <a:pt x="17335818" y="4721149"/>
                  </a:lnTo>
                  <a:lnTo>
                    <a:pt x="17329849" y="4692205"/>
                  </a:lnTo>
                  <a:lnTo>
                    <a:pt x="17311383" y="4665573"/>
                  </a:lnTo>
                  <a:lnTo>
                    <a:pt x="17266412" y="4447464"/>
                  </a:lnTo>
                  <a:lnTo>
                    <a:pt x="17268724" y="4395762"/>
                  </a:lnTo>
                  <a:lnTo>
                    <a:pt x="17276890" y="4246727"/>
                  </a:lnTo>
                  <a:lnTo>
                    <a:pt x="17292600" y="4197172"/>
                  </a:lnTo>
                  <a:lnTo>
                    <a:pt x="17302391" y="4181779"/>
                  </a:lnTo>
                  <a:lnTo>
                    <a:pt x="17299674" y="4168559"/>
                  </a:lnTo>
                  <a:lnTo>
                    <a:pt x="17309326" y="4152519"/>
                  </a:lnTo>
                  <a:lnTo>
                    <a:pt x="17306519" y="4138904"/>
                  </a:lnTo>
                  <a:lnTo>
                    <a:pt x="17354080" y="3992245"/>
                  </a:lnTo>
                  <a:lnTo>
                    <a:pt x="17402671" y="3850525"/>
                  </a:lnTo>
                  <a:lnTo>
                    <a:pt x="17431347" y="3800970"/>
                  </a:lnTo>
                  <a:lnTo>
                    <a:pt x="17447679" y="3754412"/>
                  </a:lnTo>
                  <a:lnTo>
                    <a:pt x="17476547" y="3705720"/>
                  </a:lnTo>
                  <a:lnTo>
                    <a:pt x="17493057" y="3660051"/>
                  </a:lnTo>
                  <a:lnTo>
                    <a:pt x="17522114" y="3612299"/>
                  </a:lnTo>
                  <a:lnTo>
                    <a:pt x="17538827" y="3567607"/>
                  </a:lnTo>
                  <a:lnTo>
                    <a:pt x="17568088" y="3520846"/>
                  </a:lnTo>
                  <a:lnTo>
                    <a:pt x="17626915" y="3428784"/>
                  </a:lnTo>
                  <a:lnTo>
                    <a:pt x="17643882" y="3385312"/>
                  </a:lnTo>
                  <a:lnTo>
                    <a:pt x="17702835" y="3293897"/>
                  </a:lnTo>
                  <a:lnTo>
                    <a:pt x="17732426" y="3248761"/>
                  </a:lnTo>
                  <a:lnTo>
                    <a:pt x="17762131" y="3204184"/>
                  </a:lnTo>
                  <a:lnTo>
                    <a:pt x="17779543" y="3162846"/>
                  </a:lnTo>
                  <a:lnTo>
                    <a:pt x="17809566" y="3119755"/>
                  </a:lnTo>
                  <a:lnTo>
                    <a:pt x="17819485" y="3104972"/>
                  </a:lnTo>
                  <a:lnTo>
                    <a:pt x="17829213" y="3089287"/>
                  </a:lnTo>
                  <a:lnTo>
                    <a:pt x="17838890" y="3073323"/>
                  </a:lnTo>
                  <a:lnTo>
                    <a:pt x="17848644" y="3057766"/>
                  </a:lnTo>
                  <a:lnTo>
                    <a:pt x="17878768" y="3015196"/>
                  </a:lnTo>
                  <a:lnTo>
                    <a:pt x="17895926" y="2972638"/>
                  </a:lnTo>
                  <a:lnTo>
                    <a:pt x="17900155" y="2930220"/>
                  </a:lnTo>
                  <a:lnTo>
                    <a:pt x="17903902" y="2885529"/>
                  </a:lnTo>
                  <a:lnTo>
                    <a:pt x="17907216" y="2838691"/>
                  </a:lnTo>
                  <a:lnTo>
                    <a:pt x="17897577" y="2791955"/>
                  </a:lnTo>
                  <a:lnTo>
                    <a:pt x="17900371" y="2742615"/>
                  </a:lnTo>
                  <a:lnTo>
                    <a:pt x="17851895" y="2507551"/>
                  </a:lnTo>
                  <a:lnTo>
                    <a:pt x="17829073" y="2459774"/>
                  </a:lnTo>
                  <a:lnTo>
                    <a:pt x="17795863" y="2361615"/>
                  </a:lnTo>
                  <a:lnTo>
                    <a:pt x="17750193" y="2265883"/>
                  </a:lnTo>
                  <a:lnTo>
                    <a:pt x="17739779" y="2215375"/>
                  </a:lnTo>
                  <a:lnTo>
                    <a:pt x="17694021" y="2119261"/>
                  </a:lnTo>
                  <a:lnTo>
                    <a:pt x="17683557" y="2068512"/>
                  </a:lnTo>
                  <a:lnTo>
                    <a:pt x="17639564" y="1980946"/>
                  </a:lnTo>
                  <a:lnTo>
                    <a:pt x="17630178" y="1935416"/>
                  </a:lnTo>
                  <a:lnTo>
                    <a:pt x="17608449" y="1892947"/>
                  </a:lnTo>
                  <a:lnTo>
                    <a:pt x="17552594" y="1810727"/>
                  </a:lnTo>
                  <a:lnTo>
                    <a:pt x="17465205" y="1638427"/>
                  </a:lnTo>
                  <a:lnTo>
                    <a:pt x="17455693" y="1592300"/>
                  </a:lnTo>
                  <a:lnTo>
                    <a:pt x="17433684" y="1548498"/>
                  </a:lnTo>
                  <a:lnTo>
                    <a:pt x="17424070" y="1501863"/>
                  </a:lnTo>
                  <a:lnTo>
                    <a:pt x="17401959" y="1457502"/>
                  </a:lnTo>
                  <a:lnTo>
                    <a:pt x="17389107" y="1395183"/>
                  </a:lnTo>
                  <a:lnTo>
                    <a:pt x="17362018" y="1326730"/>
                  </a:lnTo>
                  <a:lnTo>
                    <a:pt x="17339082" y="1278394"/>
                  </a:lnTo>
                  <a:lnTo>
                    <a:pt x="17286491" y="1023302"/>
                  </a:lnTo>
                  <a:lnTo>
                    <a:pt x="17288421" y="969810"/>
                  </a:lnTo>
                  <a:lnTo>
                    <a:pt x="17273042" y="895197"/>
                  </a:lnTo>
                  <a:lnTo>
                    <a:pt x="17290542" y="665645"/>
                  </a:lnTo>
                  <a:lnTo>
                    <a:pt x="17295470" y="563765"/>
                  </a:lnTo>
                  <a:lnTo>
                    <a:pt x="17310392" y="510387"/>
                  </a:lnTo>
                  <a:lnTo>
                    <a:pt x="17315409" y="408952"/>
                  </a:lnTo>
                  <a:lnTo>
                    <a:pt x="17330370" y="355739"/>
                  </a:lnTo>
                  <a:lnTo>
                    <a:pt x="17332910" y="305142"/>
                  </a:lnTo>
                  <a:lnTo>
                    <a:pt x="17347883" y="251993"/>
                  </a:lnTo>
                  <a:lnTo>
                    <a:pt x="17350423" y="201409"/>
                  </a:lnTo>
                  <a:lnTo>
                    <a:pt x="17359440" y="182295"/>
                  </a:lnTo>
                  <a:lnTo>
                    <a:pt x="17356074" y="165989"/>
                  </a:lnTo>
                  <a:lnTo>
                    <a:pt x="17361739" y="130568"/>
                  </a:lnTo>
                  <a:lnTo>
                    <a:pt x="17391317" y="22428"/>
                  </a:lnTo>
                  <a:lnTo>
                    <a:pt x="17387075" y="1879"/>
                  </a:lnTo>
                  <a:lnTo>
                    <a:pt x="17244048" y="0"/>
                  </a:lnTo>
                  <a:lnTo>
                    <a:pt x="17237444" y="30835"/>
                  </a:lnTo>
                  <a:lnTo>
                    <a:pt x="17242752" y="56603"/>
                  </a:lnTo>
                  <a:lnTo>
                    <a:pt x="17231919" y="66967"/>
                  </a:lnTo>
                  <a:lnTo>
                    <a:pt x="17216146" y="304901"/>
                  </a:lnTo>
                  <a:lnTo>
                    <a:pt x="17206379" y="383260"/>
                  </a:lnTo>
                  <a:lnTo>
                    <a:pt x="17225023" y="473710"/>
                  </a:lnTo>
                  <a:lnTo>
                    <a:pt x="17215600" y="490867"/>
                  </a:lnTo>
                  <a:lnTo>
                    <a:pt x="17221505" y="519531"/>
                  </a:lnTo>
                  <a:lnTo>
                    <a:pt x="17218597" y="568325"/>
                  </a:lnTo>
                  <a:lnTo>
                    <a:pt x="17203293" y="619861"/>
                  </a:lnTo>
                  <a:lnTo>
                    <a:pt x="17200461" y="669023"/>
                  </a:lnTo>
                  <a:lnTo>
                    <a:pt x="17210113" y="715810"/>
                  </a:lnTo>
                  <a:lnTo>
                    <a:pt x="17204652" y="815086"/>
                  </a:lnTo>
                  <a:lnTo>
                    <a:pt x="17214419" y="862469"/>
                  </a:lnTo>
                  <a:lnTo>
                    <a:pt x="17211790" y="912622"/>
                  </a:lnTo>
                  <a:lnTo>
                    <a:pt x="17221645" y="960475"/>
                  </a:lnTo>
                  <a:lnTo>
                    <a:pt x="17219118" y="1011008"/>
                  </a:lnTo>
                  <a:lnTo>
                    <a:pt x="17269168" y="1253718"/>
                  </a:lnTo>
                  <a:lnTo>
                    <a:pt x="17291558" y="1299502"/>
                  </a:lnTo>
                  <a:lnTo>
                    <a:pt x="17311447" y="1395895"/>
                  </a:lnTo>
                  <a:lnTo>
                    <a:pt x="17333799" y="1441411"/>
                  </a:lnTo>
                  <a:lnTo>
                    <a:pt x="17343705" y="1489443"/>
                  </a:lnTo>
                  <a:lnTo>
                    <a:pt x="17366044" y="1534883"/>
                  </a:lnTo>
                  <a:lnTo>
                    <a:pt x="17375988" y="1583118"/>
                  </a:lnTo>
                  <a:lnTo>
                    <a:pt x="17420730" y="1674291"/>
                  </a:lnTo>
                  <a:lnTo>
                    <a:pt x="17576534" y="1989709"/>
                  </a:lnTo>
                  <a:lnTo>
                    <a:pt x="17586402" y="2037549"/>
                  </a:lnTo>
                  <a:lnTo>
                    <a:pt x="17631169" y="2128875"/>
                  </a:lnTo>
                  <a:lnTo>
                    <a:pt x="17641240" y="2177719"/>
                  </a:lnTo>
                  <a:lnTo>
                    <a:pt x="17663719" y="2223833"/>
                  </a:lnTo>
                  <a:lnTo>
                    <a:pt x="17673739" y="2272423"/>
                  </a:lnTo>
                  <a:lnTo>
                    <a:pt x="17696193" y="2318461"/>
                  </a:lnTo>
                  <a:lnTo>
                    <a:pt x="17706239" y="2367140"/>
                  </a:lnTo>
                  <a:lnTo>
                    <a:pt x="17728730" y="2413419"/>
                  </a:lnTo>
                  <a:lnTo>
                    <a:pt x="17741189" y="2473782"/>
                  </a:lnTo>
                  <a:lnTo>
                    <a:pt x="17757902" y="2491943"/>
                  </a:lnTo>
                  <a:lnTo>
                    <a:pt x="17809325" y="2741307"/>
                  </a:lnTo>
                  <a:lnTo>
                    <a:pt x="17802187" y="2895333"/>
                  </a:lnTo>
                  <a:lnTo>
                    <a:pt x="17796015" y="2928264"/>
                  </a:lnTo>
                  <a:lnTo>
                    <a:pt x="17789348" y="2958846"/>
                  </a:lnTo>
                  <a:lnTo>
                    <a:pt x="17769701" y="2989364"/>
                  </a:lnTo>
                  <a:lnTo>
                    <a:pt x="17749470" y="3016986"/>
                  </a:lnTo>
                  <a:lnTo>
                    <a:pt x="17718482" y="3055391"/>
                  </a:lnTo>
                  <a:lnTo>
                    <a:pt x="17687735" y="3094888"/>
                  </a:lnTo>
                  <a:lnTo>
                    <a:pt x="17657128" y="3135160"/>
                  </a:lnTo>
                  <a:lnTo>
                    <a:pt x="17565662" y="3257512"/>
                  </a:lnTo>
                  <a:lnTo>
                    <a:pt x="17547489" y="3295167"/>
                  </a:lnTo>
                  <a:lnTo>
                    <a:pt x="17486389" y="3376142"/>
                  </a:lnTo>
                  <a:lnTo>
                    <a:pt x="17455934" y="3417163"/>
                  </a:lnTo>
                  <a:lnTo>
                    <a:pt x="17438231" y="3457029"/>
                  </a:lnTo>
                  <a:lnTo>
                    <a:pt x="17408017" y="3499193"/>
                  </a:lnTo>
                  <a:lnTo>
                    <a:pt x="17378249" y="3543465"/>
                  </a:lnTo>
                  <a:lnTo>
                    <a:pt x="17361827" y="3589617"/>
                  </a:lnTo>
                  <a:lnTo>
                    <a:pt x="17331614" y="3631755"/>
                  </a:lnTo>
                  <a:lnTo>
                    <a:pt x="17314164" y="3672865"/>
                  </a:lnTo>
                  <a:lnTo>
                    <a:pt x="17284510" y="3717747"/>
                  </a:lnTo>
                  <a:lnTo>
                    <a:pt x="17233659" y="3848443"/>
                  </a:lnTo>
                  <a:lnTo>
                    <a:pt x="17204297" y="3894696"/>
                  </a:lnTo>
                  <a:lnTo>
                    <a:pt x="17197845" y="3926306"/>
                  </a:lnTo>
                  <a:lnTo>
                    <a:pt x="17179240" y="3961815"/>
                  </a:lnTo>
                  <a:lnTo>
                    <a:pt x="17161650" y="4065168"/>
                  </a:lnTo>
                  <a:lnTo>
                    <a:pt x="17143248" y="4101693"/>
                  </a:lnTo>
                  <a:lnTo>
                    <a:pt x="17131234" y="4169219"/>
                  </a:lnTo>
                  <a:lnTo>
                    <a:pt x="17067772" y="4364520"/>
                  </a:lnTo>
                  <a:lnTo>
                    <a:pt x="17058234" y="4381157"/>
                  </a:lnTo>
                  <a:lnTo>
                    <a:pt x="17067149" y="4424413"/>
                  </a:lnTo>
                  <a:lnTo>
                    <a:pt x="17084828" y="4447260"/>
                  </a:lnTo>
                  <a:lnTo>
                    <a:pt x="17113034" y="4584039"/>
                  </a:lnTo>
                  <a:lnTo>
                    <a:pt x="17130662" y="4606671"/>
                  </a:lnTo>
                  <a:lnTo>
                    <a:pt x="17135894" y="4631982"/>
                  </a:lnTo>
                  <a:lnTo>
                    <a:pt x="17153598" y="4655007"/>
                  </a:lnTo>
                  <a:lnTo>
                    <a:pt x="17158958" y="4680978"/>
                  </a:lnTo>
                  <a:lnTo>
                    <a:pt x="17193857" y="4724438"/>
                  </a:lnTo>
                  <a:lnTo>
                    <a:pt x="17215447" y="4766272"/>
                  </a:lnTo>
                  <a:lnTo>
                    <a:pt x="17249051" y="4803432"/>
                  </a:lnTo>
                  <a:lnTo>
                    <a:pt x="17295089" y="4838039"/>
                  </a:lnTo>
                  <a:lnTo>
                    <a:pt x="17296918" y="4846904"/>
                  </a:lnTo>
                  <a:lnTo>
                    <a:pt x="17310913" y="4851908"/>
                  </a:lnTo>
                  <a:lnTo>
                    <a:pt x="17324578" y="4855324"/>
                  </a:lnTo>
                  <a:lnTo>
                    <a:pt x="17337875" y="4856912"/>
                  </a:lnTo>
                  <a:lnTo>
                    <a:pt x="17351452" y="4859871"/>
                  </a:lnTo>
                  <a:lnTo>
                    <a:pt x="17364736" y="4861395"/>
                  </a:lnTo>
                  <a:lnTo>
                    <a:pt x="17390187" y="4859032"/>
                  </a:lnTo>
                  <a:lnTo>
                    <a:pt x="17402950" y="4858067"/>
                  </a:lnTo>
                  <a:lnTo>
                    <a:pt x="17438802" y="4843297"/>
                  </a:lnTo>
                  <a:lnTo>
                    <a:pt x="17480725" y="4795075"/>
                  </a:lnTo>
                  <a:lnTo>
                    <a:pt x="17510925" y="4752848"/>
                  </a:lnTo>
                  <a:lnTo>
                    <a:pt x="17540682" y="4708474"/>
                  </a:lnTo>
                  <a:lnTo>
                    <a:pt x="17569955" y="4661827"/>
                  </a:lnTo>
                  <a:lnTo>
                    <a:pt x="17586313" y="4615383"/>
                  </a:lnTo>
                  <a:lnTo>
                    <a:pt x="17602175" y="4566488"/>
                  </a:lnTo>
                  <a:lnTo>
                    <a:pt x="17617491" y="4515040"/>
                  </a:lnTo>
                  <a:lnTo>
                    <a:pt x="17619828" y="4463504"/>
                  </a:lnTo>
                  <a:lnTo>
                    <a:pt x="17635055" y="4411561"/>
                  </a:lnTo>
                  <a:lnTo>
                    <a:pt x="17637913" y="4362513"/>
                  </a:lnTo>
                  <a:lnTo>
                    <a:pt x="17653280" y="4311243"/>
                  </a:lnTo>
                  <a:lnTo>
                    <a:pt x="17656264" y="4262869"/>
                  </a:lnTo>
                  <a:lnTo>
                    <a:pt x="17671771" y="4212272"/>
                  </a:lnTo>
                  <a:lnTo>
                    <a:pt x="17674209" y="4161231"/>
                  </a:lnTo>
                  <a:lnTo>
                    <a:pt x="17689272" y="4108513"/>
                  </a:lnTo>
                  <a:lnTo>
                    <a:pt x="17719917" y="4005618"/>
                  </a:lnTo>
                  <a:lnTo>
                    <a:pt x="17747933" y="3952786"/>
                  </a:lnTo>
                  <a:lnTo>
                    <a:pt x="17763655" y="3903256"/>
                  </a:lnTo>
                  <a:lnTo>
                    <a:pt x="17771606" y="3878948"/>
                  </a:lnTo>
                  <a:lnTo>
                    <a:pt x="17792129" y="3852735"/>
                  </a:lnTo>
                  <a:lnTo>
                    <a:pt x="17800384" y="3829875"/>
                  </a:lnTo>
                  <a:lnTo>
                    <a:pt x="17840668" y="3773690"/>
                  </a:lnTo>
                  <a:lnTo>
                    <a:pt x="17873841" y="3745877"/>
                  </a:lnTo>
                  <a:lnTo>
                    <a:pt x="17908575" y="3725659"/>
                  </a:lnTo>
                  <a:lnTo>
                    <a:pt x="17945113" y="3714229"/>
                  </a:lnTo>
                  <a:lnTo>
                    <a:pt x="17995570" y="3707396"/>
                  </a:lnTo>
                  <a:lnTo>
                    <a:pt x="18035029" y="3710089"/>
                  </a:lnTo>
                  <a:lnTo>
                    <a:pt x="18075948" y="3719842"/>
                  </a:lnTo>
                  <a:lnTo>
                    <a:pt x="18118341" y="3736822"/>
                  </a:lnTo>
                  <a:lnTo>
                    <a:pt x="18149266" y="3760965"/>
                  </a:lnTo>
                  <a:lnTo>
                    <a:pt x="18192941" y="3784117"/>
                  </a:lnTo>
                  <a:lnTo>
                    <a:pt x="18224386" y="3810889"/>
                  </a:lnTo>
                  <a:lnTo>
                    <a:pt x="18268392" y="3835616"/>
                  </a:lnTo>
                  <a:lnTo>
                    <a:pt x="18270309" y="3844912"/>
                  </a:lnTo>
                  <a:lnTo>
                    <a:pt x="18284940" y="3852976"/>
                  </a:lnTo>
                  <a:lnTo>
                    <a:pt x="18292217" y="3888244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897" y="0"/>
            <a:ext cx="18289270" cy="10290810"/>
            <a:chOff x="-897" y="0"/>
            <a:chExt cx="18289270" cy="10290810"/>
          </a:xfrm>
        </p:grpSpPr>
        <p:sp>
          <p:nvSpPr>
            <p:cNvPr id="5" name="object 5"/>
            <p:cNvSpPr/>
            <p:nvPr/>
          </p:nvSpPr>
          <p:spPr>
            <a:xfrm>
              <a:off x="-897" y="5257536"/>
              <a:ext cx="1606550" cy="5033645"/>
            </a:xfrm>
            <a:custGeom>
              <a:avLst/>
              <a:gdLst/>
              <a:ahLst/>
              <a:cxnLst/>
              <a:rect l="l" t="t" r="r" b="b"/>
              <a:pathLst>
                <a:path w="1606550" h="5033645">
                  <a:moveTo>
                    <a:pt x="1416548" y="5031569"/>
                  </a:moveTo>
                  <a:lnTo>
                    <a:pt x="787329" y="5029463"/>
                  </a:lnTo>
                  <a:lnTo>
                    <a:pt x="897" y="2645664"/>
                  </a:lnTo>
                  <a:lnTo>
                    <a:pt x="0" y="1143092"/>
                  </a:lnTo>
                  <a:lnTo>
                    <a:pt x="21788" y="1168599"/>
                  </a:lnTo>
                  <a:lnTo>
                    <a:pt x="70332" y="1194136"/>
                  </a:lnTo>
                  <a:lnTo>
                    <a:pt x="106801" y="1211465"/>
                  </a:lnTo>
                  <a:lnTo>
                    <a:pt x="1416548" y="5031569"/>
                  </a:lnTo>
                  <a:close/>
                </a:path>
                <a:path w="1606550" h="5033645">
                  <a:moveTo>
                    <a:pt x="14213" y="941417"/>
                  </a:moveTo>
                  <a:lnTo>
                    <a:pt x="13235" y="939991"/>
                  </a:lnTo>
                  <a:lnTo>
                    <a:pt x="761" y="902182"/>
                  </a:lnTo>
                  <a:lnTo>
                    <a:pt x="14213" y="941417"/>
                  </a:lnTo>
                  <a:close/>
                </a:path>
                <a:path w="1606550" h="5033645">
                  <a:moveTo>
                    <a:pt x="933467" y="0"/>
                  </a:moveTo>
                  <a:lnTo>
                    <a:pt x="995624" y="188409"/>
                  </a:lnTo>
                  <a:lnTo>
                    <a:pt x="974220" y="164065"/>
                  </a:lnTo>
                  <a:lnTo>
                    <a:pt x="964960" y="135997"/>
                  </a:lnTo>
                  <a:lnTo>
                    <a:pt x="943765" y="112288"/>
                  </a:lnTo>
                  <a:lnTo>
                    <a:pt x="924960" y="95825"/>
                  </a:lnTo>
                  <a:lnTo>
                    <a:pt x="909636" y="89911"/>
                  </a:lnTo>
                  <a:lnTo>
                    <a:pt x="886025" y="99415"/>
                  </a:lnTo>
                  <a:lnTo>
                    <a:pt x="866481" y="121248"/>
                  </a:lnTo>
                  <a:lnTo>
                    <a:pt x="852417" y="159689"/>
                  </a:lnTo>
                  <a:lnTo>
                    <a:pt x="838981" y="200037"/>
                  </a:lnTo>
                  <a:lnTo>
                    <a:pt x="838193" y="238186"/>
                  </a:lnTo>
                  <a:lnTo>
                    <a:pt x="825890" y="281965"/>
                  </a:lnTo>
                  <a:lnTo>
                    <a:pt x="827934" y="369235"/>
                  </a:lnTo>
                  <a:lnTo>
                    <a:pt x="816896" y="416849"/>
                  </a:lnTo>
                  <a:lnTo>
                    <a:pt x="817918" y="460484"/>
                  </a:lnTo>
                  <a:lnTo>
                    <a:pt x="815900" y="494905"/>
                  </a:lnTo>
                  <a:lnTo>
                    <a:pt x="826153" y="525981"/>
                  </a:lnTo>
                  <a:lnTo>
                    <a:pt x="823925" y="559766"/>
                  </a:lnTo>
                  <a:lnTo>
                    <a:pt x="832710" y="586394"/>
                  </a:lnTo>
                  <a:lnTo>
                    <a:pt x="827869" y="652792"/>
                  </a:lnTo>
                  <a:lnTo>
                    <a:pt x="830933" y="702618"/>
                  </a:lnTo>
                  <a:lnTo>
                    <a:pt x="831330" y="744357"/>
                  </a:lnTo>
                  <a:lnTo>
                    <a:pt x="818484" y="786493"/>
                  </a:lnTo>
                  <a:lnTo>
                    <a:pt x="818005" y="825576"/>
                  </a:lnTo>
                  <a:lnTo>
                    <a:pt x="807256" y="874068"/>
                  </a:lnTo>
                  <a:lnTo>
                    <a:pt x="787725" y="936476"/>
                  </a:lnTo>
                  <a:lnTo>
                    <a:pt x="775576" y="980722"/>
                  </a:lnTo>
                  <a:lnTo>
                    <a:pt x="763133" y="1024078"/>
                  </a:lnTo>
                  <a:lnTo>
                    <a:pt x="750270" y="1066163"/>
                  </a:lnTo>
                  <a:lnTo>
                    <a:pt x="736863" y="1106596"/>
                  </a:lnTo>
                  <a:lnTo>
                    <a:pt x="712028" y="1152929"/>
                  </a:lnTo>
                  <a:lnTo>
                    <a:pt x="684461" y="1190976"/>
                  </a:lnTo>
                  <a:lnTo>
                    <a:pt x="642199" y="1225019"/>
                  </a:lnTo>
                  <a:lnTo>
                    <a:pt x="609462" y="1247400"/>
                  </a:lnTo>
                  <a:lnTo>
                    <a:pt x="562230" y="1266379"/>
                  </a:lnTo>
                  <a:lnTo>
                    <a:pt x="512663" y="1278277"/>
                  </a:lnTo>
                  <a:lnTo>
                    <a:pt x="474279" y="1283541"/>
                  </a:lnTo>
                  <a:lnTo>
                    <a:pt x="434764" y="1285373"/>
                  </a:lnTo>
                  <a:lnTo>
                    <a:pt x="393990" y="1283391"/>
                  </a:lnTo>
                  <a:lnTo>
                    <a:pt x="351833" y="1277216"/>
                  </a:lnTo>
                  <a:lnTo>
                    <a:pt x="321960" y="1267739"/>
                  </a:lnTo>
                  <a:lnTo>
                    <a:pt x="292129" y="1258390"/>
                  </a:lnTo>
                  <a:lnTo>
                    <a:pt x="250489" y="1253782"/>
                  </a:lnTo>
                  <a:lnTo>
                    <a:pt x="221371" y="1246593"/>
                  </a:lnTo>
                  <a:lnTo>
                    <a:pt x="164285" y="1235764"/>
                  </a:lnTo>
                  <a:lnTo>
                    <a:pt x="117911" y="1216744"/>
                  </a:lnTo>
                  <a:lnTo>
                    <a:pt x="106801" y="1211465"/>
                  </a:lnTo>
                  <a:lnTo>
                    <a:pt x="14213" y="941417"/>
                  </a:lnTo>
                  <a:lnTo>
                    <a:pt x="38993" y="977532"/>
                  </a:lnTo>
                  <a:lnTo>
                    <a:pt x="82683" y="1028889"/>
                  </a:lnTo>
                  <a:lnTo>
                    <a:pt x="92551" y="1058801"/>
                  </a:lnTo>
                  <a:lnTo>
                    <a:pt x="114982" y="1086258"/>
                  </a:lnTo>
                  <a:lnTo>
                    <a:pt x="122027" y="1107612"/>
                  </a:lnTo>
                  <a:lnTo>
                    <a:pt x="137484" y="1113928"/>
                  </a:lnTo>
                  <a:lnTo>
                    <a:pt x="140461" y="1122953"/>
                  </a:lnTo>
                  <a:lnTo>
                    <a:pt x="187014" y="1142453"/>
                  </a:lnTo>
                  <a:lnTo>
                    <a:pt x="221339" y="1165424"/>
                  </a:lnTo>
                  <a:lnTo>
                    <a:pt x="267389" y="1183398"/>
                  </a:lnTo>
                  <a:lnTo>
                    <a:pt x="300875" y="1203827"/>
                  </a:lnTo>
                  <a:lnTo>
                    <a:pt x="344947" y="1215807"/>
                  </a:lnTo>
                  <a:lnTo>
                    <a:pt x="386713" y="1220796"/>
                  </a:lnTo>
                  <a:lnTo>
                    <a:pt x="426215" y="1218922"/>
                  </a:lnTo>
                  <a:lnTo>
                    <a:pt x="475554" y="1206332"/>
                  </a:lnTo>
                  <a:lnTo>
                    <a:pt x="510541" y="1190773"/>
                  </a:lnTo>
                  <a:lnTo>
                    <a:pt x="542718" y="1166698"/>
                  </a:lnTo>
                  <a:lnTo>
                    <a:pt x="572464" y="1135251"/>
                  </a:lnTo>
                  <a:lnTo>
                    <a:pt x="588094" y="1101555"/>
                  </a:lnTo>
                  <a:lnTo>
                    <a:pt x="606016" y="1074807"/>
                  </a:lnTo>
                  <a:lnTo>
                    <a:pt x="611584" y="1051149"/>
                  </a:lnTo>
                  <a:lnTo>
                    <a:pt x="628961" y="1022748"/>
                  </a:lnTo>
                  <a:lnTo>
                    <a:pt x="634068" y="997692"/>
                  </a:lnTo>
                  <a:lnTo>
                    <a:pt x="653668" y="894957"/>
                  </a:lnTo>
                  <a:lnTo>
                    <a:pt x="672274" y="789209"/>
                  </a:lnTo>
                  <a:lnTo>
                    <a:pt x="689787" y="680148"/>
                  </a:lnTo>
                  <a:lnTo>
                    <a:pt x="699363" y="628100"/>
                  </a:lnTo>
                  <a:lnTo>
                    <a:pt x="696771" y="579707"/>
                  </a:lnTo>
                  <a:lnTo>
                    <a:pt x="706132" y="527008"/>
                  </a:lnTo>
                  <a:lnTo>
                    <a:pt x="700411" y="428594"/>
                  </a:lnTo>
                  <a:lnTo>
                    <a:pt x="708865" y="373147"/>
                  </a:lnTo>
                  <a:lnTo>
                    <a:pt x="718169" y="320274"/>
                  </a:lnTo>
                  <a:lnTo>
                    <a:pt x="728290" y="269880"/>
                  </a:lnTo>
                  <a:lnTo>
                    <a:pt x="739197" y="221869"/>
                  </a:lnTo>
                  <a:lnTo>
                    <a:pt x="762920" y="172167"/>
                  </a:lnTo>
                  <a:lnTo>
                    <a:pt x="787366" y="124657"/>
                  </a:lnTo>
                  <a:lnTo>
                    <a:pt x="812504" y="79245"/>
                  </a:lnTo>
                  <a:lnTo>
                    <a:pt x="838302" y="35834"/>
                  </a:lnTo>
                  <a:lnTo>
                    <a:pt x="870710" y="12458"/>
                  </a:lnTo>
                  <a:lnTo>
                    <a:pt x="895090" y="5284"/>
                  </a:lnTo>
                  <a:lnTo>
                    <a:pt x="920099" y="17"/>
                  </a:lnTo>
                  <a:lnTo>
                    <a:pt x="933467" y="0"/>
                  </a:lnTo>
                  <a:close/>
                </a:path>
                <a:path w="1606550" h="5033645">
                  <a:moveTo>
                    <a:pt x="1357812" y="3556302"/>
                  </a:moveTo>
                  <a:lnTo>
                    <a:pt x="1423091" y="3754173"/>
                  </a:lnTo>
                  <a:lnTo>
                    <a:pt x="1427341" y="3807592"/>
                  </a:lnTo>
                  <a:lnTo>
                    <a:pt x="1467503" y="3929330"/>
                  </a:lnTo>
                  <a:lnTo>
                    <a:pt x="1476528" y="4159368"/>
                  </a:lnTo>
                  <a:lnTo>
                    <a:pt x="1483356" y="4261140"/>
                  </a:lnTo>
                  <a:lnTo>
                    <a:pt x="1474670" y="4315882"/>
                  </a:lnTo>
                  <a:lnTo>
                    <a:pt x="1478021" y="4366578"/>
                  </a:lnTo>
                  <a:lnTo>
                    <a:pt x="1469294" y="4421197"/>
                  </a:lnTo>
                  <a:lnTo>
                    <a:pt x="1475920" y="4522355"/>
                  </a:lnTo>
                  <a:lnTo>
                    <a:pt x="1467160" y="4576873"/>
                  </a:lnTo>
                  <a:lnTo>
                    <a:pt x="1470456" y="4627402"/>
                  </a:lnTo>
                  <a:lnTo>
                    <a:pt x="1463693" y="4647438"/>
                  </a:lnTo>
                  <a:lnTo>
                    <a:pt x="1468906" y="4663241"/>
                  </a:lnTo>
                  <a:lnTo>
                    <a:pt x="1467357" y="4699081"/>
                  </a:lnTo>
                  <a:lnTo>
                    <a:pt x="1450424" y="4809900"/>
                  </a:lnTo>
                  <a:lnTo>
                    <a:pt x="1440423" y="4860659"/>
                  </a:lnTo>
                  <a:lnTo>
                    <a:pt x="1442520" y="4907551"/>
                  </a:lnTo>
                  <a:lnTo>
                    <a:pt x="1422555" y="5009181"/>
                  </a:lnTo>
                  <a:lnTo>
                    <a:pt x="1417434" y="5031572"/>
                  </a:lnTo>
                  <a:lnTo>
                    <a:pt x="1416548" y="5031569"/>
                  </a:lnTo>
                  <a:lnTo>
                    <a:pt x="106801" y="1211465"/>
                  </a:lnTo>
                  <a:lnTo>
                    <a:pt x="117911" y="1216744"/>
                  </a:lnTo>
                  <a:lnTo>
                    <a:pt x="164308" y="1235773"/>
                  </a:lnTo>
                  <a:lnTo>
                    <a:pt x="221371" y="1246593"/>
                  </a:lnTo>
                  <a:lnTo>
                    <a:pt x="250489" y="1253782"/>
                  </a:lnTo>
                  <a:lnTo>
                    <a:pt x="292129" y="1258390"/>
                  </a:lnTo>
                  <a:lnTo>
                    <a:pt x="321960" y="1267739"/>
                  </a:lnTo>
                  <a:lnTo>
                    <a:pt x="664738" y="2306753"/>
                  </a:lnTo>
                  <a:lnTo>
                    <a:pt x="691869" y="2348455"/>
                  </a:lnTo>
                  <a:lnTo>
                    <a:pt x="706987" y="2394279"/>
                  </a:lnTo>
                  <a:lnTo>
                    <a:pt x="735150" y="2439109"/>
                  </a:lnTo>
                  <a:lnTo>
                    <a:pt x="779430" y="2532794"/>
                  </a:lnTo>
                  <a:lnTo>
                    <a:pt x="835816" y="2622634"/>
                  </a:lnTo>
                  <a:lnTo>
                    <a:pt x="851973" y="2671610"/>
                  </a:lnTo>
                  <a:lnTo>
                    <a:pt x="880214" y="2716675"/>
                  </a:lnTo>
                  <a:lnTo>
                    <a:pt x="896420" y="2765797"/>
                  </a:lnTo>
                  <a:lnTo>
                    <a:pt x="924715" y="2811029"/>
                  </a:lnTo>
                  <a:lnTo>
                    <a:pt x="951701" y="2852290"/>
                  </a:lnTo>
                  <a:lnTo>
                    <a:pt x="966432" y="2896943"/>
                  </a:lnTo>
                  <a:lnTo>
                    <a:pt x="1019523" y="2976796"/>
                  </a:lnTo>
                  <a:lnTo>
                    <a:pt x="1084465" y="3052036"/>
                  </a:lnTo>
                  <a:lnTo>
                    <a:pt x="1164358" y="3172596"/>
                  </a:lnTo>
                  <a:lnTo>
                    <a:pt x="1179044" y="3217112"/>
                  </a:lnTo>
                  <a:lnTo>
                    <a:pt x="1232754" y="3298843"/>
                  </a:lnTo>
                  <a:lnTo>
                    <a:pt x="1247672" y="3344061"/>
                  </a:lnTo>
                  <a:lnTo>
                    <a:pt x="1274743" y="3385579"/>
                  </a:lnTo>
                  <a:lnTo>
                    <a:pt x="1294681" y="3446017"/>
                  </a:lnTo>
                  <a:lnTo>
                    <a:pt x="1329459" y="3510897"/>
                  </a:lnTo>
                  <a:lnTo>
                    <a:pt x="1357812" y="3556302"/>
                  </a:lnTo>
                  <a:close/>
                </a:path>
                <a:path w="1606550" h="5033645">
                  <a:moveTo>
                    <a:pt x="1417434" y="5031572"/>
                  </a:moveTo>
                  <a:lnTo>
                    <a:pt x="1417080" y="5033121"/>
                  </a:lnTo>
                  <a:lnTo>
                    <a:pt x="1416548" y="5031569"/>
                  </a:lnTo>
                  <a:lnTo>
                    <a:pt x="1417434" y="5031572"/>
                  </a:lnTo>
                  <a:close/>
                </a:path>
                <a:path w="1606550" h="5033645">
                  <a:moveTo>
                    <a:pt x="1328934" y="3347159"/>
                  </a:moveTo>
                  <a:lnTo>
                    <a:pt x="1544651" y="4001030"/>
                  </a:lnTo>
                  <a:lnTo>
                    <a:pt x="1561910" y="4296566"/>
                  </a:lnTo>
                  <a:lnTo>
                    <a:pt x="1566411" y="4310208"/>
                  </a:lnTo>
                  <a:lnTo>
                    <a:pt x="1559019" y="4328338"/>
                  </a:lnTo>
                  <a:lnTo>
                    <a:pt x="1580635" y="4393859"/>
                  </a:lnTo>
                  <a:lnTo>
                    <a:pt x="1580560" y="4434169"/>
                  </a:lnTo>
                  <a:lnTo>
                    <a:pt x="1592294" y="4469736"/>
                  </a:lnTo>
                  <a:lnTo>
                    <a:pt x="1591925" y="4509156"/>
                  </a:lnTo>
                  <a:lnTo>
                    <a:pt x="1603634" y="4747328"/>
                  </a:lnTo>
                  <a:lnTo>
                    <a:pt x="1594068" y="4758870"/>
                  </a:lnTo>
                  <a:lnTo>
                    <a:pt x="1602308" y="4783846"/>
                  </a:lnTo>
                  <a:lnTo>
                    <a:pt x="1606094" y="4835860"/>
                  </a:lnTo>
                  <a:lnTo>
                    <a:pt x="1597336" y="4890385"/>
                  </a:lnTo>
                  <a:lnTo>
                    <a:pt x="1600190" y="4939575"/>
                  </a:lnTo>
                  <a:lnTo>
                    <a:pt x="1590575" y="4991501"/>
                  </a:lnTo>
                  <a:lnTo>
                    <a:pt x="1577224" y="5032107"/>
                  </a:lnTo>
                  <a:lnTo>
                    <a:pt x="1417434" y="5031572"/>
                  </a:lnTo>
                  <a:lnTo>
                    <a:pt x="1422555" y="5009181"/>
                  </a:lnTo>
                  <a:lnTo>
                    <a:pt x="1442520" y="4907551"/>
                  </a:lnTo>
                  <a:lnTo>
                    <a:pt x="1440423" y="4860659"/>
                  </a:lnTo>
                  <a:lnTo>
                    <a:pt x="1450424" y="4809900"/>
                  </a:lnTo>
                  <a:lnTo>
                    <a:pt x="1467357" y="4699081"/>
                  </a:lnTo>
                  <a:lnTo>
                    <a:pt x="1468906" y="4663241"/>
                  </a:lnTo>
                  <a:lnTo>
                    <a:pt x="1463693" y="4647438"/>
                  </a:lnTo>
                  <a:lnTo>
                    <a:pt x="1470456" y="4627402"/>
                  </a:lnTo>
                  <a:lnTo>
                    <a:pt x="1467160" y="4576873"/>
                  </a:lnTo>
                  <a:lnTo>
                    <a:pt x="1475920" y="4522355"/>
                  </a:lnTo>
                  <a:lnTo>
                    <a:pt x="1469294" y="4421197"/>
                  </a:lnTo>
                  <a:lnTo>
                    <a:pt x="1478021" y="4366578"/>
                  </a:lnTo>
                  <a:lnTo>
                    <a:pt x="1474670" y="4315882"/>
                  </a:lnTo>
                  <a:lnTo>
                    <a:pt x="1483356" y="4261140"/>
                  </a:lnTo>
                  <a:lnTo>
                    <a:pt x="1476528" y="4159368"/>
                  </a:lnTo>
                  <a:lnTo>
                    <a:pt x="1467503" y="3929330"/>
                  </a:lnTo>
                  <a:lnTo>
                    <a:pt x="1427341" y="3807592"/>
                  </a:lnTo>
                  <a:lnTo>
                    <a:pt x="1423091" y="3754173"/>
                  </a:lnTo>
                  <a:lnTo>
                    <a:pt x="1231157" y="3172392"/>
                  </a:lnTo>
                  <a:lnTo>
                    <a:pt x="1258609" y="3215068"/>
                  </a:lnTo>
                  <a:lnTo>
                    <a:pt x="1274026" y="3261798"/>
                  </a:lnTo>
                  <a:lnTo>
                    <a:pt x="1328934" y="3347159"/>
                  </a:lnTo>
                  <a:close/>
                </a:path>
                <a:path w="1606550" h="5033645">
                  <a:moveTo>
                    <a:pt x="646767" y="2211744"/>
                  </a:moveTo>
                  <a:lnTo>
                    <a:pt x="691869" y="2348455"/>
                  </a:lnTo>
                  <a:lnTo>
                    <a:pt x="664738" y="2306753"/>
                  </a:lnTo>
                  <a:lnTo>
                    <a:pt x="649707" y="2261191"/>
                  </a:lnTo>
                  <a:lnTo>
                    <a:pt x="646767" y="2211744"/>
                  </a:lnTo>
                  <a:close/>
                </a:path>
                <a:path w="1606550" h="5033645">
                  <a:moveTo>
                    <a:pt x="995624" y="188409"/>
                  </a:moveTo>
                  <a:lnTo>
                    <a:pt x="1065392" y="399887"/>
                  </a:lnTo>
                  <a:lnTo>
                    <a:pt x="1069047" y="451503"/>
                  </a:lnTo>
                  <a:lnTo>
                    <a:pt x="1078080" y="600491"/>
                  </a:lnTo>
                  <a:lnTo>
                    <a:pt x="1068171" y="651529"/>
                  </a:lnTo>
                  <a:lnTo>
                    <a:pt x="1060213" y="667943"/>
                  </a:lnTo>
                  <a:lnTo>
                    <a:pt x="1064441" y="680759"/>
                  </a:lnTo>
                  <a:lnTo>
                    <a:pt x="1056692" y="697809"/>
                  </a:lnTo>
                  <a:lnTo>
                    <a:pt x="1061046" y="711006"/>
                  </a:lnTo>
                  <a:lnTo>
                    <a:pt x="1030677" y="862170"/>
                  </a:lnTo>
                  <a:lnTo>
                    <a:pt x="998722" y="1008529"/>
                  </a:lnTo>
                  <a:lnTo>
                    <a:pt x="975931" y="1061056"/>
                  </a:lnTo>
                  <a:lnTo>
                    <a:pt x="965065" y="1109192"/>
                  </a:lnTo>
                  <a:lnTo>
                    <a:pt x="941996" y="1160877"/>
                  </a:lnTo>
                  <a:lnTo>
                    <a:pt x="930842" y="1208139"/>
                  </a:lnTo>
                  <a:lnTo>
                    <a:pt x="907475" y="1258919"/>
                  </a:lnTo>
                  <a:lnTo>
                    <a:pt x="883950" y="1309222"/>
                  </a:lnTo>
                  <a:lnTo>
                    <a:pt x="872324" y="1355054"/>
                  </a:lnTo>
                  <a:lnTo>
                    <a:pt x="800571" y="1502388"/>
                  </a:lnTo>
                  <a:lnTo>
                    <a:pt x="788657" y="1547350"/>
                  </a:lnTo>
                  <a:lnTo>
                    <a:pt x="764588" y="1596000"/>
                  </a:lnTo>
                  <a:lnTo>
                    <a:pt x="740382" y="1644237"/>
                  </a:lnTo>
                  <a:lnTo>
                    <a:pt x="715999" y="1691939"/>
                  </a:lnTo>
                  <a:lnTo>
                    <a:pt x="691399" y="1738982"/>
                  </a:lnTo>
                  <a:lnTo>
                    <a:pt x="666541" y="1785245"/>
                  </a:lnTo>
                  <a:lnTo>
                    <a:pt x="658388" y="1801065"/>
                  </a:lnTo>
                  <a:lnTo>
                    <a:pt x="662588" y="1813797"/>
                  </a:lnTo>
                  <a:lnTo>
                    <a:pt x="654811" y="1830761"/>
                  </a:lnTo>
                  <a:lnTo>
                    <a:pt x="646909" y="1847345"/>
                  </a:lnTo>
                  <a:lnTo>
                    <a:pt x="621884" y="1893100"/>
                  </a:lnTo>
                  <a:lnTo>
                    <a:pt x="609735" y="1937349"/>
                  </a:lnTo>
                  <a:lnTo>
                    <a:pt x="610420" y="1979961"/>
                  </a:lnTo>
                  <a:lnTo>
                    <a:pt x="611835" y="2024787"/>
                  </a:lnTo>
                  <a:lnTo>
                    <a:pt x="613937" y="2071695"/>
                  </a:lnTo>
                  <a:lnTo>
                    <a:pt x="616830" y="2120999"/>
                  </a:lnTo>
                  <a:lnTo>
                    <a:pt x="646767" y="2211744"/>
                  </a:lnTo>
                  <a:lnTo>
                    <a:pt x="649707" y="2261191"/>
                  </a:lnTo>
                  <a:lnTo>
                    <a:pt x="321960" y="1267739"/>
                  </a:lnTo>
                  <a:lnTo>
                    <a:pt x="351833" y="1277216"/>
                  </a:lnTo>
                  <a:lnTo>
                    <a:pt x="393990" y="1283391"/>
                  </a:lnTo>
                  <a:lnTo>
                    <a:pt x="434764" y="1285373"/>
                  </a:lnTo>
                  <a:lnTo>
                    <a:pt x="474279" y="1283541"/>
                  </a:lnTo>
                  <a:lnTo>
                    <a:pt x="512663" y="1278277"/>
                  </a:lnTo>
                  <a:lnTo>
                    <a:pt x="562230" y="1266379"/>
                  </a:lnTo>
                  <a:lnTo>
                    <a:pt x="609462" y="1247400"/>
                  </a:lnTo>
                  <a:lnTo>
                    <a:pt x="642199" y="1225019"/>
                  </a:lnTo>
                  <a:lnTo>
                    <a:pt x="684461" y="1190976"/>
                  </a:lnTo>
                  <a:lnTo>
                    <a:pt x="712028" y="1152929"/>
                  </a:lnTo>
                  <a:lnTo>
                    <a:pt x="736863" y="1106596"/>
                  </a:lnTo>
                  <a:lnTo>
                    <a:pt x="750270" y="1066163"/>
                  </a:lnTo>
                  <a:lnTo>
                    <a:pt x="763133" y="1024078"/>
                  </a:lnTo>
                  <a:lnTo>
                    <a:pt x="775576" y="980722"/>
                  </a:lnTo>
                  <a:lnTo>
                    <a:pt x="787725" y="936476"/>
                  </a:lnTo>
                  <a:lnTo>
                    <a:pt x="807256" y="874068"/>
                  </a:lnTo>
                  <a:lnTo>
                    <a:pt x="818005" y="825576"/>
                  </a:lnTo>
                  <a:lnTo>
                    <a:pt x="818484" y="786493"/>
                  </a:lnTo>
                  <a:lnTo>
                    <a:pt x="831330" y="744357"/>
                  </a:lnTo>
                  <a:lnTo>
                    <a:pt x="830933" y="702618"/>
                  </a:lnTo>
                  <a:lnTo>
                    <a:pt x="827869" y="652792"/>
                  </a:lnTo>
                  <a:lnTo>
                    <a:pt x="832710" y="586394"/>
                  </a:lnTo>
                  <a:lnTo>
                    <a:pt x="823925" y="559766"/>
                  </a:lnTo>
                  <a:lnTo>
                    <a:pt x="826153" y="525981"/>
                  </a:lnTo>
                  <a:lnTo>
                    <a:pt x="815900" y="494905"/>
                  </a:lnTo>
                  <a:lnTo>
                    <a:pt x="817918" y="460484"/>
                  </a:lnTo>
                  <a:lnTo>
                    <a:pt x="816896" y="416849"/>
                  </a:lnTo>
                  <a:lnTo>
                    <a:pt x="827934" y="369235"/>
                  </a:lnTo>
                  <a:lnTo>
                    <a:pt x="825890" y="281965"/>
                  </a:lnTo>
                  <a:lnTo>
                    <a:pt x="838193" y="238186"/>
                  </a:lnTo>
                  <a:lnTo>
                    <a:pt x="838981" y="200037"/>
                  </a:lnTo>
                  <a:lnTo>
                    <a:pt x="852417" y="159689"/>
                  </a:lnTo>
                  <a:lnTo>
                    <a:pt x="866481" y="121248"/>
                  </a:lnTo>
                  <a:lnTo>
                    <a:pt x="886025" y="99415"/>
                  </a:lnTo>
                  <a:lnTo>
                    <a:pt x="909636" y="89911"/>
                  </a:lnTo>
                  <a:lnTo>
                    <a:pt x="924960" y="95825"/>
                  </a:lnTo>
                  <a:lnTo>
                    <a:pt x="943765" y="112288"/>
                  </a:lnTo>
                  <a:lnTo>
                    <a:pt x="964960" y="135997"/>
                  </a:lnTo>
                  <a:lnTo>
                    <a:pt x="974220" y="164065"/>
                  </a:lnTo>
                  <a:lnTo>
                    <a:pt x="995624" y="188409"/>
                  </a:lnTo>
                  <a:close/>
                </a:path>
                <a:path w="1606550" h="5033645">
                  <a:moveTo>
                    <a:pt x="1245793" y="379200"/>
                  </a:moveTo>
                  <a:lnTo>
                    <a:pt x="1272259" y="459423"/>
                  </a:lnTo>
                  <a:lnTo>
                    <a:pt x="1231684" y="660725"/>
                  </a:lnTo>
                  <a:lnTo>
                    <a:pt x="1229624" y="695018"/>
                  </a:lnTo>
                  <a:lnTo>
                    <a:pt x="1215462" y="733162"/>
                  </a:lnTo>
                  <a:lnTo>
                    <a:pt x="1209877" y="837842"/>
                  </a:lnTo>
                  <a:lnTo>
                    <a:pt x="1195805" y="876262"/>
                  </a:lnTo>
                  <a:lnTo>
                    <a:pt x="1193459" y="909687"/>
                  </a:lnTo>
                  <a:lnTo>
                    <a:pt x="1178632" y="945819"/>
                  </a:lnTo>
                  <a:lnTo>
                    <a:pt x="1131366" y="1126839"/>
                  </a:lnTo>
                  <a:lnTo>
                    <a:pt x="1107078" y="1174828"/>
                  </a:lnTo>
                  <a:lnTo>
                    <a:pt x="1094468" y="1217676"/>
                  </a:lnTo>
                  <a:lnTo>
                    <a:pt x="1069303" y="1263009"/>
                  </a:lnTo>
                  <a:lnTo>
                    <a:pt x="1058307" y="1310750"/>
                  </a:lnTo>
                  <a:lnTo>
                    <a:pt x="1033824" y="1358149"/>
                  </a:lnTo>
                  <a:lnTo>
                    <a:pt x="983601" y="1449132"/>
                  </a:lnTo>
                  <a:lnTo>
                    <a:pt x="970137" y="1489396"/>
                  </a:lnTo>
                  <a:lnTo>
                    <a:pt x="944487" y="1533256"/>
                  </a:lnTo>
                  <a:lnTo>
                    <a:pt x="892978" y="1620342"/>
                  </a:lnTo>
                  <a:lnTo>
                    <a:pt x="879426" y="1660336"/>
                  </a:lnTo>
                  <a:lnTo>
                    <a:pt x="828250" y="1748433"/>
                  </a:lnTo>
                  <a:lnTo>
                    <a:pt x="802488" y="1791953"/>
                  </a:lnTo>
                  <a:lnTo>
                    <a:pt x="776477" y="1834721"/>
                  </a:lnTo>
                  <a:lnTo>
                    <a:pt x="750119" y="1876434"/>
                  </a:lnTo>
                  <a:lnTo>
                    <a:pt x="733196" y="1906212"/>
                  </a:lnTo>
                  <a:lnTo>
                    <a:pt x="717196" y="1938785"/>
                  </a:lnTo>
                  <a:lnTo>
                    <a:pt x="714094" y="1969922"/>
                  </a:lnTo>
                  <a:lnTo>
                    <a:pt x="711748" y="2003346"/>
                  </a:lnTo>
                  <a:lnTo>
                    <a:pt x="722378" y="2157178"/>
                  </a:lnTo>
                  <a:lnTo>
                    <a:pt x="951701" y="2852290"/>
                  </a:lnTo>
                  <a:lnTo>
                    <a:pt x="924715" y="2811029"/>
                  </a:lnTo>
                  <a:lnTo>
                    <a:pt x="896420" y="2765797"/>
                  </a:lnTo>
                  <a:lnTo>
                    <a:pt x="880214" y="2716675"/>
                  </a:lnTo>
                  <a:lnTo>
                    <a:pt x="851973" y="2671610"/>
                  </a:lnTo>
                  <a:lnTo>
                    <a:pt x="835816" y="2622634"/>
                  </a:lnTo>
                  <a:lnTo>
                    <a:pt x="779430" y="2532794"/>
                  </a:lnTo>
                  <a:lnTo>
                    <a:pt x="735150" y="2439109"/>
                  </a:lnTo>
                  <a:lnTo>
                    <a:pt x="706987" y="2394279"/>
                  </a:lnTo>
                  <a:lnTo>
                    <a:pt x="616830" y="2120999"/>
                  </a:lnTo>
                  <a:lnTo>
                    <a:pt x="613937" y="2071695"/>
                  </a:lnTo>
                  <a:lnTo>
                    <a:pt x="611835" y="2024787"/>
                  </a:lnTo>
                  <a:lnTo>
                    <a:pt x="610420" y="1979961"/>
                  </a:lnTo>
                  <a:lnTo>
                    <a:pt x="609735" y="1937349"/>
                  </a:lnTo>
                  <a:lnTo>
                    <a:pt x="621884" y="1893100"/>
                  </a:lnTo>
                  <a:lnTo>
                    <a:pt x="646909" y="1847345"/>
                  </a:lnTo>
                  <a:lnTo>
                    <a:pt x="654811" y="1830761"/>
                  </a:lnTo>
                  <a:lnTo>
                    <a:pt x="662588" y="1813797"/>
                  </a:lnTo>
                  <a:lnTo>
                    <a:pt x="658388" y="1801065"/>
                  </a:lnTo>
                  <a:lnTo>
                    <a:pt x="666541" y="1785245"/>
                  </a:lnTo>
                  <a:lnTo>
                    <a:pt x="691399" y="1738982"/>
                  </a:lnTo>
                  <a:lnTo>
                    <a:pt x="715999" y="1691939"/>
                  </a:lnTo>
                  <a:lnTo>
                    <a:pt x="740382" y="1644237"/>
                  </a:lnTo>
                  <a:lnTo>
                    <a:pt x="764588" y="1596000"/>
                  </a:lnTo>
                  <a:lnTo>
                    <a:pt x="788657" y="1547350"/>
                  </a:lnTo>
                  <a:lnTo>
                    <a:pt x="800571" y="1502388"/>
                  </a:lnTo>
                  <a:lnTo>
                    <a:pt x="872324" y="1355054"/>
                  </a:lnTo>
                  <a:lnTo>
                    <a:pt x="883950" y="1309222"/>
                  </a:lnTo>
                  <a:lnTo>
                    <a:pt x="907475" y="1258919"/>
                  </a:lnTo>
                  <a:lnTo>
                    <a:pt x="930842" y="1208139"/>
                  </a:lnTo>
                  <a:lnTo>
                    <a:pt x="941996" y="1160877"/>
                  </a:lnTo>
                  <a:lnTo>
                    <a:pt x="965065" y="1109192"/>
                  </a:lnTo>
                  <a:lnTo>
                    <a:pt x="975931" y="1061056"/>
                  </a:lnTo>
                  <a:lnTo>
                    <a:pt x="998722" y="1008529"/>
                  </a:lnTo>
                  <a:lnTo>
                    <a:pt x="1030677" y="862170"/>
                  </a:lnTo>
                  <a:lnTo>
                    <a:pt x="1061046" y="711006"/>
                  </a:lnTo>
                  <a:lnTo>
                    <a:pt x="1056692" y="697809"/>
                  </a:lnTo>
                  <a:lnTo>
                    <a:pt x="1064441" y="680759"/>
                  </a:lnTo>
                  <a:lnTo>
                    <a:pt x="1060213" y="667943"/>
                  </a:lnTo>
                  <a:lnTo>
                    <a:pt x="1068171" y="651529"/>
                  </a:lnTo>
                  <a:lnTo>
                    <a:pt x="1078080" y="600491"/>
                  </a:lnTo>
                  <a:lnTo>
                    <a:pt x="1069047" y="451503"/>
                  </a:lnTo>
                  <a:lnTo>
                    <a:pt x="1065392" y="399887"/>
                  </a:lnTo>
                  <a:lnTo>
                    <a:pt x="933467" y="0"/>
                  </a:lnTo>
                  <a:lnTo>
                    <a:pt x="947295" y="1380"/>
                  </a:lnTo>
                  <a:lnTo>
                    <a:pt x="960684" y="1426"/>
                  </a:lnTo>
                  <a:lnTo>
                    <a:pt x="974659" y="3252"/>
                  </a:lnTo>
                  <a:lnTo>
                    <a:pt x="989138" y="6602"/>
                  </a:lnTo>
                  <a:lnTo>
                    <a:pt x="991975" y="15203"/>
                  </a:lnTo>
                  <a:lnTo>
                    <a:pt x="1067278" y="81311"/>
                  </a:lnTo>
                  <a:lnTo>
                    <a:pt x="1105600" y="116399"/>
                  </a:lnTo>
                  <a:lnTo>
                    <a:pt x="1133204" y="159533"/>
                  </a:lnTo>
                  <a:lnTo>
                    <a:pt x="1153574" y="180742"/>
                  </a:lnTo>
                  <a:lnTo>
                    <a:pt x="1161758" y="205548"/>
                  </a:lnTo>
                  <a:lnTo>
                    <a:pt x="1181918" y="226121"/>
                  </a:lnTo>
                  <a:lnTo>
                    <a:pt x="1225479" y="358160"/>
                  </a:lnTo>
                  <a:lnTo>
                    <a:pt x="1245793" y="379200"/>
                  </a:lnTo>
                  <a:close/>
                </a:path>
                <a:path w="1606550" h="5033645">
                  <a:moveTo>
                    <a:pt x="1231157" y="3172392"/>
                  </a:moveTo>
                  <a:lnTo>
                    <a:pt x="1357812" y="3556302"/>
                  </a:lnTo>
                  <a:lnTo>
                    <a:pt x="1329459" y="3510897"/>
                  </a:lnTo>
                  <a:lnTo>
                    <a:pt x="1294681" y="3446017"/>
                  </a:lnTo>
                  <a:lnTo>
                    <a:pt x="1274743" y="3385579"/>
                  </a:lnTo>
                  <a:lnTo>
                    <a:pt x="1247672" y="3344061"/>
                  </a:lnTo>
                  <a:lnTo>
                    <a:pt x="1232754" y="3298843"/>
                  </a:lnTo>
                  <a:lnTo>
                    <a:pt x="1179044" y="3217112"/>
                  </a:lnTo>
                  <a:lnTo>
                    <a:pt x="1164358" y="3172596"/>
                  </a:lnTo>
                  <a:lnTo>
                    <a:pt x="1084465" y="3052036"/>
                  </a:lnTo>
                  <a:lnTo>
                    <a:pt x="1019523" y="2976796"/>
                  </a:lnTo>
                  <a:lnTo>
                    <a:pt x="966432" y="2896943"/>
                  </a:lnTo>
                  <a:lnTo>
                    <a:pt x="808778" y="2419068"/>
                  </a:lnTo>
                  <a:lnTo>
                    <a:pt x="827345" y="2434811"/>
                  </a:lnTo>
                  <a:lnTo>
                    <a:pt x="855770" y="2520971"/>
                  </a:lnTo>
                  <a:lnTo>
                    <a:pt x="883402" y="2564193"/>
                  </a:lnTo>
                  <a:lnTo>
                    <a:pt x="898949" y="2611318"/>
                  </a:lnTo>
                  <a:lnTo>
                    <a:pt x="954189" y="2697687"/>
                  </a:lnTo>
                  <a:lnTo>
                    <a:pt x="969811" y="2745038"/>
                  </a:lnTo>
                  <a:lnTo>
                    <a:pt x="1024788" y="2830609"/>
                  </a:lnTo>
                  <a:lnTo>
                    <a:pt x="1040090" y="2876993"/>
                  </a:lnTo>
                  <a:lnTo>
                    <a:pt x="1231157" y="3172392"/>
                  </a:lnTo>
                  <a:close/>
                </a:path>
                <a:path w="1606550" h="5033645">
                  <a:moveTo>
                    <a:pt x="1387141" y="3483059"/>
                  </a:moveTo>
                  <a:lnTo>
                    <a:pt x="1526332" y="3904966"/>
                  </a:lnTo>
                  <a:lnTo>
                    <a:pt x="1529494" y="3955089"/>
                  </a:lnTo>
                  <a:lnTo>
                    <a:pt x="1359679" y="3440352"/>
                  </a:lnTo>
                  <a:lnTo>
                    <a:pt x="1387141" y="3483059"/>
                  </a:lnTo>
                  <a:close/>
                </a:path>
                <a:path w="1606550" h="5033645">
                  <a:moveTo>
                    <a:pt x="1445614" y="3619762"/>
                  </a:moveTo>
                  <a:lnTo>
                    <a:pt x="1492306" y="3761294"/>
                  </a:lnTo>
                  <a:lnTo>
                    <a:pt x="1495679" y="3812052"/>
                  </a:lnTo>
                  <a:lnTo>
                    <a:pt x="1418041" y="3576720"/>
                  </a:lnTo>
                  <a:lnTo>
                    <a:pt x="1445614" y="3619762"/>
                  </a:lnTo>
                  <a:close/>
                </a:path>
                <a:path w="1606550" h="5033645">
                  <a:moveTo>
                    <a:pt x="1202037" y="246567"/>
                  </a:moveTo>
                  <a:lnTo>
                    <a:pt x="1220823" y="303510"/>
                  </a:lnTo>
                  <a:lnTo>
                    <a:pt x="1217141" y="332888"/>
                  </a:lnTo>
                  <a:lnTo>
                    <a:pt x="1181918" y="226121"/>
                  </a:lnTo>
                  <a:lnTo>
                    <a:pt x="1202037" y="246567"/>
                  </a:lnTo>
                  <a:close/>
                </a:path>
                <a:path w="1606550" h="5033645">
                  <a:moveTo>
                    <a:pt x="1270482" y="413500"/>
                  </a:moveTo>
                  <a:lnTo>
                    <a:pt x="1275151" y="427651"/>
                  </a:lnTo>
                  <a:lnTo>
                    <a:pt x="1267759" y="445780"/>
                  </a:lnTo>
                  <a:lnTo>
                    <a:pt x="1253921" y="403836"/>
                  </a:lnTo>
                  <a:lnTo>
                    <a:pt x="1270482" y="41350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2111" y="1028700"/>
              <a:ext cx="15135224" cy="88677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334969" y="0"/>
                  </a:moveTo>
                  <a:lnTo>
                    <a:pt x="0" y="0"/>
                  </a:lnTo>
                  <a:lnTo>
                    <a:pt x="0" y="5731116"/>
                  </a:lnTo>
                  <a:lnTo>
                    <a:pt x="32651" y="5717273"/>
                  </a:lnTo>
                  <a:lnTo>
                    <a:pt x="78371" y="5698579"/>
                  </a:lnTo>
                  <a:lnTo>
                    <a:pt x="124663" y="5680773"/>
                  </a:lnTo>
                  <a:lnTo>
                    <a:pt x="176911" y="5662574"/>
                  </a:lnTo>
                  <a:lnTo>
                    <a:pt x="229476" y="5645493"/>
                  </a:lnTo>
                  <a:lnTo>
                    <a:pt x="282041" y="5628716"/>
                  </a:lnTo>
                  <a:lnTo>
                    <a:pt x="334289" y="5611469"/>
                  </a:lnTo>
                  <a:lnTo>
                    <a:pt x="402971" y="5583567"/>
                  </a:lnTo>
                  <a:lnTo>
                    <a:pt x="467842" y="5545531"/>
                  </a:lnTo>
                  <a:lnTo>
                    <a:pt x="508520" y="5517477"/>
                  </a:lnTo>
                  <a:lnTo>
                    <a:pt x="549363" y="5489765"/>
                  </a:lnTo>
                  <a:lnTo>
                    <a:pt x="590359" y="5462359"/>
                  </a:lnTo>
                  <a:lnTo>
                    <a:pt x="631482" y="5435193"/>
                  </a:lnTo>
                  <a:lnTo>
                    <a:pt x="672680" y="5408193"/>
                  </a:lnTo>
                  <a:lnTo>
                    <a:pt x="755243" y="5354498"/>
                  </a:lnTo>
                  <a:lnTo>
                    <a:pt x="797179" y="5324881"/>
                  </a:lnTo>
                  <a:lnTo>
                    <a:pt x="836841" y="5293118"/>
                  </a:lnTo>
                  <a:lnTo>
                    <a:pt x="874318" y="5259286"/>
                  </a:lnTo>
                  <a:lnTo>
                    <a:pt x="909713" y="5223484"/>
                  </a:lnTo>
                  <a:lnTo>
                    <a:pt x="943127" y="5185778"/>
                  </a:lnTo>
                  <a:lnTo>
                    <a:pt x="974674" y="5146256"/>
                  </a:lnTo>
                  <a:lnTo>
                    <a:pt x="1004417" y="5104981"/>
                  </a:lnTo>
                  <a:lnTo>
                    <a:pt x="1032484" y="5062042"/>
                  </a:lnTo>
                  <a:lnTo>
                    <a:pt x="1058265" y="5017033"/>
                  </a:lnTo>
                  <a:lnTo>
                    <a:pt x="1072908" y="4995240"/>
                  </a:lnTo>
                  <a:lnTo>
                    <a:pt x="1100645" y="4965839"/>
                  </a:lnTo>
                  <a:lnTo>
                    <a:pt x="1118704" y="4930178"/>
                  </a:lnTo>
                  <a:lnTo>
                    <a:pt x="1125499" y="4915967"/>
                  </a:lnTo>
                  <a:lnTo>
                    <a:pt x="1131176" y="4901438"/>
                  </a:lnTo>
                  <a:lnTo>
                    <a:pt x="1136535" y="4886909"/>
                  </a:lnTo>
                  <a:lnTo>
                    <a:pt x="1150772" y="4852352"/>
                  </a:lnTo>
                  <a:lnTo>
                    <a:pt x="1157592" y="4831702"/>
                  </a:lnTo>
                  <a:lnTo>
                    <a:pt x="1161872" y="4810417"/>
                  </a:lnTo>
                  <a:lnTo>
                    <a:pt x="1163142" y="4770717"/>
                  </a:lnTo>
                  <a:lnTo>
                    <a:pt x="1166469" y="4753724"/>
                  </a:lnTo>
                  <a:lnTo>
                    <a:pt x="1171702" y="4737062"/>
                  </a:lnTo>
                  <a:lnTo>
                    <a:pt x="1196543" y="4669460"/>
                  </a:lnTo>
                  <a:lnTo>
                    <a:pt x="1213993" y="4617707"/>
                  </a:lnTo>
                  <a:lnTo>
                    <a:pt x="1230210" y="4565485"/>
                  </a:lnTo>
                  <a:lnTo>
                    <a:pt x="1245222" y="4512919"/>
                  </a:lnTo>
                  <a:lnTo>
                    <a:pt x="1259027" y="4460202"/>
                  </a:lnTo>
                  <a:lnTo>
                    <a:pt x="1270139" y="4413948"/>
                  </a:lnTo>
                  <a:lnTo>
                    <a:pt x="1279525" y="4366590"/>
                  </a:lnTo>
                  <a:lnTo>
                    <a:pt x="1285176" y="4320222"/>
                  </a:lnTo>
                  <a:lnTo>
                    <a:pt x="1285417" y="4318279"/>
                  </a:lnTo>
                  <a:lnTo>
                    <a:pt x="1286078" y="4269168"/>
                  </a:lnTo>
                  <a:lnTo>
                    <a:pt x="1285201" y="4237533"/>
                  </a:lnTo>
                  <a:lnTo>
                    <a:pt x="1285227" y="4203242"/>
                  </a:lnTo>
                  <a:lnTo>
                    <a:pt x="1286548" y="4170273"/>
                  </a:lnTo>
                  <a:lnTo>
                    <a:pt x="1293685" y="4093908"/>
                  </a:lnTo>
                  <a:lnTo>
                    <a:pt x="1296631" y="4050042"/>
                  </a:lnTo>
                  <a:lnTo>
                    <a:pt x="1303401" y="3917543"/>
                  </a:lnTo>
                  <a:lnTo>
                    <a:pt x="1305090" y="3895407"/>
                  </a:lnTo>
                  <a:lnTo>
                    <a:pt x="1314653" y="3824059"/>
                  </a:lnTo>
                  <a:lnTo>
                    <a:pt x="1318653" y="3774783"/>
                  </a:lnTo>
                  <a:lnTo>
                    <a:pt x="1320711" y="3725570"/>
                  </a:lnTo>
                  <a:lnTo>
                    <a:pt x="1321460" y="3676294"/>
                  </a:lnTo>
                  <a:lnTo>
                    <a:pt x="1321676" y="3593795"/>
                  </a:lnTo>
                  <a:lnTo>
                    <a:pt x="1322412" y="3560838"/>
                  </a:lnTo>
                  <a:lnTo>
                    <a:pt x="1323263" y="3546957"/>
                  </a:lnTo>
                  <a:lnTo>
                    <a:pt x="1324432" y="3527869"/>
                  </a:lnTo>
                  <a:lnTo>
                    <a:pt x="1332014" y="3465347"/>
                  </a:lnTo>
                  <a:lnTo>
                    <a:pt x="1332725" y="3459670"/>
                  </a:lnTo>
                  <a:lnTo>
                    <a:pt x="1335519" y="3424745"/>
                  </a:lnTo>
                  <a:lnTo>
                    <a:pt x="1336421" y="3389820"/>
                  </a:lnTo>
                  <a:lnTo>
                    <a:pt x="1335100" y="3354590"/>
                  </a:lnTo>
                  <a:lnTo>
                    <a:pt x="1332585" y="3304895"/>
                  </a:lnTo>
                  <a:lnTo>
                    <a:pt x="1331683" y="3205848"/>
                  </a:lnTo>
                  <a:lnTo>
                    <a:pt x="1329905" y="3156648"/>
                  </a:lnTo>
                  <a:lnTo>
                    <a:pt x="1324952" y="3107766"/>
                  </a:lnTo>
                  <a:lnTo>
                    <a:pt x="1323314" y="3094825"/>
                  </a:lnTo>
                  <a:lnTo>
                    <a:pt x="1323263" y="3081566"/>
                  </a:lnTo>
                  <a:lnTo>
                    <a:pt x="1324483" y="3068307"/>
                  </a:lnTo>
                  <a:lnTo>
                    <a:pt x="1326642" y="3055366"/>
                  </a:lnTo>
                  <a:lnTo>
                    <a:pt x="1332014" y="3009671"/>
                  </a:lnTo>
                  <a:lnTo>
                    <a:pt x="1338084" y="2917698"/>
                  </a:lnTo>
                  <a:lnTo>
                    <a:pt x="1342491" y="2872130"/>
                  </a:lnTo>
                  <a:lnTo>
                    <a:pt x="1350314" y="2827134"/>
                  </a:lnTo>
                  <a:lnTo>
                    <a:pt x="1351343" y="2780512"/>
                  </a:lnTo>
                  <a:lnTo>
                    <a:pt x="1356017" y="2734373"/>
                  </a:lnTo>
                  <a:lnTo>
                    <a:pt x="1362913" y="2688539"/>
                  </a:lnTo>
                  <a:lnTo>
                    <a:pt x="1379347" y="2588907"/>
                  </a:lnTo>
                  <a:lnTo>
                    <a:pt x="1388694" y="2535174"/>
                  </a:lnTo>
                  <a:lnTo>
                    <a:pt x="1398701" y="2481630"/>
                  </a:lnTo>
                  <a:lnTo>
                    <a:pt x="1409420" y="2428227"/>
                  </a:lnTo>
                  <a:lnTo>
                    <a:pt x="1420888" y="2374925"/>
                  </a:lnTo>
                  <a:lnTo>
                    <a:pt x="1433144" y="2321661"/>
                  </a:lnTo>
                  <a:lnTo>
                    <a:pt x="1442999" y="2281059"/>
                  </a:lnTo>
                  <a:lnTo>
                    <a:pt x="1453642" y="2240305"/>
                  </a:lnTo>
                  <a:lnTo>
                    <a:pt x="1463344" y="2199233"/>
                  </a:lnTo>
                  <a:lnTo>
                    <a:pt x="1470342" y="2157679"/>
                  </a:lnTo>
                  <a:lnTo>
                    <a:pt x="1477378" y="2110371"/>
                  </a:lnTo>
                  <a:lnTo>
                    <a:pt x="1486027" y="2063635"/>
                  </a:lnTo>
                  <a:lnTo>
                    <a:pt x="1495907" y="2017217"/>
                  </a:lnTo>
                  <a:lnTo>
                    <a:pt x="1506588" y="1970887"/>
                  </a:lnTo>
                  <a:lnTo>
                    <a:pt x="1529664" y="1876094"/>
                  </a:lnTo>
                  <a:lnTo>
                    <a:pt x="1543342" y="1828520"/>
                  </a:lnTo>
                  <a:lnTo>
                    <a:pt x="1558823" y="1781606"/>
                  </a:lnTo>
                  <a:lnTo>
                    <a:pt x="1576158" y="1735264"/>
                  </a:lnTo>
                  <a:lnTo>
                    <a:pt x="1612557" y="1648536"/>
                  </a:lnTo>
                  <a:lnTo>
                    <a:pt x="1628406" y="1607197"/>
                  </a:lnTo>
                  <a:lnTo>
                    <a:pt x="1642986" y="1565541"/>
                  </a:lnTo>
                  <a:lnTo>
                    <a:pt x="1656295" y="1523733"/>
                  </a:lnTo>
                  <a:lnTo>
                    <a:pt x="1670253" y="1478356"/>
                  </a:lnTo>
                  <a:lnTo>
                    <a:pt x="1685099" y="1433499"/>
                  </a:lnTo>
                  <a:lnTo>
                    <a:pt x="1700885" y="1389113"/>
                  </a:lnTo>
                  <a:lnTo>
                    <a:pt x="1717662" y="1345158"/>
                  </a:lnTo>
                  <a:lnTo>
                    <a:pt x="1735467" y="1301572"/>
                  </a:lnTo>
                  <a:lnTo>
                    <a:pt x="1754352" y="1258316"/>
                  </a:lnTo>
                  <a:lnTo>
                    <a:pt x="1773986" y="1216736"/>
                  </a:lnTo>
                  <a:lnTo>
                    <a:pt x="1794192" y="1175245"/>
                  </a:lnTo>
                  <a:lnTo>
                    <a:pt x="1855787" y="1052068"/>
                  </a:lnTo>
                  <a:lnTo>
                    <a:pt x="1905660" y="983602"/>
                  </a:lnTo>
                  <a:lnTo>
                    <a:pt x="1938667" y="945654"/>
                  </a:lnTo>
                  <a:lnTo>
                    <a:pt x="1973516" y="909586"/>
                  </a:lnTo>
                  <a:lnTo>
                    <a:pt x="2010295" y="875538"/>
                  </a:lnTo>
                  <a:lnTo>
                    <a:pt x="2049081" y="843622"/>
                  </a:lnTo>
                  <a:lnTo>
                    <a:pt x="2089962" y="813955"/>
                  </a:lnTo>
                  <a:lnTo>
                    <a:pt x="2133041" y="786650"/>
                  </a:lnTo>
                  <a:lnTo>
                    <a:pt x="2177338" y="761428"/>
                  </a:lnTo>
                  <a:lnTo>
                    <a:pt x="2221153" y="735723"/>
                  </a:lnTo>
                  <a:lnTo>
                    <a:pt x="2264029" y="708431"/>
                  </a:lnTo>
                  <a:lnTo>
                    <a:pt x="2305469" y="678459"/>
                  </a:lnTo>
                  <a:lnTo>
                    <a:pt x="2334920" y="654913"/>
                  </a:lnTo>
                  <a:lnTo>
                    <a:pt x="2364854" y="632180"/>
                  </a:lnTo>
                  <a:lnTo>
                    <a:pt x="2425496" y="587159"/>
                  </a:lnTo>
                  <a:lnTo>
                    <a:pt x="2464244" y="560539"/>
                  </a:lnTo>
                  <a:lnTo>
                    <a:pt x="2513457" y="536689"/>
                  </a:lnTo>
                  <a:lnTo>
                    <a:pt x="2549334" y="520179"/>
                  </a:lnTo>
                  <a:lnTo>
                    <a:pt x="2585834" y="504621"/>
                  </a:lnTo>
                  <a:lnTo>
                    <a:pt x="2623299" y="490804"/>
                  </a:lnTo>
                  <a:lnTo>
                    <a:pt x="2671915" y="473214"/>
                  </a:lnTo>
                  <a:lnTo>
                    <a:pt x="2719781" y="454304"/>
                  </a:lnTo>
                  <a:lnTo>
                    <a:pt x="2766987" y="434174"/>
                  </a:lnTo>
                  <a:lnTo>
                    <a:pt x="2813634" y="412915"/>
                  </a:lnTo>
                  <a:lnTo>
                    <a:pt x="2859811" y="390626"/>
                  </a:lnTo>
                  <a:lnTo>
                    <a:pt x="2905620" y="367398"/>
                  </a:lnTo>
                  <a:lnTo>
                    <a:pt x="2940456" y="347662"/>
                  </a:lnTo>
                  <a:lnTo>
                    <a:pt x="2973870" y="326186"/>
                  </a:lnTo>
                  <a:lnTo>
                    <a:pt x="3005696" y="302488"/>
                  </a:lnTo>
                  <a:lnTo>
                    <a:pt x="3035782" y="276110"/>
                  </a:lnTo>
                  <a:lnTo>
                    <a:pt x="3072511" y="240626"/>
                  </a:lnTo>
                  <a:lnTo>
                    <a:pt x="3109633" y="205320"/>
                  </a:lnTo>
                  <a:lnTo>
                    <a:pt x="3147161" y="170332"/>
                  </a:lnTo>
                  <a:lnTo>
                    <a:pt x="3185096" y="135826"/>
                  </a:lnTo>
                  <a:lnTo>
                    <a:pt x="3223437" y="101981"/>
                  </a:lnTo>
                  <a:lnTo>
                    <a:pt x="3259366" y="70535"/>
                  </a:lnTo>
                  <a:lnTo>
                    <a:pt x="3294443" y="38671"/>
                  </a:lnTo>
                  <a:lnTo>
                    <a:pt x="3328670" y="6248"/>
                  </a:lnTo>
                  <a:lnTo>
                    <a:pt x="3334969" y="0"/>
                  </a:lnTo>
                  <a:close/>
                </a:path>
                <a:path w="18288000" h="10287000">
                  <a:moveTo>
                    <a:pt x="18287988" y="6019952"/>
                  </a:moveTo>
                  <a:lnTo>
                    <a:pt x="18263261" y="6030468"/>
                  </a:lnTo>
                  <a:lnTo>
                    <a:pt x="18228641" y="6044781"/>
                  </a:lnTo>
                  <a:lnTo>
                    <a:pt x="18131790" y="6086259"/>
                  </a:lnTo>
                  <a:lnTo>
                    <a:pt x="18083175" y="6106465"/>
                  </a:lnTo>
                  <a:lnTo>
                    <a:pt x="18033873" y="6125578"/>
                  </a:lnTo>
                  <a:lnTo>
                    <a:pt x="17989284" y="6141110"/>
                  </a:lnTo>
                  <a:lnTo>
                    <a:pt x="17944427" y="6155690"/>
                  </a:lnTo>
                  <a:lnTo>
                    <a:pt x="17899558" y="6170003"/>
                  </a:lnTo>
                  <a:lnTo>
                    <a:pt x="17854968" y="6184722"/>
                  </a:lnTo>
                  <a:lnTo>
                    <a:pt x="17796358" y="6208534"/>
                  </a:lnTo>
                  <a:lnTo>
                    <a:pt x="17740999" y="6240996"/>
                  </a:lnTo>
                  <a:lnTo>
                    <a:pt x="17700486" y="6268898"/>
                  </a:lnTo>
                  <a:lnTo>
                    <a:pt x="17659782" y="6296406"/>
                  </a:lnTo>
                  <a:lnTo>
                    <a:pt x="17618914" y="6323584"/>
                  </a:lnTo>
                  <a:lnTo>
                    <a:pt x="17577918" y="6350533"/>
                  </a:lnTo>
                  <a:lnTo>
                    <a:pt x="17495736" y="6404013"/>
                  </a:lnTo>
                  <a:lnTo>
                    <a:pt x="17454995" y="6433058"/>
                  </a:lnTo>
                  <a:lnTo>
                    <a:pt x="17416780" y="6464478"/>
                  </a:lnTo>
                  <a:lnTo>
                    <a:pt x="17380966" y="6498171"/>
                  </a:lnTo>
                  <a:lnTo>
                    <a:pt x="17347413" y="6534023"/>
                  </a:lnTo>
                  <a:lnTo>
                    <a:pt x="17316006" y="6571945"/>
                  </a:lnTo>
                  <a:lnTo>
                    <a:pt x="17286618" y="6611848"/>
                  </a:lnTo>
                  <a:lnTo>
                    <a:pt x="17259135" y="6653606"/>
                  </a:lnTo>
                  <a:lnTo>
                    <a:pt x="17237126" y="6692024"/>
                  </a:lnTo>
                  <a:lnTo>
                    <a:pt x="17224642" y="6710616"/>
                  </a:lnTo>
                  <a:lnTo>
                    <a:pt x="17194937" y="6745579"/>
                  </a:lnTo>
                  <a:lnTo>
                    <a:pt x="17185551" y="6766141"/>
                  </a:lnTo>
                  <a:lnTo>
                    <a:pt x="17179760" y="6778269"/>
                  </a:lnTo>
                  <a:lnTo>
                    <a:pt x="17174909" y="6790664"/>
                  </a:lnTo>
                  <a:lnTo>
                    <a:pt x="17170337" y="6803060"/>
                  </a:lnTo>
                  <a:lnTo>
                    <a:pt x="17158183" y="6832549"/>
                  </a:lnTo>
                  <a:lnTo>
                    <a:pt x="17152366" y="6850177"/>
                  </a:lnTo>
                  <a:lnTo>
                    <a:pt x="17148721" y="6868350"/>
                  </a:lnTo>
                  <a:lnTo>
                    <a:pt x="17147642" y="6902234"/>
                  </a:lnTo>
                  <a:lnTo>
                    <a:pt x="17144797" y="6916725"/>
                  </a:lnTo>
                  <a:lnTo>
                    <a:pt x="17140339" y="6930949"/>
                  </a:lnTo>
                  <a:lnTo>
                    <a:pt x="17119130" y="6988645"/>
                  </a:lnTo>
                  <a:lnTo>
                    <a:pt x="17104246" y="7032803"/>
                  </a:lnTo>
                  <a:lnTo>
                    <a:pt x="17090390" y="7077380"/>
                  </a:lnTo>
                  <a:lnTo>
                    <a:pt x="17077576" y="7122223"/>
                  </a:lnTo>
                  <a:lnTo>
                    <a:pt x="17065803" y="7167219"/>
                  </a:lnTo>
                  <a:lnTo>
                    <a:pt x="17056316" y="7206691"/>
                  </a:lnTo>
                  <a:lnTo>
                    <a:pt x="17048315" y="7247102"/>
                  </a:lnTo>
                  <a:lnTo>
                    <a:pt x="17043489" y="7286676"/>
                  </a:lnTo>
                  <a:lnTo>
                    <a:pt x="17043286" y="7288339"/>
                  </a:lnTo>
                  <a:lnTo>
                    <a:pt x="17042727" y="7330237"/>
                  </a:lnTo>
                  <a:lnTo>
                    <a:pt x="17043451" y="7357389"/>
                  </a:lnTo>
                  <a:lnTo>
                    <a:pt x="17043451" y="7386510"/>
                  </a:lnTo>
                  <a:lnTo>
                    <a:pt x="17042321" y="7414641"/>
                  </a:lnTo>
                  <a:lnTo>
                    <a:pt x="17036238" y="7479805"/>
                  </a:lnTo>
                  <a:lnTo>
                    <a:pt x="17033710" y="7517257"/>
                  </a:lnTo>
                  <a:lnTo>
                    <a:pt x="17027932" y="7630325"/>
                  </a:lnTo>
                  <a:lnTo>
                    <a:pt x="17026497" y="7649223"/>
                  </a:lnTo>
                  <a:lnTo>
                    <a:pt x="17017302" y="7720635"/>
                  </a:lnTo>
                  <a:lnTo>
                    <a:pt x="17013873" y="7773162"/>
                  </a:lnTo>
                  <a:lnTo>
                    <a:pt x="17012603" y="7825676"/>
                  </a:lnTo>
                  <a:lnTo>
                    <a:pt x="17012336" y="7906601"/>
                  </a:lnTo>
                  <a:lnTo>
                    <a:pt x="17011701" y="7934744"/>
                  </a:lnTo>
                  <a:lnTo>
                    <a:pt x="17010990" y="7946580"/>
                  </a:lnTo>
                  <a:lnTo>
                    <a:pt x="17009999" y="7962874"/>
                  </a:lnTo>
                  <a:lnTo>
                    <a:pt x="17002913" y="8021079"/>
                  </a:lnTo>
                  <a:lnTo>
                    <a:pt x="17000525" y="8050873"/>
                  </a:lnTo>
                  <a:lnTo>
                    <a:pt x="16999763" y="8080680"/>
                  </a:lnTo>
                  <a:lnTo>
                    <a:pt x="17003256" y="8163750"/>
                  </a:lnTo>
                  <a:lnTo>
                    <a:pt x="17003586" y="8216608"/>
                  </a:lnTo>
                  <a:lnTo>
                    <a:pt x="17004742" y="8269198"/>
                  </a:lnTo>
                  <a:lnTo>
                    <a:pt x="17009542" y="8321383"/>
                  </a:lnTo>
                  <a:lnTo>
                    <a:pt x="17010939" y="8332432"/>
                  </a:lnTo>
                  <a:lnTo>
                    <a:pt x="17010990" y="8343747"/>
                  </a:lnTo>
                  <a:lnTo>
                    <a:pt x="17009949" y="8355063"/>
                  </a:lnTo>
                  <a:lnTo>
                    <a:pt x="17008094" y="8366112"/>
                  </a:lnTo>
                  <a:lnTo>
                    <a:pt x="17002710" y="8415007"/>
                  </a:lnTo>
                  <a:lnTo>
                    <a:pt x="16999623" y="8464042"/>
                  </a:lnTo>
                  <a:lnTo>
                    <a:pt x="16995725" y="8512797"/>
                  </a:lnTo>
                  <a:lnTo>
                    <a:pt x="16987901" y="8560879"/>
                  </a:lnTo>
                  <a:lnTo>
                    <a:pt x="16987025" y="8600669"/>
                  </a:lnTo>
                  <a:lnTo>
                    <a:pt x="16983037" y="8640051"/>
                  </a:lnTo>
                  <a:lnTo>
                    <a:pt x="16977144" y="8679155"/>
                  </a:lnTo>
                  <a:lnTo>
                    <a:pt x="16963124" y="8764194"/>
                  </a:lnTo>
                  <a:lnTo>
                    <a:pt x="16955148" y="8810041"/>
                  </a:lnTo>
                  <a:lnTo>
                    <a:pt x="16946601" y="8855735"/>
                  </a:lnTo>
                  <a:lnTo>
                    <a:pt x="16937457" y="8901303"/>
                  </a:lnTo>
                  <a:lnTo>
                    <a:pt x="16927678" y="8946794"/>
                  </a:lnTo>
                  <a:lnTo>
                    <a:pt x="16917213" y="8992248"/>
                  </a:lnTo>
                  <a:lnTo>
                    <a:pt x="16899713" y="9061679"/>
                  </a:lnTo>
                  <a:lnTo>
                    <a:pt x="16891445" y="9096731"/>
                  </a:lnTo>
                  <a:lnTo>
                    <a:pt x="16885476" y="9132189"/>
                  </a:lnTo>
                  <a:lnTo>
                    <a:pt x="16877742" y="9182570"/>
                  </a:lnTo>
                  <a:lnTo>
                    <a:pt x="16867975" y="9232278"/>
                  </a:lnTo>
                  <a:lnTo>
                    <a:pt x="16856863" y="9281719"/>
                  </a:lnTo>
                  <a:lnTo>
                    <a:pt x="16845077" y="9331287"/>
                  </a:lnTo>
                  <a:lnTo>
                    <a:pt x="16832072" y="9382709"/>
                  </a:lnTo>
                  <a:lnTo>
                    <a:pt x="16816756" y="9433179"/>
                  </a:lnTo>
                  <a:lnTo>
                    <a:pt x="16799014" y="9482836"/>
                  </a:lnTo>
                  <a:lnTo>
                    <a:pt x="16764102" y="9566694"/>
                  </a:lnTo>
                  <a:lnTo>
                    <a:pt x="16750576" y="9601975"/>
                  </a:lnTo>
                  <a:lnTo>
                    <a:pt x="16738130" y="9637522"/>
                  </a:lnTo>
                  <a:lnTo>
                    <a:pt x="16712387" y="9719627"/>
                  </a:lnTo>
                  <a:lnTo>
                    <a:pt x="16696906" y="9765411"/>
                  </a:lnTo>
                  <a:lnTo>
                    <a:pt x="16680231" y="9810636"/>
                  </a:lnTo>
                  <a:lnTo>
                    <a:pt x="16662324" y="9855390"/>
                  </a:lnTo>
                  <a:lnTo>
                    <a:pt x="16643096" y="9899713"/>
                  </a:lnTo>
                  <a:lnTo>
                    <a:pt x="16622065" y="9944062"/>
                  </a:lnTo>
                  <a:lnTo>
                    <a:pt x="16556533" y="10075735"/>
                  </a:lnTo>
                  <a:lnTo>
                    <a:pt x="16509378" y="10139667"/>
                  </a:lnTo>
                  <a:lnTo>
                    <a:pt x="16476053" y="10176993"/>
                  </a:lnTo>
                  <a:lnTo>
                    <a:pt x="16440569" y="10212070"/>
                  </a:lnTo>
                  <a:lnTo>
                    <a:pt x="16402800" y="10244747"/>
                  </a:lnTo>
                  <a:lnTo>
                    <a:pt x="16362629" y="10274846"/>
                  </a:lnTo>
                  <a:lnTo>
                    <a:pt x="16343668" y="10287000"/>
                  </a:lnTo>
                  <a:lnTo>
                    <a:pt x="18287988" y="10287000"/>
                  </a:lnTo>
                  <a:lnTo>
                    <a:pt x="18287988" y="6019952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897" y="0"/>
            <a:ext cx="18289270" cy="10290810"/>
            <a:chOff x="-897" y="0"/>
            <a:chExt cx="18289270" cy="10290810"/>
          </a:xfrm>
        </p:grpSpPr>
        <p:sp>
          <p:nvSpPr>
            <p:cNvPr id="5" name="object 5"/>
            <p:cNvSpPr/>
            <p:nvPr/>
          </p:nvSpPr>
          <p:spPr>
            <a:xfrm>
              <a:off x="-889" y="0"/>
              <a:ext cx="18289270" cy="10290810"/>
            </a:xfrm>
            <a:custGeom>
              <a:avLst/>
              <a:gdLst/>
              <a:ahLst/>
              <a:cxnLst/>
              <a:rect l="l" t="t" r="r" b="b"/>
              <a:pathLst>
                <a:path w="18289270" h="10290810">
                  <a:moveTo>
                    <a:pt x="14198" y="6198959"/>
                  </a:moveTo>
                  <a:lnTo>
                    <a:pt x="762" y="6159728"/>
                  </a:lnTo>
                  <a:lnTo>
                    <a:pt x="13220" y="6197536"/>
                  </a:lnTo>
                  <a:lnTo>
                    <a:pt x="14198" y="6198959"/>
                  </a:lnTo>
                  <a:close/>
                </a:path>
                <a:path w="18289270" h="10290810">
                  <a:moveTo>
                    <a:pt x="1220812" y="5561050"/>
                  </a:moveTo>
                  <a:lnTo>
                    <a:pt x="1202016" y="5504116"/>
                  </a:lnTo>
                  <a:lnTo>
                    <a:pt x="1181900" y="5483669"/>
                  </a:lnTo>
                  <a:lnTo>
                    <a:pt x="1217129" y="5590438"/>
                  </a:lnTo>
                  <a:lnTo>
                    <a:pt x="1220812" y="5561050"/>
                  </a:lnTo>
                  <a:close/>
                </a:path>
                <a:path w="18289270" h="10290810">
                  <a:moveTo>
                    <a:pt x="1495666" y="9069603"/>
                  </a:moveTo>
                  <a:lnTo>
                    <a:pt x="1492288" y="9018841"/>
                  </a:lnTo>
                  <a:lnTo>
                    <a:pt x="1445602" y="8877313"/>
                  </a:lnTo>
                  <a:lnTo>
                    <a:pt x="1418031" y="8834272"/>
                  </a:lnTo>
                  <a:lnTo>
                    <a:pt x="1495666" y="9069603"/>
                  </a:lnTo>
                  <a:close/>
                </a:path>
                <a:path w="18289270" h="10290810">
                  <a:moveTo>
                    <a:pt x="1606080" y="10093401"/>
                  </a:moveTo>
                  <a:lnTo>
                    <a:pt x="1602295" y="10041395"/>
                  </a:lnTo>
                  <a:lnTo>
                    <a:pt x="1594053" y="10016414"/>
                  </a:lnTo>
                  <a:lnTo>
                    <a:pt x="1603616" y="10004869"/>
                  </a:lnTo>
                  <a:lnTo>
                    <a:pt x="1591906" y="9766706"/>
                  </a:lnTo>
                  <a:lnTo>
                    <a:pt x="1592275" y="9727286"/>
                  </a:lnTo>
                  <a:lnTo>
                    <a:pt x="1580540" y="9691713"/>
                  </a:lnTo>
                  <a:lnTo>
                    <a:pt x="1580616" y="9651403"/>
                  </a:lnTo>
                  <a:lnTo>
                    <a:pt x="1559001" y="9585884"/>
                  </a:lnTo>
                  <a:lnTo>
                    <a:pt x="1566392" y="9567761"/>
                  </a:lnTo>
                  <a:lnTo>
                    <a:pt x="1561896" y="9554108"/>
                  </a:lnTo>
                  <a:lnTo>
                    <a:pt x="1544637" y="9258579"/>
                  </a:lnTo>
                  <a:lnTo>
                    <a:pt x="1529473" y="9212631"/>
                  </a:lnTo>
                  <a:lnTo>
                    <a:pt x="1526311" y="9162517"/>
                  </a:lnTo>
                  <a:lnTo>
                    <a:pt x="1387132" y="8740610"/>
                  </a:lnTo>
                  <a:lnTo>
                    <a:pt x="1359662" y="8697900"/>
                  </a:lnTo>
                  <a:lnTo>
                    <a:pt x="1391310" y="8793848"/>
                  </a:lnTo>
                  <a:lnTo>
                    <a:pt x="1328915" y="8604707"/>
                  </a:lnTo>
                  <a:lnTo>
                    <a:pt x="1274013" y="8519350"/>
                  </a:lnTo>
                  <a:lnTo>
                    <a:pt x="1258595" y="8472614"/>
                  </a:lnTo>
                  <a:lnTo>
                    <a:pt x="1231138" y="8429942"/>
                  </a:lnTo>
                  <a:lnTo>
                    <a:pt x="1040079" y="8134540"/>
                  </a:lnTo>
                  <a:lnTo>
                    <a:pt x="1024775" y="8088160"/>
                  </a:lnTo>
                  <a:lnTo>
                    <a:pt x="969797" y="8002587"/>
                  </a:lnTo>
                  <a:lnTo>
                    <a:pt x="954176" y="7955229"/>
                  </a:lnTo>
                  <a:lnTo>
                    <a:pt x="898931" y="7868869"/>
                  </a:lnTo>
                  <a:lnTo>
                    <a:pt x="883386" y="7821739"/>
                  </a:lnTo>
                  <a:lnTo>
                    <a:pt x="855751" y="7778521"/>
                  </a:lnTo>
                  <a:lnTo>
                    <a:pt x="827328" y="7692352"/>
                  </a:lnTo>
                  <a:lnTo>
                    <a:pt x="808761" y="7676629"/>
                  </a:lnTo>
                  <a:lnTo>
                    <a:pt x="722363" y="7414730"/>
                  </a:lnTo>
                  <a:lnTo>
                    <a:pt x="711733" y="7260895"/>
                  </a:lnTo>
                  <a:lnTo>
                    <a:pt x="717181" y="7196328"/>
                  </a:lnTo>
                  <a:lnTo>
                    <a:pt x="750100" y="7133984"/>
                  </a:lnTo>
                  <a:lnTo>
                    <a:pt x="776465" y="7092264"/>
                  </a:lnTo>
                  <a:lnTo>
                    <a:pt x="802474" y="7049503"/>
                  </a:lnTo>
                  <a:lnTo>
                    <a:pt x="828230" y="7005980"/>
                  </a:lnTo>
                  <a:lnTo>
                    <a:pt x="879411" y="6917880"/>
                  </a:lnTo>
                  <a:lnTo>
                    <a:pt x="892962" y="6877888"/>
                  </a:lnTo>
                  <a:lnTo>
                    <a:pt x="944473" y="6790804"/>
                  </a:lnTo>
                  <a:lnTo>
                    <a:pt x="970127" y="6746938"/>
                  </a:lnTo>
                  <a:lnTo>
                    <a:pt x="983589" y="6706679"/>
                  </a:lnTo>
                  <a:lnTo>
                    <a:pt x="1033805" y="6615697"/>
                  </a:lnTo>
                  <a:lnTo>
                    <a:pt x="1058291" y="6568300"/>
                  </a:lnTo>
                  <a:lnTo>
                    <a:pt x="1069289" y="6520561"/>
                  </a:lnTo>
                  <a:lnTo>
                    <a:pt x="1094447" y="6475222"/>
                  </a:lnTo>
                  <a:lnTo>
                    <a:pt x="1107059" y="6432372"/>
                  </a:lnTo>
                  <a:lnTo>
                    <a:pt x="1131354" y="6384391"/>
                  </a:lnTo>
                  <a:lnTo>
                    <a:pt x="1178623" y="6203366"/>
                  </a:lnTo>
                  <a:lnTo>
                    <a:pt x="1193444" y="6167234"/>
                  </a:lnTo>
                  <a:lnTo>
                    <a:pt x="1195793" y="6133808"/>
                  </a:lnTo>
                  <a:lnTo>
                    <a:pt x="1209865" y="6095390"/>
                  </a:lnTo>
                  <a:lnTo>
                    <a:pt x="1215453" y="5990704"/>
                  </a:lnTo>
                  <a:lnTo>
                    <a:pt x="1229614" y="5952566"/>
                  </a:lnTo>
                  <a:lnTo>
                    <a:pt x="1231671" y="5918276"/>
                  </a:lnTo>
                  <a:lnTo>
                    <a:pt x="1272247" y="5716968"/>
                  </a:lnTo>
                  <a:lnTo>
                    <a:pt x="1267739" y="5703328"/>
                  </a:lnTo>
                  <a:lnTo>
                    <a:pt x="1275130" y="5685193"/>
                  </a:lnTo>
                  <a:lnTo>
                    <a:pt x="1270469" y="5671045"/>
                  </a:lnTo>
                  <a:lnTo>
                    <a:pt x="1253909" y="5661393"/>
                  </a:lnTo>
                  <a:lnTo>
                    <a:pt x="1245781" y="5636742"/>
                  </a:lnTo>
                  <a:lnTo>
                    <a:pt x="1225461" y="5615711"/>
                  </a:lnTo>
                  <a:lnTo>
                    <a:pt x="1181900" y="5483669"/>
                  </a:lnTo>
                  <a:lnTo>
                    <a:pt x="1161745" y="5463095"/>
                  </a:lnTo>
                  <a:lnTo>
                    <a:pt x="1153553" y="5438292"/>
                  </a:lnTo>
                  <a:lnTo>
                    <a:pt x="1133195" y="5417083"/>
                  </a:lnTo>
                  <a:lnTo>
                    <a:pt x="1105585" y="5373941"/>
                  </a:lnTo>
                  <a:lnTo>
                    <a:pt x="1067257" y="5338864"/>
                  </a:lnTo>
                  <a:lnTo>
                    <a:pt x="991958" y="5272748"/>
                  </a:lnTo>
                  <a:lnTo>
                    <a:pt x="989126" y="5264150"/>
                  </a:lnTo>
                  <a:lnTo>
                    <a:pt x="974648" y="5260797"/>
                  </a:lnTo>
                  <a:lnTo>
                    <a:pt x="960666" y="5258968"/>
                  </a:lnTo>
                  <a:lnTo>
                    <a:pt x="947280" y="5258930"/>
                  </a:lnTo>
                  <a:lnTo>
                    <a:pt x="933450" y="5257546"/>
                  </a:lnTo>
                  <a:lnTo>
                    <a:pt x="920089" y="5257558"/>
                  </a:lnTo>
                  <a:lnTo>
                    <a:pt x="895070" y="5262829"/>
                  </a:lnTo>
                  <a:lnTo>
                    <a:pt x="882510" y="5265267"/>
                  </a:lnTo>
                  <a:lnTo>
                    <a:pt x="848588" y="5284063"/>
                  </a:lnTo>
                  <a:lnTo>
                    <a:pt x="812495" y="5336794"/>
                  </a:lnTo>
                  <a:lnTo>
                    <a:pt x="787349" y="5382209"/>
                  </a:lnTo>
                  <a:lnTo>
                    <a:pt x="762901" y="5429720"/>
                  </a:lnTo>
                  <a:lnTo>
                    <a:pt x="739178" y="5479415"/>
                  </a:lnTo>
                  <a:lnTo>
                    <a:pt x="728281" y="5527421"/>
                  </a:lnTo>
                  <a:lnTo>
                    <a:pt x="718159" y="5577827"/>
                  </a:lnTo>
                  <a:lnTo>
                    <a:pt x="708850" y="5630697"/>
                  </a:lnTo>
                  <a:lnTo>
                    <a:pt x="700392" y="5686145"/>
                  </a:lnTo>
                  <a:lnTo>
                    <a:pt x="706120" y="5784558"/>
                  </a:lnTo>
                  <a:lnTo>
                    <a:pt x="696760" y="5837250"/>
                  </a:lnTo>
                  <a:lnTo>
                    <a:pt x="699350" y="5885650"/>
                  </a:lnTo>
                  <a:lnTo>
                    <a:pt x="689775" y="5937694"/>
                  </a:lnTo>
                  <a:lnTo>
                    <a:pt x="672261" y="6046762"/>
                  </a:lnTo>
                  <a:lnTo>
                    <a:pt x="664718" y="6089637"/>
                  </a:lnTo>
                  <a:lnTo>
                    <a:pt x="664718" y="7564298"/>
                  </a:lnTo>
                  <a:lnTo>
                    <a:pt x="321945" y="6525285"/>
                  </a:lnTo>
                  <a:lnTo>
                    <a:pt x="649693" y="7518743"/>
                  </a:lnTo>
                  <a:lnTo>
                    <a:pt x="664718" y="7564298"/>
                  </a:lnTo>
                  <a:lnTo>
                    <a:pt x="664718" y="6089637"/>
                  </a:lnTo>
                  <a:lnTo>
                    <a:pt x="653656" y="6152502"/>
                  </a:lnTo>
                  <a:lnTo>
                    <a:pt x="634047" y="6255232"/>
                  </a:lnTo>
                  <a:lnTo>
                    <a:pt x="628942" y="6280289"/>
                  </a:lnTo>
                  <a:lnTo>
                    <a:pt x="611568" y="6308699"/>
                  </a:lnTo>
                  <a:lnTo>
                    <a:pt x="606005" y="6332360"/>
                  </a:lnTo>
                  <a:lnTo>
                    <a:pt x="588073" y="6359106"/>
                  </a:lnTo>
                  <a:lnTo>
                    <a:pt x="572452" y="6392799"/>
                  </a:lnTo>
                  <a:lnTo>
                    <a:pt x="542709" y="6424244"/>
                  </a:lnTo>
                  <a:lnTo>
                    <a:pt x="510527" y="6448323"/>
                  </a:lnTo>
                  <a:lnTo>
                    <a:pt x="475538" y="6463881"/>
                  </a:lnTo>
                  <a:lnTo>
                    <a:pt x="426199" y="6476466"/>
                  </a:lnTo>
                  <a:lnTo>
                    <a:pt x="386702" y="6478346"/>
                  </a:lnTo>
                  <a:lnTo>
                    <a:pt x="344932" y="6473355"/>
                  </a:lnTo>
                  <a:lnTo>
                    <a:pt x="300863" y="6461379"/>
                  </a:lnTo>
                  <a:lnTo>
                    <a:pt x="267373" y="6440945"/>
                  </a:lnTo>
                  <a:lnTo>
                    <a:pt x="221322" y="6422974"/>
                  </a:lnTo>
                  <a:lnTo>
                    <a:pt x="186994" y="6400000"/>
                  </a:lnTo>
                  <a:lnTo>
                    <a:pt x="164299" y="6390500"/>
                  </a:lnTo>
                  <a:lnTo>
                    <a:pt x="164299" y="6493319"/>
                  </a:lnTo>
                  <a:lnTo>
                    <a:pt x="117894" y="6474295"/>
                  </a:lnTo>
                  <a:lnTo>
                    <a:pt x="164274" y="6493307"/>
                  </a:lnTo>
                  <a:lnTo>
                    <a:pt x="164299" y="6390500"/>
                  </a:lnTo>
                  <a:lnTo>
                    <a:pt x="140449" y="6380505"/>
                  </a:lnTo>
                  <a:lnTo>
                    <a:pt x="137464" y="6371476"/>
                  </a:lnTo>
                  <a:lnTo>
                    <a:pt x="122008" y="6365164"/>
                  </a:lnTo>
                  <a:lnTo>
                    <a:pt x="114973" y="6343802"/>
                  </a:lnTo>
                  <a:lnTo>
                    <a:pt x="92532" y="6316345"/>
                  </a:lnTo>
                  <a:lnTo>
                    <a:pt x="82664" y="6286436"/>
                  </a:lnTo>
                  <a:lnTo>
                    <a:pt x="38976" y="6235077"/>
                  </a:lnTo>
                  <a:lnTo>
                    <a:pt x="14198" y="6198959"/>
                  </a:lnTo>
                  <a:lnTo>
                    <a:pt x="106781" y="6469012"/>
                  </a:lnTo>
                  <a:lnTo>
                    <a:pt x="70319" y="6451689"/>
                  </a:lnTo>
                  <a:lnTo>
                    <a:pt x="21767" y="6426149"/>
                  </a:lnTo>
                  <a:lnTo>
                    <a:pt x="0" y="6400635"/>
                  </a:lnTo>
                  <a:lnTo>
                    <a:pt x="889" y="7903210"/>
                  </a:lnTo>
                  <a:lnTo>
                    <a:pt x="787311" y="10287000"/>
                  </a:lnTo>
                  <a:lnTo>
                    <a:pt x="1416532" y="10289108"/>
                  </a:lnTo>
                  <a:lnTo>
                    <a:pt x="1417066" y="10290670"/>
                  </a:lnTo>
                  <a:lnTo>
                    <a:pt x="1417421" y="10289121"/>
                  </a:lnTo>
                  <a:lnTo>
                    <a:pt x="1577213" y="10289654"/>
                  </a:lnTo>
                  <a:lnTo>
                    <a:pt x="1590560" y="10249052"/>
                  </a:lnTo>
                  <a:lnTo>
                    <a:pt x="1600174" y="10197122"/>
                  </a:lnTo>
                  <a:lnTo>
                    <a:pt x="1597317" y="10147935"/>
                  </a:lnTo>
                  <a:lnTo>
                    <a:pt x="1606080" y="10093401"/>
                  </a:lnTo>
                  <a:close/>
                </a:path>
                <a:path w="18289270" h="10290810">
                  <a:moveTo>
                    <a:pt x="3335858" y="0"/>
                  </a:moveTo>
                  <a:lnTo>
                    <a:pt x="889" y="0"/>
                  </a:lnTo>
                  <a:lnTo>
                    <a:pt x="889" y="5731116"/>
                  </a:lnTo>
                  <a:lnTo>
                    <a:pt x="33540" y="5717260"/>
                  </a:lnTo>
                  <a:lnTo>
                    <a:pt x="79260" y="5698579"/>
                  </a:lnTo>
                  <a:lnTo>
                    <a:pt x="125552" y="5680773"/>
                  </a:lnTo>
                  <a:lnTo>
                    <a:pt x="177800" y="5662574"/>
                  </a:lnTo>
                  <a:lnTo>
                    <a:pt x="230365" y="5645493"/>
                  </a:lnTo>
                  <a:lnTo>
                    <a:pt x="282930" y="5628716"/>
                  </a:lnTo>
                  <a:lnTo>
                    <a:pt x="335178" y="5611469"/>
                  </a:lnTo>
                  <a:lnTo>
                    <a:pt x="403860" y="5583567"/>
                  </a:lnTo>
                  <a:lnTo>
                    <a:pt x="468731" y="5545531"/>
                  </a:lnTo>
                  <a:lnTo>
                    <a:pt x="509409" y="5517477"/>
                  </a:lnTo>
                  <a:lnTo>
                    <a:pt x="550252" y="5489765"/>
                  </a:lnTo>
                  <a:lnTo>
                    <a:pt x="591248" y="5462359"/>
                  </a:lnTo>
                  <a:lnTo>
                    <a:pt x="632371" y="5435193"/>
                  </a:lnTo>
                  <a:lnTo>
                    <a:pt x="673569" y="5408193"/>
                  </a:lnTo>
                  <a:lnTo>
                    <a:pt x="756132" y="5354498"/>
                  </a:lnTo>
                  <a:lnTo>
                    <a:pt x="798068" y="5324881"/>
                  </a:lnTo>
                  <a:lnTo>
                    <a:pt x="837730" y="5293118"/>
                  </a:lnTo>
                  <a:lnTo>
                    <a:pt x="875207" y="5259286"/>
                  </a:lnTo>
                  <a:lnTo>
                    <a:pt x="910602" y="5223484"/>
                  </a:lnTo>
                  <a:lnTo>
                    <a:pt x="944016" y="5185778"/>
                  </a:lnTo>
                  <a:lnTo>
                    <a:pt x="975563" y="5146243"/>
                  </a:lnTo>
                  <a:lnTo>
                    <a:pt x="1005306" y="5104981"/>
                  </a:lnTo>
                  <a:lnTo>
                    <a:pt x="1033373" y="5062042"/>
                  </a:lnTo>
                  <a:lnTo>
                    <a:pt x="1059154" y="5017020"/>
                  </a:lnTo>
                  <a:lnTo>
                    <a:pt x="1073797" y="4995240"/>
                  </a:lnTo>
                  <a:lnTo>
                    <a:pt x="1101534" y="4965839"/>
                  </a:lnTo>
                  <a:lnTo>
                    <a:pt x="1119593" y="4930178"/>
                  </a:lnTo>
                  <a:lnTo>
                    <a:pt x="1126388" y="4915967"/>
                  </a:lnTo>
                  <a:lnTo>
                    <a:pt x="1132065" y="4901438"/>
                  </a:lnTo>
                  <a:lnTo>
                    <a:pt x="1137424" y="4886909"/>
                  </a:lnTo>
                  <a:lnTo>
                    <a:pt x="1151661" y="4852352"/>
                  </a:lnTo>
                  <a:lnTo>
                    <a:pt x="1158481" y="4831702"/>
                  </a:lnTo>
                  <a:lnTo>
                    <a:pt x="1162761" y="4810404"/>
                  </a:lnTo>
                  <a:lnTo>
                    <a:pt x="1164031" y="4770704"/>
                  </a:lnTo>
                  <a:lnTo>
                    <a:pt x="1167358" y="4753724"/>
                  </a:lnTo>
                  <a:lnTo>
                    <a:pt x="1172591" y="4737062"/>
                  </a:lnTo>
                  <a:lnTo>
                    <a:pt x="1197432" y="4669447"/>
                  </a:lnTo>
                  <a:lnTo>
                    <a:pt x="1214882" y="4617707"/>
                  </a:lnTo>
                  <a:lnTo>
                    <a:pt x="1231099" y="4565472"/>
                  </a:lnTo>
                  <a:lnTo>
                    <a:pt x="1246111" y="4512919"/>
                  </a:lnTo>
                  <a:lnTo>
                    <a:pt x="1259916" y="4460202"/>
                  </a:lnTo>
                  <a:lnTo>
                    <a:pt x="1271028" y="4413948"/>
                  </a:lnTo>
                  <a:lnTo>
                    <a:pt x="1280414" y="4366590"/>
                  </a:lnTo>
                  <a:lnTo>
                    <a:pt x="1286065" y="4320222"/>
                  </a:lnTo>
                  <a:lnTo>
                    <a:pt x="1286306" y="4318279"/>
                  </a:lnTo>
                  <a:lnTo>
                    <a:pt x="1286967" y="4269168"/>
                  </a:lnTo>
                  <a:lnTo>
                    <a:pt x="1286090" y="4237533"/>
                  </a:lnTo>
                  <a:lnTo>
                    <a:pt x="1286116" y="4203242"/>
                  </a:lnTo>
                  <a:lnTo>
                    <a:pt x="1287437" y="4170273"/>
                  </a:lnTo>
                  <a:lnTo>
                    <a:pt x="1294574" y="4093908"/>
                  </a:lnTo>
                  <a:lnTo>
                    <a:pt x="1297520" y="4050030"/>
                  </a:lnTo>
                  <a:lnTo>
                    <a:pt x="1304290" y="3917543"/>
                  </a:lnTo>
                  <a:lnTo>
                    <a:pt x="1305979" y="3895407"/>
                  </a:lnTo>
                  <a:lnTo>
                    <a:pt x="1315542" y="3824059"/>
                  </a:lnTo>
                  <a:lnTo>
                    <a:pt x="1319542" y="3774770"/>
                  </a:lnTo>
                  <a:lnTo>
                    <a:pt x="1321600" y="3725570"/>
                  </a:lnTo>
                  <a:lnTo>
                    <a:pt x="1322349" y="3676294"/>
                  </a:lnTo>
                  <a:lnTo>
                    <a:pt x="1322565" y="3593795"/>
                  </a:lnTo>
                  <a:lnTo>
                    <a:pt x="1323301" y="3560838"/>
                  </a:lnTo>
                  <a:lnTo>
                    <a:pt x="1324152" y="3546957"/>
                  </a:lnTo>
                  <a:lnTo>
                    <a:pt x="1325321" y="3527869"/>
                  </a:lnTo>
                  <a:lnTo>
                    <a:pt x="1332903" y="3465347"/>
                  </a:lnTo>
                  <a:lnTo>
                    <a:pt x="1333614" y="3459670"/>
                  </a:lnTo>
                  <a:lnTo>
                    <a:pt x="1336408" y="3424745"/>
                  </a:lnTo>
                  <a:lnTo>
                    <a:pt x="1337310" y="3389820"/>
                  </a:lnTo>
                  <a:lnTo>
                    <a:pt x="1335989" y="3354590"/>
                  </a:lnTo>
                  <a:lnTo>
                    <a:pt x="1333474" y="3304895"/>
                  </a:lnTo>
                  <a:lnTo>
                    <a:pt x="1332572" y="3205848"/>
                  </a:lnTo>
                  <a:lnTo>
                    <a:pt x="1330794" y="3156648"/>
                  </a:lnTo>
                  <a:lnTo>
                    <a:pt x="1325841" y="3107766"/>
                  </a:lnTo>
                  <a:lnTo>
                    <a:pt x="1324203" y="3094825"/>
                  </a:lnTo>
                  <a:lnTo>
                    <a:pt x="1324152" y="3081566"/>
                  </a:lnTo>
                  <a:lnTo>
                    <a:pt x="1325372" y="3068307"/>
                  </a:lnTo>
                  <a:lnTo>
                    <a:pt x="1327531" y="3055366"/>
                  </a:lnTo>
                  <a:lnTo>
                    <a:pt x="1332903" y="3009671"/>
                  </a:lnTo>
                  <a:lnTo>
                    <a:pt x="1338973" y="2917698"/>
                  </a:lnTo>
                  <a:lnTo>
                    <a:pt x="1343380" y="2872130"/>
                  </a:lnTo>
                  <a:lnTo>
                    <a:pt x="1351203" y="2827134"/>
                  </a:lnTo>
                  <a:lnTo>
                    <a:pt x="1352232" y="2780512"/>
                  </a:lnTo>
                  <a:lnTo>
                    <a:pt x="1356906" y="2734373"/>
                  </a:lnTo>
                  <a:lnTo>
                    <a:pt x="1363802" y="2688539"/>
                  </a:lnTo>
                  <a:lnTo>
                    <a:pt x="1380236" y="2588907"/>
                  </a:lnTo>
                  <a:lnTo>
                    <a:pt x="1389583" y="2535174"/>
                  </a:lnTo>
                  <a:lnTo>
                    <a:pt x="1399590" y="2481630"/>
                  </a:lnTo>
                  <a:lnTo>
                    <a:pt x="1410309" y="2428227"/>
                  </a:lnTo>
                  <a:lnTo>
                    <a:pt x="1421777" y="2374925"/>
                  </a:lnTo>
                  <a:lnTo>
                    <a:pt x="1434033" y="2321661"/>
                  </a:lnTo>
                  <a:lnTo>
                    <a:pt x="1443888" y="2281059"/>
                  </a:lnTo>
                  <a:lnTo>
                    <a:pt x="1454531" y="2240305"/>
                  </a:lnTo>
                  <a:lnTo>
                    <a:pt x="1464233" y="2199233"/>
                  </a:lnTo>
                  <a:lnTo>
                    <a:pt x="1471231" y="2157679"/>
                  </a:lnTo>
                  <a:lnTo>
                    <a:pt x="1478267" y="2110371"/>
                  </a:lnTo>
                  <a:lnTo>
                    <a:pt x="1486916" y="2063635"/>
                  </a:lnTo>
                  <a:lnTo>
                    <a:pt x="1496796" y="2017217"/>
                  </a:lnTo>
                  <a:lnTo>
                    <a:pt x="1507477" y="1970887"/>
                  </a:lnTo>
                  <a:lnTo>
                    <a:pt x="1530553" y="1876094"/>
                  </a:lnTo>
                  <a:lnTo>
                    <a:pt x="1544231" y="1828520"/>
                  </a:lnTo>
                  <a:lnTo>
                    <a:pt x="1559712" y="1781606"/>
                  </a:lnTo>
                  <a:lnTo>
                    <a:pt x="1577047" y="1735264"/>
                  </a:lnTo>
                  <a:lnTo>
                    <a:pt x="1613446" y="1648536"/>
                  </a:lnTo>
                  <a:lnTo>
                    <a:pt x="1629295" y="1607197"/>
                  </a:lnTo>
                  <a:lnTo>
                    <a:pt x="1643875" y="1565541"/>
                  </a:lnTo>
                  <a:lnTo>
                    <a:pt x="1657184" y="1523720"/>
                  </a:lnTo>
                  <a:lnTo>
                    <a:pt x="1671142" y="1478356"/>
                  </a:lnTo>
                  <a:lnTo>
                    <a:pt x="1685988" y="1433499"/>
                  </a:lnTo>
                  <a:lnTo>
                    <a:pt x="1701774" y="1389113"/>
                  </a:lnTo>
                  <a:lnTo>
                    <a:pt x="1718551" y="1345158"/>
                  </a:lnTo>
                  <a:lnTo>
                    <a:pt x="1736356" y="1301572"/>
                  </a:lnTo>
                  <a:lnTo>
                    <a:pt x="1755241" y="1258316"/>
                  </a:lnTo>
                  <a:lnTo>
                    <a:pt x="1774875" y="1216736"/>
                  </a:lnTo>
                  <a:lnTo>
                    <a:pt x="1795081" y="1175245"/>
                  </a:lnTo>
                  <a:lnTo>
                    <a:pt x="1856676" y="1052068"/>
                  </a:lnTo>
                  <a:lnTo>
                    <a:pt x="1906549" y="983602"/>
                  </a:lnTo>
                  <a:lnTo>
                    <a:pt x="1939556" y="945642"/>
                  </a:lnTo>
                  <a:lnTo>
                    <a:pt x="1974405" y="909586"/>
                  </a:lnTo>
                  <a:lnTo>
                    <a:pt x="2011184" y="875538"/>
                  </a:lnTo>
                  <a:lnTo>
                    <a:pt x="2049970" y="843622"/>
                  </a:lnTo>
                  <a:lnTo>
                    <a:pt x="2090851" y="813955"/>
                  </a:lnTo>
                  <a:lnTo>
                    <a:pt x="2133930" y="786650"/>
                  </a:lnTo>
                  <a:lnTo>
                    <a:pt x="2178227" y="761415"/>
                  </a:lnTo>
                  <a:lnTo>
                    <a:pt x="2222042" y="735723"/>
                  </a:lnTo>
                  <a:lnTo>
                    <a:pt x="2264918" y="708431"/>
                  </a:lnTo>
                  <a:lnTo>
                    <a:pt x="2306358" y="678459"/>
                  </a:lnTo>
                  <a:lnTo>
                    <a:pt x="2335809" y="654913"/>
                  </a:lnTo>
                  <a:lnTo>
                    <a:pt x="2365743" y="632180"/>
                  </a:lnTo>
                  <a:lnTo>
                    <a:pt x="2426385" y="587159"/>
                  </a:lnTo>
                  <a:lnTo>
                    <a:pt x="2465133" y="560539"/>
                  </a:lnTo>
                  <a:lnTo>
                    <a:pt x="2514346" y="536689"/>
                  </a:lnTo>
                  <a:lnTo>
                    <a:pt x="2550223" y="520179"/>
                  </a:lnTo>
                  <a:lnTo>
                    <a:pt x="2586723" y="504621"/>
                  </a:lnTo>
                  <a:lnTo>
                    <a:pt x="2624188" y="490804"/>
                  </a:lnTo>
                  <a:lnTo>
                    <a:pt x="2672804" y="473214"/>
                  </a:lnTo>
                  <a:lnTo>
                    <a:pt x="2720670" y="454304"/>
                  </a:lnTo>
                  <a:lnTo>
                    <a:pt x="2767876" y="434174"/>
                  </a:lnTo>
                  <a:lnTo>
                    <a:pt x="2814523" y="412915"/>
                  </a:lnTo>
                  <a:lnTo>
                    <a:pt x="2860700" y="390626"/>
                  </a:lnTo>
                  <a:lnTo>
                    <a:pt x="2906509" y="367398"/>
                  </a:lnTo>
                  <a:lnTo>
                    <a:pt x="2941345" y="347662"/>
                  </a:lnTo>
                  <a:lnTo>
                    <a:pt x="2974759" y="326186"/>
                  </a:lnTo>
                  <a:lnTo>
                    <a:pt x="3006585" y="302488"/>
                  </a:lnTo>
                  <a:lnTo>
                    <a:pt x="3036671" y="276098"/>
                  </a:lnTo>
                  <a:lnTo>
                    <a:pt x="3073400" y="240626"/>
                  </a:lnTo>
                  <a:lnTo>
                    <a:pt x="3110522" y="205320"/>
                  </a:lnTo>
                  <a:lnTo>
                    <a:pt x="3148050" y="170332"/>
                  </a:lnTo>
                  <a:lnTo>
                    <a:pt x="3185985" y="135826"/>
                  </a:lnTo>
                  <a:lnTo>
                    <a:pt x="3224326" y="101981"/>
                  </a:lnTo>
                  <a:lnTo>
                    <a:pt x="3260255" y="70535"/>
                  </a:lnTo>
                  <a:lnTo>
                    <a:pt x="3295332" y="38671"/>
                  </a:lnTo>
                  <a:lnTo>
                    <a:pt x="3329559" y="6248"/>
                  </a:lnTo>
                  <a:lnTo>
                    <a:pt x="3335858" y="0"/>
                  </a:lnTo>
                  <a:close/>
                </a:path>
                <a:path w="18289270" h="10290810">
                  <a:moveTo>
                    <a:pt x="18288877" y="6019952"/>
                  </a:moveTo>
                  <a:lnTo>
                    <a:pt x="18264150" y="6030468"/>
                  </a:lnTo>
                  <a:lnTo>
                    <a:pt x="18229530" y="6044781"/>
                  </a:lnTo>
                  <a:lnTo>
                    <a:pt x="18132679" y="6086259"/>
                  </a:lnTo>
                  <a:lnTo>
                    <a:pt x="18084064" y="6106465"/>
                  </a:lnTo>
                  <a:lnTo>
                    <a:pt x="18034762" y="6125578"/>
                  </a:lnTo>
                  <a:lnTo>
                    <a:pt x="17990173" y="6141110"/>
                  </a:lnTo>
                  <a:lnTo>
                    <a:pt x="17945316" y="6155690"/>
                  </a:lnTo>
                  <a:lnTo>
                    <a:pt x="17900447" y="6170003"/>
                  </a:lnTo>
                  <a:lnTo>
                    <a:pt x="17855857" y="6184722"/>
                  </a:lnTo>
                  <a:lnTo>
                    <a:pt x="17797247" y="6208534"/>
                  </a:lnTo>
                  <a:lnTo>
                    <a:pt x="17741888" y="6240996"/>
                  </a:lnTo>
                  <a:lnTo>
                    <a:pt x="17701375" y="6268898"/>
                  </a:lnTo>
                  <a:lnTo>
                    <a:pt x="17660671" y="6296406"/>
                  </a:lnTo>
                  <a:lnTo>
                    <a:pt x="17619803" y="6323584"/>
                  </a:lnTo>
                  <a:lnTo>
                    <a:pt x="17578807" y="6350533"/>
                  </a:lnTo>
                  <a:lnTo>
                    <a:pt x="17496625" y="6404013"/>
                  </a:lnTo>
                  <a:lnTo>
                    <a:pt x="17455884" y="6433058"/>
                  </a:lnTo>
                  <a:lnTo>
                    <a:pt x="17417669" y="6464478"/>
                  </a:lnTo>
                  <a:lnTo>
                    <a:pt x="17381855" y="6498171"/>
                  </a:lnTo>
                  <a:lnTo>
                    <a:pt x="17348302" y="6534023"/>
                  </a:lnTo>
                  <a:lnTo>
                    <a:pt x="17316895" y="6571945"/>
                  </a:lnTo>
                  <a:lnTo>
                    <a:pt x="17287507" y="6611848"/>
                  </a:lnTo>
                  <a:lnTo>
                    <a:pt x="17260024" y="6653606"/>
                  </a:lnTo>
                  <a:lnTo>
                    <a:pt x="17238015" y="6692024"/>
                  </a:lnTo>
                  <a:lnTo>
                    <a:pt x="17225531" y="6710616"/>
                  </a:lnTo>
                  <a:lnTo>
                    <a:pt x="17195826" y="6745579"/>
                  </a:lnTo>
                  <a:lnTo>
                    <a:pt x="17186440" y="6766141"/>
                  </a:lnTo>
                  <a:lnTo>
                    <a:pt x="17180649" y="6778269"/>
                  </a:lnTo>
                  <a:lnTo>
                    <a:pt x="17175798" y="6790664"/>
                  </a:lnTo>
                  <a:lnTo>
                    <a:pt x="17171226" y="6803060"/>
                  </a:lnTo>
                  <a:lnTo>
                    <a:pt x="17159072" y="6832549"/>
                  </a:lnTo>
                  <a:lnTo>
                    <a:pt x="17153255" y="6850177"/>
                  </a:lnTo>
                  <a:lnTo>
                    <a:pt x="17149610" y="6868350"/>
                  </a:lnTo>
                  <a:lnTo>
                    <a:pt x="17148531" y="6902234"/>
                  </a:lnTo>
                  <a:lnTo>
                    <a:pt x="17145686" y="6916725"/>
                  </a:lnTo>
                  <a:lnTo>
                    <a:pt x="17141228" y="6930949"/>
                  </a:lnTo>
                  <a:lnTo>
                    <a:pt x="17120019" y="6988645"/>
                  </a:lnTo>
                  <a:lnTo>
                    <a:pt x="17105135" y="7032803"/>
                  </a:lnTo>
                  <a:lnTo>
                    <a:pt x="17091279" y="7077380"/>
                  </a:lnTo>
                  <a:lnTo>
                    <a:pt x="17078465" y="7122223"/>
                  </a:lnTo>
                  <a:lnTo>
                    <a:pt x="17066692" y="7167219"/>
                  </a:lnTo>
                  <a:lnTo>
                    <a:pt x="17057205" y="7206691"/>
                  </a:lnTo>
                  <a:lnTo>
                    <a:pt x="17049204" y="7247102"/>
                  </a:lnTo>
                  <a:lnTo>
                    <a:pt x="17044378" y="7286676"/>
                  </a:lnTo>
                  <a:lnTo>
                    <a:pt x="17044175" y="7288339"/>
                  </a:lnTo>
                  <a:lnTo>
                    <a:pt x="17043616" y="7330237"/>
                  </a:lnTo>
                  <a:lnTo>
                    <a:pt x="17044340" y="7357389"/>
                  </a:lnTo>
                  <a:lnTo>
                    <a:pt x="17044340" y="7386510"/>
                  </a:lnTo>
                  <a:lnTo>
                    <a:pt x="17043210" y="7414641"/>
                  </a:lnTo>
                  <a:lnTo>
                    <a:pt x="17037127" y="7479805"/>
                  </a:lnTo>
                  <a:lnTo>
                    <a:pt x="17034599" y="7517257"/>
                  </a:lnTo>
                  <a:lnTo>
                    <a:pt x="17028821" y="7630325"/>
                  </a:lnTo>
                  <a:lnTo>
                    <a:pt x="17027386" y="7649223"/>
                  </a:lnTo>
                  <a:lnTo>
                    <a:pt x="17018191" y="7720635"/>
                  </a:lnTo>
                  <a:lnTo>
                    <a:pt x="17014762" y="7773162"/>
                  </a:lnTo>
                  <a:lnTo>
                    <a:pt x="17013492" y="7825676"/>
                  </a:lnTo>
                  <a:lnTo>
                    <a:pt x="17013225" y="7906601"/>
                  </a:lnTo>
                  <a:lnTo>
                    <a:pt x="17012590" y="7934744"/>
                  </a:lnTo>
                  <a:lnTo>
                    <a:pt x="17011879" y="7946580"/>
                  </a:lnTo>
                  <a:lnTo>
                    <a:pt x="17010888" y="7962874"/>
                  </a:lnTo>
                  <a:lnTo>
                    <a:pt x="17003802" y="8021079"/>
                  </a:lnTo>
                  <a:lnTo>
                    <a:pt x="17001414" y="8050873"/>
                  </a:lnTo>
                  <a:lnTo>
                    <a:pt x="17000652" y="8080680"/>
                  </a:lnTo>
                  <a:lnTo>
                    <a:pt x="17004145" y="8163750"/>
                  </a:lnTo>
                  <a:lnTo>
                    <a:pt x="17004475" y="8216608"/>
                  </a:lnTo>
                  <a:lnTo>
                    <a:pt x="17005631" y="8269198"/>
                  </a:lnTo>
                  <a:lnTo>
                    <a:pt x="17010431" y="8321383"/>
                  </a:lnTo>
                  <a:lnTo>
                    <a:pt x="17011828" y="8332432"/>
                  </a:lnTo>
                  <a:lnTo>
                    <a:pt x="17011879" y="8343747"/>
                  </a:lnTo>
                  <a:lnTo>
                    <a:pt x="17010838" y="8355063"/>
                  </a:lnTo>
                  <a:lnTo>
                    <a:pt x="17008983" y="8366112"/>
                  </a:lnTo>
                  <a:lnTo>
                    <a:pt x="17003599" y="8415007"/>
                  </a:lnTo>
                  <a:lnTo>
                    <a:pt x="17000512" y="8464042"/>
                  </a:lnTo>
                  <a:lnTo>
                    <a:pt x="16996614" y="8512797"/>
                  </a:lnTo>
                  <a:lnTo>
                    <a:pt x="16988790" y="8560879"/>
                  </a:lnTo>
                  <a:lnTo>
                    <a:pt x="16987914" y="8600669"/>
                  </a:lnTo>
                  <a:lnTo>
                    <a:pt x="16983926" y="8640051"/>
                  </a:lnTo>
                  <a:lnTo>
                    <a:pt x="16978033" y="8679155"/>
                  </a:lnTo>
                  <a:lnTo>
                    <a:pt x="16964013" y="8764194"/>
                  </a:lnTo>
                  <a:lnTo>
                    <a:pt x="16956037" y="8810041"/>
                  </a:lnTo>
                  <a:lnTo>
                    <a:pt x="16947490" y="8855735"/>
                  </a:lnTo>
                  <a:lnTo>
                    <a:pt x="16938346" y="8901303"/>
                  </a:lnTo>
                  <a:lnTo>
                    <a:pt x="16928567" y="8946794"/>
                  </a:lnTo>
                  <a:lnTo>
                    <a:pt x="16918102" y="8992248"/>
                  </a:lnTo>
                  <a:lnTo>
                    <a:pt x="16900602" y="9061679"/>
                  </a:lnTo>
                  <a:lnTo>
                    <a:pt x="16892334" y="9096731"/>
                  </a:lnTo>
                  <a:lnTo>
                    <a:pt x="16886365" y="9132189"/>
                  </a:lnTo>
                  <a:lnTo>
                    <a:pt x="16878631" y="9182570"/>
                  </a:lnTo>
                  <a:lnTo>
                    <a:pt x="16868864" y="9232278"/>
                  </a:lnTo>
                  <a:lnTo>
                    <a:pt x="16857752" y="9281719"/>
                  </a:lnTo>
                  <a:lnTo>
                    <a:pt x="16845966" y="9331287"/>
                  </a:lnTo>
                  <a:lnTo>
                    <a:pt x="16832961" y="9382709"/>
                  </a:lnTo>
                  <a:lnTo>
                    <a:pt x="16817645" y="9433179"/>
                  </a:lnTo>
                  <a:lnTo>
                    <a:pt x="16799903" y="9482836"/>
                  </a:lnTo>
                  <a:lnTo>
                    <a:pt x="16764991" y="9566694"/>
                  </a:lnTo>
                  <a:lnTo>
                    <a:pt x="16751465" y="9601975"/>
                  </a:lnTo>
                  <a:lnTo>
                    <a:pt x="16739019" y="9637522"/>
                  </a:lnTo>
                  <a:lnTo>
                    <a:pt x="16713276" y="9719627"/>
                  </a:lnTo>
                  <a:lnTo>
                    <a:pt x="16697795" y="9765411"/>
                  </a:lnTo>
                  <a:lnTo>
                    <a:pt x="16681120" y="9810636"/>
                  </a:lnTo>
                  <a:lnTo>
                    <a:pt x="16663213" y="9855390"/>
                  </a:lnTo>
                  <a:lnTo>
                    <a:pt x="16643985" y="9899713"/>
                  </a:lnTo>
                  <a:lnTo>
                    <a:pt x="16622954" y="9944062"/>
                  </a:lnTo>
                  <a:lnTo>
                    <a:pt x="16557422" y="10075735"/>
                  </a:lnTo>
                  <a:lnTo>
                    <a:pt x="16510267" y="10139667"/>
                  </a:lnTo>
                  <a:lnTo>
                    <a:pt x="16476942" y="10176993"/>
                  </a:lnTo>
                  <a:lnTo>
                    <a:pt x="16441458" y="10212070"/>
                  </a:lnTo>
                  <a:lnTo>
                    <a:pt x="16403689" y="10244747"/>
                  </a:lnTo>
                  <a:lnTo>
                    <a:pt x="16363518" y="10274846"/>
                  </a:lnTo>
                  <a:lnTo>
                    <a:pt x="16344557" y="10287000"/>
                  </a:lnTo>
                  <a:lnTo>
                    <a:pt x="18288877" y="10287000"/>
                  </a:lnTo>
                  <a:lnTo>
                    <a:pt x="18288877" y="6019952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4720" y="1149744"/>
              <a:ext cx="14344649" cy="8848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897" y="0"/>
            <a:ext cx="18289270" cy="10290810"/>
            <a:chOff x="-897" y="0"/>
            <a:chExt cx="18289270" cy="10290810"/>
          </a:xfrm>
        </p:grpSpPr>
        <p:sp>
          <p:nvSpPr>
            <p:cNvPr id="5" name="object 5"/>
            <p:cNvSpPr/>
            <p:nvPr/>
          </p:nvSpPr>
          <p:spPr>
            <a:xfrm>
              <a:off x="-889" y="0"/>
              <a:ext cx="18289270" cy="10290810"/>
            </a:xfrm>
            <a:custGeom>
              <a:avLst/>
              <a:gdLst/>
              <a:ahLst/>
              <a:cxnLst/>
              <a:rect l="l" t="t" r="r" b="b"/>
              <a:pathLst>
                <a:path w="18289270" h="10290810">
                  <a:moveTo>
                    <a:pt x="14198" y="6198959"/>
                  </a:moveTo>
                  <a:lnTo>
                    <a:pt x="762" y="6159728"/>
                  </a:lnTo>
                  <a:lnTo>
                    <a:pt x="13220" y="6197536"/>
                  </a:lnTo>
                  <a:lnTo>
                    <a:pt x="14198" y="6198959"/>
                  </a:lnTo>
                  <a:close/>
                </a:path>
                <a:path w="18289270" h="10290810">
                  <a:moveTo>
                    <a:pt x="1220812" y="5561050"/>
                  </a:moveTo>
                  <a:lnTo>
                    <a:pt x="1202016" y="5504116"/>
                  </a:lnTo>
                  <a:lnTo>
                    <a:pt x="1181900" y="5483669"/>
                  </a:lnTo>
                  <a:lnTo>
                    <a:pt x="1217129" y="5590425"/>
                  </a:lnTo>
                  <a:lnTo>
                    <a:pt x="1220812" y="5561050"/>
                  </a:lnTo>
                  <a:close/>
                </a:path>
                <a:path w="18289270" h="10290810">
                  <a:moveTo>
                    <a:pt x="1495666" y="9069591"/>
                  </a:moveTo>
                  <a:lnTo>
                    <a:pt x="1492288" y="9018841"/>
                  </a:lnTo>
                  <a:lnTo>
                    <a:pt x="1445602" y="8877300"/>
                  </a:lnTo>
                  <a:lnTo>
                    <a:pt x="1418031" y="8834260"/>
                  </a:lnTo>
                  <a:lnTo>
                    <a:pt x="1495666" y="9069591"/>
                  </a:lnTo>
                  <a:close/>
                </a:path>
                <a:path w="18289270" h="10290810">
                  <a:moveTo>
                    <a:pt x="1606080" y="10093401"/>
                  </a:moveTo>
                  <a:lnTo>
                    <a:pt x="1602295" y="10041395"/>
                  </a:lnTo>
                  <a:lnTo>
                    <a:pt x="1594053" y="10016414"/>
                  </a:lnTo>
                  <a:lnTo>
                    <a:pt x="1603616" y="10004869"/>
                  </a:lnTo>
                  <a:lnTo>
                    <a:pt x="1591906" y="9766694"/>
                  </a:lnTo>
                  <a:lnTo>
                    <a:pt x="1592275" y="9727286"/>
                  </a:lnTo>
                  <a:lnTo>
                    <a:pt x="1580540" y="9691713"/>
                  </a:lnTo>
                  <a:lnTo>
                    <a:pt x="1580616" y="9651403"/>
                  </a:lnTo>
                  <a:lnTo>
                    <a:pt x="1559001" y="9585884"/>
                  </a:lnTo>
                  <a:lnTo>
                    <a:pt x="1566392" y="9567748"/>
                  </a:lnTo>
                  <a:lnTo>
                    <a:pt x="1561896" y="9554108"/>
                  </a:lnTo>
                  <a:lnTo>
                    <a:pt x="1544637" y="9258579"/>
                  </a:lnTo>
                  <a:lnTo>
                    <a:pt x="1529473" y="9212631"/>
                  </a:lnTo>
                  <a:lnTo>
                    <a:pt x="1526311" y="9162504"/>
                  </a:lnTo>
                  <a:lnTo>
                    <a:pt x="1387132" y="8740597"/>
                  </a:lnTo>
                  <a:lnTo>
                    <a:pt x="1359662" y="8697900"/>
                  </a:lnTo>
                  <a:lnTo>
                    <a:pt x="1391310" y="8793848"/>
                  </a:lnTo>
                  <a:lnTo>
                    <a:pt x="1328915" y="8604707"/>
                  </a:lnTo>
                  <a:lnTo>
                    <a:pt x="1274013" y="8519338"/>
                  </a:lnTo>
                  <a:lnTo>
                    <a:pt x="1258595" y="8472614"/>
                  </a:lnTo>
                  <a:lnTo>
                    <a:pt x="1231138" y="8429930"/>
                  </a:lnTo>
                  <a:lnTo>
                    <a:pt x="1040079" y="8134540"/>
                  </a:lnTo>
                  <a:lnTo>
                    <a:pt x="1024775" y="8088147"/>
                  </a:lnTo>
                  <a:lnTo>
                    <a:pt x="969797" y="8002587"/>
                  </a:lnTo>
                  <a:lnTo>
                    <a:pt x="954176" y="7955229"/>
                  </a:lnTo>
                  <a:lnTo>
                    <a:pt x="898931" y="7868856"/>
                  </a:lnTo>
                  <a:lnTo>
                    <a:pt x="883386" y="7821739"/>
                  </a:lnTo>
                  <a:lnTo>
                    <a:pt x="855751" y="7778509"/>
                  </a:lnTo>
                  <a:lnTo>
                    <a:pt x="827328" y="7692352"/>
                  </a:lnTo>
                  <a:lnTo>
                    <a:pt x="808761" y="7676629"/>
                  </a:lnTo>
                  <a:lnTo>
                    <a:pt x="722363" y="7414717"/>
                  </a:lnTo>
                  <a:lnTo>
                    <a:pt x="711733" y="7260895"/>
                  </a:lnTo>
                  <a:lnTo>
                    <a:pt x="717181" y="7196328"/>
                  </a:lnTo>
                  <a:lnTo>
                    <a:pt x="750100" y="7133984"/>
                  </a:lnTo>
                  <a:lnTo>
                    <a:pt x="776465" y="7092264"/>
                  </a:lnTo>
                  <a:lnTo>
                    <a:pt x="802474" y="7049503"/>
                  </a:lnTo>
                  <a:lnTo>
                    <a:pt x="828230" y="7005980"/>
                  </a:lnTo>
                  <a:lnTo>
                    <a:pt x="879411" y="6917880"/>
                  </a:lnTo>
                  <a:lnTo>
                    <a:pt x="892962" y="6877888"/>
                  </a:lnTo>
                  <a:lnTo>
                    <a:pt x="944473" y="6790804"/>
                  </a:lnTo>
                  <a:lnTo>
                    <a:pt x="970127" y="6746938"/>
                  </a:lnTo>
                  <a:lnTo>
                    <a:pt x="983589" y="6706679"/>
                  </a:lnTo>
                  <a:lnTo>
                    <a:pt x="1033805" y="6615697"/>
                  </a:lnTo>
                  <a:lnTo>
                    <a:pt x="1058291" y="6568300"/>
                  </a:lnTo>
                  <a:lnTo>
                    <a:pt x="1069289" y="6520548"/>
                  </a:lnTo>
                  <a:lnTo>
                    <a:pt x="1094447" y="6475222"/>
                  </a:lnTo>
                  <a:lnTo>
                    <a:pt x="1107059" y="6432372"/>
                  </a:lnTo>
                  <a:lnTo>
                    <a:pt x="1131354" y="6384379"/>
                  </a:lnTo>
                  <a:lnTo>
                    <a:pt x="1178623" y="6203366"/>
                  </a:lnTo>
                  <a:lnTo>
                    <a:pt x="1193444" y="6167234"/>
                  </a:lnTo>
                  <a:lnTo>
                    <a:pt x="1195793" y="6133808"/>
                  </a:lnTo>
                  <a:lnTo>
                    <a:pt x="1209865" y="6095390"/>
                  </a:lnTo>
                  <a:lnTo>
                    <a:pt x="1215453" y="5990704"/>
                  </a:lnTo>
                  <a:lnTo>
                    <a:pt x="1229614" y="5952566"/>
                  </a:lnTo>
                  <a:lnTo>
                    <a:pt x="1231671" y="5918263"/>
                  </a:lnTo>
                  <a:lnTo>
                    <a:pt x="1272247" y="5716968"/>
                  </a:lnTo>
                  <a:lnTo>
                    <a:pt x="1267739" y="5703328"/>
                  </a:lnTo>
                  <a:lnTo>
                    <a:pt x="1275130" y="5685193"/>
                  </a:lnTo>
                  <a:lnTo>
                    <a:pt x="1270469" y="5671045"/>
                  </a:lnTo>
                  <a:lnTo>
                    <a:pt x="1253909" y="5661393"/>
                  </a:lnTo>
                  <a:lnTo>
                    <a:pt x="1245781" y="5636742"/>
                  </a:lnTo>
                  <a:lnTo>
                    <a:pt x="1225461" y="5615698"/>
                  </a:lnTo>
                  <a:lnTo>
                    <a:pt x="1181900" y="5483669"/>
                  </a:lnTo>
                  <a:lnTo>
                    <a:pt x="1161745" y="5463095"/>
                  </a:lnTo>
                  <a:lnTo>
                    <a:pt x="1153553" y="5438279"/>
                  </a:lnTo>
                  <a:lnTo>
                    <a:pt x="1133182" y="5417083"/>
                  </a:lnTo>
                  <a:lnTo>
                    <a:pt x="1105585" y="5373941"/>
                  </a:lnTo>
                  <a:lnTo>
                    <a:pt x="1067257" y="5338851"/>
                  </a:lnTo>
                  <a:lnTo>
                    <a:pt x="991958" y="5272748"/>
                  </a:lnTo>
                  <a:lnTo>
                    <a:pt x="989126" y="5264150"/>
                  </a:lnTo>
                  <a:lnTo>
                    <a:pt x="974648" y="5260797"/>
                  </a:lnTo>
                  <a:lnTo>
                    <a:pt x="960666" y="5258968"/>
                  </a:lnTo>
                  <a:lnTo>
                    <a:pt x="947280" y="5258930"/>
                  </a:lnTo>
                  <a:lnTo>
                    <a:pt x="933450" y="5257546"/>
                  </a:lnTo>
                  <a:lnTo>
                    <a:pt x="920089" y="5257558"/>
                  </a:lnTo>
                  <a:lnTo>
                    <a:pt x="895070" y="5262829"/>
                  </a:lnTo>
                  <a:lnTo>
                    <a:pt x="882510" y="5265255"/>
                  </a:lnTo>
                  <a:lnTo>
                    <a:pt x="848588" y="5284063"/>
                  </a:lnTo>
                  <a:lnTo>
                    <a:pt x="812495" y="5336794"/>
                  </a:lnTo>
                  <a:lnTo>
                    <a:pt x="787349" y="5382196"/>
                  </a:lnTo>
                  <a:lnTo>
                    <a:pt x="762901" y="5429707"/>
                  </a:lnTo>
                  <a:lnTo>
                    <a:pt x="739178" y="5479415"/>
                  </a:lnTo>
                  <a:lnTo>
                    <a:pt x="728281" y="5527421"/>
                  </a:lnTo>
                  <a:lnTo>
                    <a:pt x="718159" y="5577814"/>
                  </a:lnTo>
                  <a:lnTo>
                    <a:pt x="708850" y="5630697"/>
                  </a:lnTo>
                  <a:lnTo>
                    <a:pt x="700392" y="5686133"/>
                  </a:lnTo>
                  <a:lnTo>
                    <a:pt x="706120" y="5784558"/>
                  </a:lnTo>
                  <a:lnTo>
                    <a:pt x="696760" y="5837250"/>
                  </a:lnTo>
                  <a:lnTo>
                    <a:pt x="699350" y="5885650"/>
                  </a:lnTo>
                  <a:lnTo>
                    <a:pt x="689775" y="5937694"/>
                  </a:lnTo>
                  <a:lnTo>
                    <a:pt x="672261" y="6046749"/>
                  </a:lnTo>
                  <a:lnTo>
                    <a:pt x="664718" y="6089637"/>
                  </a:lnTo>
                  <a:lnTo>
                    <a:pt x="664718" y="7564298"/>
                  </a:lnTo>
                  <a:lnTo>
                    <a:pt x="321945" y="6525285"/>
                  </a:lnTo>
                  <a:lnTo>
                    <a:pt x="649693" y="7518730"/>
                  </a:lnTo>
                  <a:lnTo>
                    <a:pt x="664718" y="7564298"/>
                  </a:lnTo>
                  <a:lnTo>
                    <a:pt x="664718" y="6089637"/>
                  </a:lnTo>
                  <a:lnTo>
                    <a:pt x="653656" y="6152502"/>
                  </a:lnTo>
                  <a:lnTo>
                    <a:pt x="634047" y="6255232"/>
                  </a:lnTo>
                  <a:lnTo>
                    <a:pt x="628942" y="6280289"/>
                  </a:lnTo>
                  <a:lnTo>
                    <a:pt x="611568" y="6308687"/>
                  </a:lnTo>
                  <a:lnTo>
                    <a:pt x="606005" y="6332347"/>
                  </a:lnTo>
                  <a:lnTo>
                    <a:pt x="588073" y="6359093"/>
                  </a:lnTo>
                  <a:lnTo>
                    <a:pt x="572452" y="6392799"/>
                  </a:lnTo>
                  <a:lnTo>
                    <a:pt x="542709" y="6424244"/>
                  </a:lnTo>
                  <a:lnTo>
                    <a:pt x="510527" y="6448311"/>
                  </a:lnTo>
                  <a:lnTo>
                    <a:pt x="475538" y="6463881"/>
                  </a:lnTo>
                  <a:lnTo>
                    <a:pt x="426199" y="6476466"/>
                  </a:lnTo>
                  <a:lnTo>
                    <a:pt x="386702" y="6478346"/>
                  </a:lnTo>
                  <a:lnTo>
                    <a:pt x="344932" y="6473355"/>
                  </a:lnTo>
                  <a:lnTo>
                    <a:pt x="300863" y="6461366"/>
                  </a:lnTo>
                  <a:lnTo>
                    <a:pt x="267373" y="6440945"/>
                  </a:lnTo>
                  <a:lnTo>
                    <a:pt x="221322" y="6422961"/>
                  </a:lnTo>
                  <a:lnTo>
                    <a:pt x="186994" y="6400000"/>
                  </a:lnTo>
                  <a:lnTo>
                    <a:pt x="164299" y="6390500"/>
                  </a:lnTo>
                  <a:lnTo>
                    <a:pt x="164299" y="6493319"/>
                  </a:lnTo>
                  <a:lnTo>
                    <a:pt x="117894" y="6474282"/>
                  </a:lnTo>
                  <a:lnTo>
                    <a:pt x="164274" y="6493307"/>
                  </a:lnTo>
                  <a:lnTo>
                    <a:pt x="164299" y="6390500"/>
                  </a:lnTo>
                  <a:lnTo>
                    <a:pt x="140449" y="6380493"/>
                  </a:lnTo>
                  <a:lnTo>
                    <a:pt x="137464" y="6371476"/>
                  </a:lnTo>
                  <a:lnTo>
                    <a:pt x="122008" y="6365151"/>
                  </a:lnTo>
                  <a:lnTo>
                    <a:pt x="114973" y="6343802"/>
                  </a:lnTo>
                  <a:lnTo>
                    <a:pt x="92532" y="6316345"/>
                  </a:lnTo>
                  <a:lnTo>
                    <a:pt x="82664" y="6286436"/>
                  </a:lnTo>
                  <a:lnTo>
                    <a:pt x="38976" y="6235077"/>
                  </a:lnTo>
                  <a:lnTo>
                    <a:pt x="14198" y="6198959"/>
                  </a:lnTo>
                  <a:lnTo>
                    <a:pt x="106781" y="6469012"/>
                  </a:lnTo>
                  <a:lnTo>
                    <a:pt x="70319" y="6451676"/>
                  </a:lnTo>
                  <a:lnTo>
                    <a:pt x="21767" y="6426149"/>
                  </a:lnTo>
                  <a:lnTo>
                    <a:pt x="0" y="6400635"/>
                  </a:lnTo>
                  <a:lnTo>
                    <a:pt x="889" y="7903210"/>
                  </a:lnTo>
                  <a:lnTo>
                    <a:pt x="787311" y="10287000"/>
                  </a:lnTo>
                  <a:lnTo>
                    <a:pt x="1416532" y="10289108"/>
                  </a:lnTo>
                  <a:lnTo>
                    <a:pt x="1417066" y="10290670"/>
                  </a:lnTo>
                  <a:lnTo>
                    <a:pt x="1417421" y="10289121"/>
                  </a:lnTo>
                  <a:lnTo>
                    <a:pt x="1577213" y="10289654"/>
                  </a:lnTo>
                  <a:lnTo>
                    <a:pt x="1590560" y="10249040"/>
                  </a:lnTo>
                  <a:lnTo>
                    <a:pt x="1600174" y="10197122"/>
                  </a:lnTo>
                  <a:lnTo>
                    <a:pt x="1597317" y="10147922"/>
                  </a:lnTo>
                  <a:lnTo>
                    <a:pt x="1606080" y="10093401"/>
                  </a:lnTo>
                  <a:close/>
                </a:path>
                <a:path w="18289270" h="10290810">
                  <a:moveTo>
                    <a:pt x="3335858" y="0"/>
                  </a:moveTo>
                  <a:lnTo>
                    <a:pt x="889" y="0"/>
                  </a:lnTo>
                  <a:lnTo>
                    <a:pt x="889" y="5731116"/>
                  </a:lnTo>
                  <a:lnTo>
                    <a:pt x="33540" y="5717260"/>
                  </a:lnTo>
                  <a:lnTo>
                    <a:pt x="79260" y="5698579"/>
                  </a:lnTo>
                  <a:lnTo>
                    <a:pt x="125552" y="5680773"/>
                  </a:lnTo>
                  <a:lnTo>
                    <a:pt x="177800" y="5662574"/>
                  </a:lnTo>
                  <a:lnTo>
                    <a:pt x="230365" y="5645493"/>
                  </a:lnTo>
                  <a:lnTo>
                    <a:pt x="282930" y="5628716"/>
                  </a:lnTo>
                  <a:lnTo>
                    <a:pt x="335178" y="5611469"/>
                  </a:lnTo>
                  <a:lnTo>
                    <a:pt x="403860" y="5583567"/>
                  </a:lnTo>
                  <a:lnTo>
                    <a:pt x="468731" y="5545531"/>
                  </a:lnTo>
                  <a:lnTo>
                    <a:pt x="509409" y="5517477"/>
                  </a:lnTo>
                  <a:lnTo>
                    <a:pt x="550252" y="5489765"/>
                  </a:lnTo>
                  <a:lnTo>
                    <a:pt x="591248" y="5462359"/>
                  </a:lnTo>
                  <a:lnTo>
                    <a:pt x="632371" y="5435193"/>
                  </a:lnTo>
                  <a:lnTo>
                    <a:pt x="673569" y="5408193"/>
                  </a:lnTo>
                  <a:lnTo>
                    <a:pt x="756132" y="5354498"/>
                  </a:lnTo>
                  <a:lnTo>
                    <a:pt x="798068" y="5324881"/>
                  </a:lnTo>
                  <a:lnTo>
                    <a:pt x="837730" y="5293118"/>
                  </a:lnTo>
                  <a:lnTo>
                    <a:pt x="875207" y="5259286"/>
                  </a:lnTo>
                  <a:lnTo>
                    <a:pt x="910602" y="5223484"/>
                  </a:lnTo>
                  <a:lnTo>
                    <a:pt x="944016" y="5185778"/>
                  </a:lnTo>
                  <a:lnTo>
                    <a:pt x="975563" y="5146243"/>
                  </a:lnTo>
                  <a:lnTo>
                    <a:pt x="1005306" y="5104981"/>
                  </a:lnTo>
                  <a:lnTo>
                    <a:pt x="1033373" y="5062042"/>
                  </a:lnTo>
                  <a:lnTo>
                    <a:pt x="1059154" y="5017020"/>
                  </a:lnTo>
                  <a:lnTo>
                    <a:pt x="1073797" y="4995240"/>
                  </a:lnTo>
                  <a:lnTo>
                    <a:pt x="1101534" y="4965839"/>
                  </a:lnTo>
                  <a:lnTo>
                    <a:pt x="1119593" y="4930178"/>
                  </a:lnTo>
                  <a:lnTo>
                    <a:pt x="1126388" y="4915967"/>
                  </a:lnTo>
                  <a:lnTo>
                    <a:pt x="1132065" y="4901438"/>
                  </a:lnTo>
                  <a:lnTo>
                    <a:pt x="1137424" y="4886909"/>
                  </a:lnTo>
                  <a:lnTo>
                    <a:pt x="1151661" y="4852352"/>
                  </a:lnTo>
                  <a:lnTo>
                    <a:pt x="1158481" y="4831702"/>
                  </a:lnTo>
                  <a:lnTo>
                    <a:pt x="1162761" y="4810404"/>
                  </a:lnTo>
                  <a:lnTo>
                    <a:pt x="1164031" y="4770704"/>
                  </a:lnTo>
                  <a:lnTo>
                    <a:pt x="1167358" y="4753724"/>
                  </a:lnTo>
                  <a:lnTo>
                    <a:pt x="1172591" y="4737062"/>
                  </a:lnTo>
                  <a:lnTo>
                    <a:pt x="1197432" y="4669447"/>
                  </a:lnTo>
                  <a:lnTo>
                    <a:pt x="1214882" y="4617707"/>
                  </a:lnTo>
                  <a:lnTo>
                    <a:pt x="1231099" y="4565472"/>
                  </a:lnTo>
                  <a:lnTo>
                    <a:pt x="1246111" y="4512919"/>
                  </a:lnTo>
                  <a:lnTo>
                    <a:pt x="1259916" y="4460202"/>
                  </a:lnTo>
                  <a:lnTo>
                    <a:pt x="1271028" y="4413948"/>
                  </a:lnTo>
                  <a:lnTo>
                    <a:pt x="1280414" y="4366590"/>
                  </a:lnTo>
                  <a:lnTo>
                    <a:pt x="1286065" y="4320222"/>
                  </a:lnTo>
                  <a:lnTo>
                    <a:pt x="1286306" y="4318279"/>
                  </a:lnTo>
                  <a:lnTo>
                    <a:pt x="1286967" y="4269168"/>
                  </a:lnTo>
                  <a:lnTo>
                    <a:pt x="1286090" y="4237533"/>
                  </a:lnTo>
                  <a:lnTo>
                    <a:pt x="1286116" y="4203242"/>
                  </a:lnTo>
                  <a:lnTo>
                    <a:pt x="1287437" y="4170273"/>
                  </a:lnTo>
                  <a:lnTo>
                    <a:pt x="1294574" y="4093908"/>
                  </a:lnTo>
                  <a:lnTo>
                    <a:pt x="1297520" y="4050030"/>
                  </a:lnTo>
                  <a:lnTo>
                    <a:pt x="1304290" y="3917543"/>
                  </a:lnTo>
                  <a:lnTo>
                    <a:pt x="1305979" y="3895407"/>
                  </a:lnTo>
                  <a:lnTo>
                    <a:pt x="1315542" y="3824059"/>
                  </a:lnTo>
                  <a:lnTo>
                    <a:pt x="1319542" y="3774770"/>
                  </a:lnTo>
                  <a:lnTo>
                    <a:pt x="1321600" y="3725570"/>
                  </a:lnTo>
                  <a:lnTo>
                    <a:pt x="1322349" y="3676294"/>
                  </a:lnTo>
                  <a:lnTo>
                    <a:pt x="1322565" y="3593795"/>
                  </a:lnTo>
                  <a:lnTo>
                    <a:pt x="1323301" y="3560838"/>
                  </a:lnTo>
                  <a:lnTo>
                    <a:pt x="1324152" y="3546957"/>
                  </a:lnTo>
                  <a:lnTo>
                    <a:pt x="1325321" y="3527869"/>
                  </a:lnTo>
                  <a:lnTo>
                    <a:pt x="1332903" y="3465347"/>
                  </a:lnTo>
                  <a:lnTo>
                    <a:pt x="1333614" y="3459670"/>
                  </a:lnTo>
                  <a:lnTo>
                    <a:pt x="1336408" y="3424745"/>
                  </a:lnTo>
                  <a:lnTo>
                    <a:pt x="1337310" y="3389820"/>
                  </a:lnTo>
                  <a:lnTo>
                    <a:pt x="1335989" y="3354590"/>
                  </a:lnTo>
                  <a:lnTo>
                    <a:pt x="1333474" y="3304895"/>
                  </a:lnTo>
                  <a:lnTo>
                    <a:pt x="1332572" y="3205848"/>
                  </a:lnTo>
                  <a:lnTo>
                    <a:pt x="1330794" y="3156648"/>
                  </a:lnTo>
                  <a:lnTo>
                    <a:pt x="1325841" y="3107766"/>
                  </a:lnTo>
                  <a:lnTo>
                    <a:pt x="1324203" y="3094825"/>
                  </a:lnTo>
                  <a:lnTo>
                    <a:pt x="1324152" y="3081566"/>
                  </a:lnTo>
                  <a:lnTo>
                    <a:pt x="1325372" y="3068307"/>
                  </a:lnTo>
                  <a:lnTo>
                    <a:pt x="1327531" y="3055366"/>
                  </a:lnTo>
                  <a:lnTo>
                    <a:pt x="1332903" y="3009671"/>
                  </a:lnTo>
                  <a:lnTo>
                    <a:pt x="1338973" y="2917698"/>
                  </a:lnTo>
                  <a:lnTo>
                    <a:pt x="1343380" y="2872130"/>
                  </a:lnTo>
                  <a:lnTo>
                    <a:pt x="1351203" y="2827134"/>
                  </a:lnTo>
                  <a:lnTo>
                    <a:pt x="1352232" y="2780512"/>
                  </a:lnTo>
                  <a:lnTo>
                    <a:pt x="1356906" y="2734373"/>
                  </a:lnTo>
                  <a:lnTo>
                    <a:pt x="1363802" y="2688539"/>
                  </a:lnTo>
                  <a:lnTo>
                    <a:pt x="1380236" y="2588907"/>
                  </a:lnTo>
                  <a:lnTo>
                    <a:pt x="1389583" y="2535174"/>
                  </a:lnTo>
                  <a:lnTo>
                    <a:pt x="1399590" y="2481630"/>
                  </a:lnTo>
                  <a:lnTo>
                    <a:pt x="1410309" y="2428227"/>
                  </a:lnTo>
                  <a:lnTo>
                    <a:pt x="1421777" y="2374925"/>
                  </a:lnTo>
                  <a:lnTo>
                    <a:pt x="1434033" y="2321661"/>
                  </a:lnTo>
                  <a:lnTo>
                    <a:pt x="1443888" y="2281059"/>
                  </a:lnTo>
                  <a:lnTo>
                    <a:pt x="1454531" y="2240305"/>
                  </a:lnTo>
                  <a:lnTo>
                    <a:pt x="1464233" y="2199233"/>
                  </a:lnTo>
                  <a:lnTo>
                    <a:pt x="1471231" y="2157679"/>
                  </a:lnTo>
                  <a:lnTo>
                    <a:pt x="1478267" y="2110371"/>
                  </a:lnTo>
                  <a:lnTo>
                    <a:pt x="1486916" y="2063635"/>
                  </a:lnTo>
                  <a:lnTo>
                    <a:pt x="1496796" y="2017217"/>
                  </a:lnTo>
                  <a:lnTo>
                    <a:pt x="1507477" y="1970887"/>
                  </a:lnTo>
                  <a:lnTo>
                    <a:pt x="1530553" y="1876094"/>
                  </a:lnTo>
                  <a:lnTo>
                    <a:pt x="1544231" y="1828520"/>
                  </a:lnTo>
                  <a:lnTo>
                    <a:pt x="1559712" y="1781606"/>
                  </a:lnTo>
                  <a:lnTo>
                    <a:pt x="1577047" y="1735264"/>
                  </a:lnTo>
                  <a:lnTo>
                    <a:pt x="1613446" y="1648536"/>
                  </a:lnTo>
                  <a:lnTo>
                    <a:pt x="1629295" y="1607197"/>
                  </a:lnTo>
                  <a:lnTo>
                    <a:pt x="1643875" y="1565541"/>
                  </a:lnTo>
                  <a:lnTo>
                    <a:pt x="1657184" y="1523720"/>
                  </a:lnTo>
                  <a:lnTo>
                    <a:pt x="1671142" y="1478356"/>
                  </a:lnTo>
                  <a:lnTo>
                    <a:pt x="1685988" y="1433499"/>
                  </a:lnTo>
                  <a:lnTo>
                    <a:pt x="1701774" y="1389113"/>
                  </a:lnTo>
                  <a:lnTo>
                    <a:pt x="1718551" y="1345158"/>
                  </a:lnTo>
                  <a:lnTo>
                    <a:pt x="1736356" y="1301572"/>
                  </a:lnTo>
                  <a:lnTo>
                    <a:pt x="1755241" y="1258316"/>
                  </a:lnTo>
                  <a:lnTo>
                    <a:pt x="1774875" y="1216736"/>
                  </a:lnTo>
                  <a:lnTo>
                    <a:pt x="1795081" y="1175245"/>
                  </a:lnTo>
                  <a:lnTo>
                    <a:pt x="1856676" y="1052068"/>
                  </a:lnTo>
                  <a:lnTo>
                    <a:pt x="1906549" y="983602"/>
                  </a:lnTo>
                  <a:lnTo>
                    <a:pt x="1939556" y="945642"/>
                  </a:lnTo>
                  <a:lnTo>
                    <a:pt x="1974405" y="909586"/>
                  </a:lnTo>
                  <a:lnTo>
                    <a:pt x="2011184" y="875538"/>
                  </a:lnTo>
                  <a:lnTo>
                    <a:pt x="2049970" y="843622"/>
                  </a:lnTo>
                  <a:lnTo>
                    <a:pt x="2090851" y="813955"/>
                  </a:lnTo>
                  <a:lnTo>
                    <a:pt x="2133930" y="786650"/>
                  </a:lnTo>
                  <a:lnTo>
                    <a:pt x="2178227" y="761415"/>
                  </a:lnTo>
                  <a:lnTo>
                    <a:pt x="2222042" y="735723"/>
                  </a:lnTo>
                  <a:lnTo>
                    <a:pt x="2264918" y="708431"/>
                  </a:lnTo>
                  <a:lnTo>
                    <a:pt x="2306358" y="678459"/>
                  </a:lnTo>
                  <a:lnTo>
                    <a:pt x="2335809" y="654913"/>
                  </a:lnTo>
                  <a:lnTo>
                    <a:pt x="2365743" y="632180"/>
                  </a:lnTo>
                  <a:lnTo>
                    <a:pt x="2426385" y="587159"/>
                  </a:lnTo>
                  <a:lnTo>
                    <a:pt x="2465133" y="560539"/>
                  </a:lnTo>
                  <a:lnTo>
                    <a:pt x="2514346" y="536689"/>
                  </a:lnTo>
                  <a:lnTo>
                    <a:pt x="2550223" y="520179"/>
                  </a:lnTo>
                  <a:lnTo>
                    <a:pt x="2586723" y="504621"/>
                  </a:lnTo>
                  <a:lnTo>
                    <a:pt x="2624188" y="490804"/>
                  </a:lnTo>
                  <a:lnTo>
                    <a:pt x="2672804" y="473214"/>
                  </a:lnTo>
                  <a:lnTo>
                    <a:pt x="2720670" y="454304"/>
                  </a:lnTo>
                  <a:lnTo>
                    <a:pt x="2767876" y="434174"/>
                  </a:lnTo>
                  <a:lnTo>
                    <a:pt x="2814523" y="412915"/>
                  </a:lnTo>
                  <a:lnTo>
                    <a:pt x="2860700" y="390626"/>
                  </a:lnTo>
                  <a:lnTo>
                    <a:pt x="2906509" y="367398"/>
                  </a:lnTo>
                  <a:lnTo>
                    <a:pt x="2941345" y="347662"/>
                  </a:lnTo>
                  <a:lnTo>
                    <a:pt x="2974759" y="326186"/>
                  </a:lnTo>
                  <a:lnTo>
                    <a:pt x="3006585" y="302488"/>
                  </a:lnTo>
                  <a:lnTo>
                    <a:pt x="3036671" y="276098"/>
                  </a:lnTo>
                  <a:lnTo>
                    <a:pt x="3073400" y="240626"/>
                  </a:lnTo>
                  <a:lnTo>
                    <a:pt x="3110522" y="205320"/>
                  </a:lnTo>
                  <a:lnTo>
                    <a:pt x="3148050" y="170332"/>
                  </a:lnTo>
                  <a:lnTo>
                    <a:pt x="3185985" y="135826"/>
                  </a:lnTo>
                  <a:lnTo>
                    <a:pt x="3224326" y="101981"/>
                  </a:lnTo>
                  <a:lnTo>
                    <a:pt x="3260255" y="70535"/>
                  </a:lnTo>
                  <a:lnTo>
                    <a:pt x="3295332" y="38671"/>
                  </a:lnTo>
                  <a:lnTo>
                    <a:pt x="3329559" y="6248"/>
                  </a:lnTo>
                  <a:lnTo>
                    <a:pt x="3335858" y="0"/>
                  </a:lnTo>
                  <a:close/>
                </a:path>
                <a:path w="18289270" h="10290810">
                  <a:moveTo>
                    <a:pt x="18288877" y="6019952"/>
                  </a:moveTo>
                  <a:lnTo>
                    <a:pt x="18264150" y="6030468"/>
                  </a:lnTo>
                  <a:lnTo>
                    <a:pt x="18229530" y="6044781"/>
                  </a:lnTo>
                  <a:lnTo>
                    <a:pt x="18132679" y="6086259"/>
                  </a:lnTo>
                  <a:lnTo>
                    <a:pt x="18084064" y="6106465"/>
                  </a:lnTo>
                  <a:lnTo>
                    <a:pt x="18034762" y="6125578"/>
                  </a:lnTo>
                  <a:lnTo>
                    <a:pt x="17990173" y="6141110"/>
                  </a:lnTo>
                  <a:lnTo>
                    <a:pt x="17945316" y="6155690"/>
                  </a:lnTo>
                  <a:lnTo>
                    <a:pt x="17900447" y="6170003"/>
                  </a:lnTo>
                  <a:lnTo>
                    <a:pt x="17855857" y="6184722"/>
                  </a:lnTo>
                  <a:lnTo>
                    <a:pt x="17797247" y="6208534"/>
                  </a:lnTo>
                  <a:lnTo>
                    <a:pt x="17741888" y="6240996"/>
                  </a:lnTo>
                  <a:lnTo>
                    <a:pt x="17701375" y="6268898"/>
                  </a:lnTo>
                  <a:lnTo>
                    <a:pt x="17660671" y="6296406"/>
                  </a:lnTo>
                  <a:lnTo>
                    <a:pt x="17619803" y="6323584"/>
                  </a:lnTo>
                  <a:lnTo>
                    <a:pt x="17578807" y="6350533"/>
                  </a:lnTo>
                  <a:lnTo>
                    <a:pt x="17496625" y="6404013"/>
                  </a:lnTo>
                  <a:lnTo>
                    <a:pt x="17455884" y="6433058"/>
                  </a:lnTo>
                  <a:lnTo>
                    <a:pt x="17417669" y="6464478"/>
                  </a:lnTo>
                  <a:lnTo>
                    <a:pt x="17381855" y="6498171"/>
                  </a:lnTo>
                  <a:lnTo>
                    <a:pt x="17348302" y="6534023"/>
                  </a:lnTo>
                  <a:lnTo>
                    <a:pt x="17316895" y="6571945"/>
                  </a:lnTo>
                  <a:lnTo>
                    <a:pt x="17287507" y="6611848"/>
                  </a:lnTo>
                  <a:lnTo>
                    <a:pt x="17260024" y="6653606"/>
                  </a:lnTo>
                  <a:lnTo>
                    <a:pt x="17238015" y="6692024"/>
                  </a:lnTo>
                  <a:lnTo>
                    <a:pt x="17225531" y="6710616"/>
                  </a:lnTo>
                  <a:lnTo>
                    <a:pt x="17195826" y="6745579"/>
                  </a:lnTo>
                  <a:lnTo>
                    <a:pt x="17186440" y="6766141"/>
                  </a:lnTo>
                  <a:lnTo>
                    <a:pt x="17180649" y="6778269"/>
                  </a:lnTo>
                  <a:lnTo>
                    <a:pt x="17175798" y="6790664"/>
                  </a:lnTo>
                  <a:lnTo>
                    <a:pt x="17171226" y="6803060"/>
                  </a:lnTo>
                  <a:lnTo>
                    <a:pt x="17159072" y="6832549"/>
                  </a:lnTo>
                  <a:lnTo>
                    <a:pt x="17153255" y="6850177"/>
                  </a:lnTo>
                  <a:lnTo>
                    <a:pt x="17149610" y="6868350"/>
                  </a:lnTo>
                  <a:lnTo>
                    <a:pt x="17148531" y="6902234"/>
                  </a:lnTo>
                  <a:lnTo>
                    <a:pt x="17145686" y="6916725"/>
                  </a:lnTo>
                  <a:lnTo>
                    <a:pt x="17141228" y="6930949"/>
                  </a:lnTo>
                  <a:lnTo>
                    <a:pt x="17120019" y="6988645"/>
                  </a:lnTo>
                  <a:lnTo>
                    <a:pt x="17105135" y="7032803"/>
                  </a:lnTo>
                  <a:lnTo>
                    <a:pt x="17091279" y="7077380"/>
                  </a:lnTo>
                  <a:lnTo>
                    <a:pt x="17078465" y="7122223"/>
                  </a:lnTo>
                  <a:lnTo>
                    <a:pt x="17066692" y="7167219"/>
                  </a:lnTo>
                  <a:lnTo>
                    <a:pt x="17057205" y="7206691"/>
                  </a:lnTo>
                  <a:lnTo>
                    <a:pt x="17049204" y="7247102"/>
                  </a:lnTo>
                  <a:lnTo>
                    <a:pt x="17044378" y="7286676"/>
                  </a:lnTo>
                  <a:lnTo>
                    <a:pt x="17044175" y="7288339"/>
                  </a:lnTo>
                  <a:lnTo>
                    <a:pt x="17043616" y="7330237"/>
                  </a:lnTo>
                  <a:lnTo>
                    <a:pt x="17044340" y="7357389"/>
                  </a:lnTo>
                  <a:lnTo>
                    <a:pt x="17044340" y="7386510"/>
                  </a:lnTo>
                  <a:lnTo>
                    <a:pt x="17043210" y="7414641"/>
                  </a:lnTo>
                  <a:lnTo>
                    <a:pt x="17037127" y="7479805"/>
                  </a:lnTo>
                  <a:lnTo>
                    <a:pt x="17034599" y="7517257"/>
                  </a:lnTo>
                  <a:lnTo>
                    <a:pt x="17028821" y="7630325"/>
                  </a:lnTo>
                  <a:lnTo>
                    <a:pt x="17027386" y="7649223"/>
                  </a:lnTo>
                  <a:lnTo>
                    <a:pt x="17018191" y="7720635"/>
                  </a:lnTo>
                  <a:lnTo>
                    <a:pt x="17014762" y="7773162"/>
                  </a:lnTo>
                  <a:lnTo>
                    <a:pt x="17013492" y="7825676"/>
                  </a:lnTo>
                  <a:lnTo>
                    <a:pt x="17013225" y="7906601"/>
                  </a:lnTo>
                  <a:lnTo>
                    <a:pt x="17012590" y="7934744"/>
                  </a:lnTo>
                  <a:lnTo>
                    <a:pt x="17011879" y="7946580"/>
                  </a:lnTo>
                  <a:lnTo>
                    <a:pt x="17010888" y="7962874"/>
                  </a:lnTo>
                  <a:lnTo>
                    <a:pt x="17003802" y="8021079"/>
                  </a:lnTo>
                  <a:lnTo>
                    <a:pt x="17001414" y="8050873"/>
                  </a:lnTo>
                  <a:lnTo>
                    <a:pt x="17000652" y="8080680"/>
                  </a:lnTo>
                  <a:lnTo>
                    <a:pt x="17004145" y="8163750"/>
                  </a:lnTo>
                  <a:lnTo>
                    <a:pt x="17004475" y="8216608"/>
                  </a:lnTo>
                  <a:lnTo>
                    <a:pt x="17005631" y="8269198"/>
                  </a:lnTo>
                  <a:lnTo>
                    <a:pt x="17010431" y="8321383"/>
                  </a:lnTo>
                  <a:lnTo>
                    <a:pt x="17011828" y="8332432"/>
                  </a:lnTo>
                  <a:lnTo>
                    <a:pt x="17011879" y="8343747"/>
                  </a:lnTo>
                  <a:lnTo>
                    <a:pt x="17010838" y="8355063"/>
                  </a:lnTo>
                  <a:lnTo>
                    <a:pt x="17008983" y="8366112"/>
                  </a:lnTo>
                  <a:lnTo>
                    <a:pt x="17003599" y="8415007"/>
                  </a:lnTo>
                  <a:lnTo>
                    <a:pt x="17000512" y="8464042"/>
                  </a:lnTo>
                  <a:lnTo>
                    <a:pt x="16996614" y="8512797"/>
                  </a:lnTo>
                  <a:lnTo>
                    <a:pt x="16988790" y="8560879"/>
                  </a:lnTo>
                  <a:lnTo>
                    <a:pt x="16987914" y="8600669"/>
                  </a:lnTo>
                  <a:lnTo>
                    <a:pt x="16983926" y="8640051"/>
                  </a:lnTo>
                  <a:lnTo>
                    <a:pt x="16978033" y="8679155"/>
                  </a:lnTo>
                  <a:lnTo>
                    <a:pt x="16964013" y="8764194"/>
                  </a:lnTo>
                  <a:lnTo>
                    <a:pt x="16956037" y="8810041"/>
                  </a:lnTo>
                  <a:lnTo>
                    <a:pt x="16947490" y="8855735"/>
                  </a:lnTo>
                  <a:lnTo>
                    <a:pt x="16938346" y="8901303"/>
                  </a:lnTo>
                  <a:lnTo>
                    <a:pt x="16928567" y="8946794"/>
                  </a:lnTo>
                  <a:lnTo>
                    <a:pt x="16918102" y="8992248"/>
                  </a:lnTo>
                  <a:lnTo>
                    <a:pt x="16900602" y="9061679"/>
                  </a:lnTo>
                  <a:lnTo>
                    <a:pt x="16892334" y="9096731"/>
                  </a:lnTo>
                  <a:lnTo>
                    <a:pt x="16886365" y="9132189"/>
                  </a:lnTo>
                  <a:lnTo>
                    <a:pt x="16878631" y="9182570"/>
                  </a:lnTo>
                  <a:lnTo>
                    <a:pt x="16868864" y="9232278"/>
                  </a:lnTo>
                  <a:lnTo>
                    <a:pt x="16857752" y="9281719"/>
                  </a:lnTo>
                  <a:lnTo>
                    <a:pt x="16845966" y="9331287"/>
                  </a:lnTo>
                  <a:lnTo>
                    <a:pt x="16832961" y="9382709"/>
                  </a:lnTo>
                  <a:lnTo>
                    <a:pt x="16817645" y="9433179"/>
                  </a:lnTo>
                  <a:lnTo>
                    <a:pt x="16799903" y="9482836"/>
                  </a:lnTo>
                  <a:lnTo>
                    <a:pt x="16764991" y="9566694"/>
                  </a:lnTo>
                  <a:lnTo>
                    <a:pt x="16751465" y="9601975"/>
                  </a:lnTo>
                  <a:lnTo>
                    <a:pt x="16739019" y="9637522"/>
                  </a:lnTo>
                  <a:lnTo>
                    <a:pt x="16713276" y="9719627"/>
                  </a:lnTo>
                  <a:lnTo>
                    <a:pt x="16697795" y="9765411"/>
                  </a:lnTo>
                  <a:lnTo>
                    <a:pt x="16681120" y="9810636"/>
                  </a:lnTo>
                  <a:lnTo>
                    <a:pt x="16663213" y="9855390"/>
                  </a:lnTo>
                  <a:lnTo>
                    <a:pt x="16643985" y="9899713"/>
                  </a:lnTo>
                  <a:lnTo>
                    <a:pt x="16622954" y="9944062"/>
                  </a:lnTo>
                  <a:lnTo>
                    <a:pt x="16557422" y="10075735"/>
                  </a:lnTo>
                  <a:lnTo>
                    <a:pt x="16510267" y="10139667"/>
                  </a:lnTo>
                  <a:lnTo>
                    <a:pt x="16476942" y="10176993"/>
                  </a:lnTo>
                  <a:lnTo>
                    <a:pt x="16441458" y="10212070"/>
                  </a:lnTo>
                  <a:lnTo>
                    <a:pt x="16403689" y="10244747"/>
                  </a:lnTo>
                  <a:lnTo>
                    <a:pt x="16363518" y="10274846"/>
                  </a:lnTo>
                  <a:lnTo>
                    <a:pt x="16344557" y="10287000"/>
                  </a:lnTo>
                  <a:lnTo>
                    <a:pt x="18288877" y="10287000"/>
                  </a:lnTo>
                  <a:lnTo>
                    <a:pt x="18288877" y="6019952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0705" y="1203459"/>
              <a:ext cx="14954249" cy="8058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897" y="0"/>
            <a:ext cx="16131540" cy="10290810"/>
            <a:chOff x="-897" y="0"/>
            <a:chExt cx="16131540" cy="10290810"/>
          </a:xfrm>
        </p:grpSpPr>
        <p:sp>
          <p:nvSpPr>
            <p:cNvPr id="4" name="object 4"/>
            <p:cNvSpPr/>
            <p:nvPr/>
          </p:nvSpPr>
          <p:spPr>
            <a:xfrm>
              <a:off x="-889" y="11"/>
              <a:ext cx="3336290" cy="10290810"/>
            </a:xfrm>
            <a:custGeom>
              <a:avLst/>
              <a:gdLst/>
              <a:ahLst/>
              <a:cxnLst/>
              <a:rect l="l" t="t" r="r" b="b"/>
              <a:pathLst>
                <a:path w="3336290" h="10290810">
                  <a:moveTo>
                    <a:pt x="14198" y="6198946"/>
                  </a:moveTo>
                  <a:lnTo>
                    <a:pt x="762" y="6159716"/>
                  </a:lnTo>
                  <a:lnTo>
                    <a:pt x="13220" y="6197524"/>
                  </a:lnTo>
                  <a:lnTo>
                    <a:pt x="14198" y="6198946"/>
                  </a:lnTo>
                  <a:close/>
                </a:path>
                <a:path w="3336290" h="10290810">
                  <a:moveTo>
                    <a:pt x="1220812" y="5561038"/>
                  </a:moveTo>
                  <a:lnTo>
                    <a:pt x="1202016" y="5504104"/>
                  </a:lnTo>
                  <a:lnTo>
                    <a:pt x="1181900" y="5483657"/>
                  </a:lnTo>
                  <a:lnTo>
                    <a:pt x="1217129" y="5590425"/>
                  </a:lnTo>
                  <a:lnTo>
                    <a:pt x="1220812" y="5561038"/>
                  </a:lnTo>
                  <a:close/>
                </a:path>
                <a:path w="3336290" h="10290810">
                  <a:moveTo>
                    <a:pt x="1495666" y="9069578"/>
                  </a:moveTo>
                  <a:lnTo>
                    <a:pt x="1492288" y="9018829"/>
                  </a:lnTo>
                  <a:lnTo>
                    <a:pt x="1445602" y="8877287"/>
                  </a:lnTo>
                  <a:lnTo>
                    <a:pt x="1418031" y="8834247"/>
                  </a:lnTo>
                  <a:lnTo>
                    <a:pt x="1495666" y="9069578"/>
                  </a:lnTo>
                  <a:close/>
                </a:path>
                <a:path w="3336290" h="10290810">
                  <a:moveTo>
                    <a:pt x="1606080" y="10093388"/>
                  </a:moveTo>
                  <a:lnTo>
                    <a:pt x="1602295" y="10041382"/>
                  </a:lnTo>
                  <a:lnTo>
                    <a:pt x="1594053" y="10016401"/>
                  </a:lnTo>
                  <a:lnTo>
                    <a:pt x="1603616" y="10004857"/>
                  </a:lnTo>
                  <a:lnTo>
                    <a:pt x="1591906" y="9766681"/>
                  </a:lnTo>
                  <a:lnTo>
                    <a:pt x="1592275" y="9727273"/>
                  </a:lnTo>
                  <a:lnTo>
                    <a:pt x="1580540" y="9691700"/>
                  </a:lnTo>
                  <a:lnTo>
                    <a:pt x="1580616" y="9651390"/>
                  </a:lnTo>
                  <a:lnTo>
                    <a:pt x="1559001" y="9585871"/>
                  </a:lnTo>
                  <a:lnTo>
                    <a:pt x="1566392" y="9567735"/>
                  </a:lnTo>
                  <a:lnTo>
                    <a:pt x="1561896" y="9554096"/>
                  </a:lnTo>
                  <a:lnTo>
                    <a:pt x="1544637" y="9258567"/>
                  </a:lnTo>
                  <a:lnTo>
                    <a:pt x="1529473" y="9212618"/>
                  </a:lnTo>
                  <a:lnTo>
                    <a:pt x="1526311" y="9162491"/>
                  </a:lnTo>
                  <a:lnTo>
                    <a:pt x="1387132" y="8740584"/>
                  </a:lnTo>
                  <a:lnTo>
                    <a:pt x="1359662" y="8697887"/>
                  </a:lnTo>
                  <a:lnTo>
                    <a:pt x="1391310" y="8793836"/>
                  </a:lnTo>
                  <a:lnTo>
                    <a:pt x="1328915" y="8604694"/>
                  </a:lnTo>
                  <a:lnTo>
                    <a:pt x="1274013" y="8519325"/>
                  </a:lnTo>
                  <a:lnTo>
                    <a:pt x="1258595" y="8472602"/>
                  </a:lnTo>
                  <a:lnTo>
                    <a:pt x="1231138" y="8429917"/>
                  </a:lnTo>
                  <a:lnTo>
                    <a:pt x="1040079" y="8134528"/>
                  </a:lnTo>
                  <a:lnTo>
                    <a:pt x="1024775" y="8088135"/>
                  </a:lnTo>
                  <a:lnTo>
                    <a:pt x="969797" y="8002575"/>
                  </a:lnTo>
                  <a:lnTo>
                    <a:pt x="954176" y="7955216"/>
                  </a:lnTo>
                  <a:lnTo>
                    <a:pt x="898931" y="7868844"/>
                  </a:lnTo>
                  <a:lnTo>
                    <a:pt x="883386" y="7821727"/>
                  </a:lnTo>
                  <a:lnTo>
                    <a:pt x="855751" y="7778496"/>
                  </a:lnTo>
                  <a:lnTo>
                    <a:pt x="827328" y="7692339"/>
                  </a:lnTo>
                  <a:lnTo>
                    <a:pt x="808761" y="7676616"/>
                  </a:lnTo>
                  <a:lnTo>
                    <a:pt x="722363" y="7414704"/>
                  </a:lnTo>
                  <a:lnTo>
                    <a:pt x="711733" y="7260882"/>
                  </a:lnTo>
                  <a:lnTo>
                    <a:pt x="717181" y="7196315"/>
                  </a:lnTo>
                  <a:lnTo>
                    <a:pt x="750100" y="7133971"/>
                  </a:lnTo>
                  <a:lnTo>
                    <a:pt x="776465" y="7092251"/>
                  </a:lnTo>
                  <a:lnTo>
                    <a:pt x="802474" y="7049490"/>
                  </a:lnTo>
                  <a:lnTo>
                    <a:pt x="828230" y="7005968"/>
                  </a:lnTo>
                  <a:lnTo>
                    <a:pt x="879411" y="6917868"/>
                  </a:lnTo>
                  <a:lnTo>
                    <a:pt x="892962" y="6877875"/>
                  </a:lnTo>
                  <a:lnTo>
                    <a:pt x="944473" y="6790791"/>
                  </a:lnTo>
                  <a:lnTo>
                    <a:pt x="970127" y="6746926"/>
                  </a:lnTo>
                  <a:lnTo>
                    <a:pt x="983589" y="6706667"/>
                  </a:lnTo>
                  <a:lnTo>
                    <a:pt x="1033805" y="6615684"/>
                  </a:lnTo>
                  <a:lnTo>
                    <a:pt x="1058291" y="6568287"/>
                  </a:lnTo>
                  <a:lnTo>
                    <a:pt x="1069289" y="6520535"/>
                  </a:lnTo>
                  <a:lnTo>
                    <a:pt x="1094447" y="6475209"/>
                  </a:lnTo>
                  <a:lnTo>
                    <a:pt x="1107059" y="6432359"/>
                  </a:lnTo>
                  <a:lnTo>
                    <a:pt x="1131354" y="6384366"/>
                  </a:lnTo>
                  <a:lnTo>
                    <a:pt x="1178623" y="6203353"/>
                  </a:lnTo>
                  <a:lnTo>
                    <a:pt x="1193444" y="6167221"/>
                  </a:lnTo>
                  <a:lnTo>
                    <a:pt x="1195793" y="6133795"/>
                  </a:lnTo>
                  <a:lnTo>
                    <a:pt x="1209865" y="6095377"/>
                  </a:lnTo>
                  <a:lnTo>
                    <a:pt x="1215440" y="5990691"/>
                  </a:lnTo>
                  <a:lnTo>
                    <a:pt x="1229614" y="5952553"/>
                  </a:lnTo>
                  <a:lnTo>
                    <a:pt x="1231671" y="5918251"/>
                  </a:lnTo>
                  <a:lnTo>
                    <a:pt x="1272247" y="5716956"/>
                  </a:lnTo>
                  <a:lnTo>
                    <a:pt x="1267739" y="5703316"/>
                  </a:lnTo>
                  <a:lnTo>
                    <a:pt x="1275130" y="5685180"/>
                  </a:lnTo>
                  <a:lnTo>
                    <a:pt x="1270469" y="5671032"/>
                  </a:lnTo>
                  <a:lnTo>
                    <a:pt x="1253909" y="5661380"/>
                  </a:lnTo>
                  <a:lnTo>
                    <a:pt x="1245781" y="5636730"/>
                  </a:lnTo>
                  <a:lnTo>
                    <a:pt x="1225461" y="5615686"/>
                  </a:lnTo>
                  <a:lnTo>
                    <a:pt x="1181900" y="5483657"/>
                  </a:lnTo>
                  <a:lnTo>
                    <a:pt x="1161745" y="5463083"/>
                  </a:lnTo>
                  <a:lnTo>
                    <a:pt x="1153553" y="5438267"/>
                  </a:lnTo>
                  <a:lnTo>
                    <a:pt x="1133182" y="5417070"/>
                  </a:lnTo>
                  <a:lnTo>
                    <a:pt x="1105585" y="5373929"/>
                  </a:lnTo>
                  <a:lnTo>
                    <a:pt x="1067257" y="5338838"/>
                  </a:lnTo>
                  <a:lnTo>
                    <a:pt x="991958" y="5272735"/>
                  </a:lnTo>
                  <a:lnTo>
                    <a:pt x="989126" y="5264137"/>
                  </a:lnTo>
                  <a:lnTo>
                    <a:pt x="974648" y="5260784"/>
                  </a:lnTo>
                  <a:lnTo>
                    <a:pt x="960666" y="5258955"/>
                  </a:lnTo>
                  <a:lnTo>
                    <a:pt x="947280" y="5258917"/>
                  </a:lnTo>
                  <a:lnTo>
                    <a:pt x="933450" y="5257533"/>
                  </a:lnTo>
                  <a:lnTo>
                    <a:pt x="920089" y="5257546"/>
                  </a:lnTo>
                  <a:lnTo>
                    <a:pt x="895070" y="5262816"/>
                  </a:lnTo>
                  <a:lnTo>
                    <a:pt x="882510" y="5265242"/>
                  </a:lnTo>
                  <a:lnTo>
                    <a:pt x="848588" y="5284051"/>
                  </a:lnTo>
                  <a:lnTo>
                    <a:pt x="812495" y="5336781"/>
                  </a:lnTo>
                  <a:lnTo>
                    <a:pt x="787349" y="5382184"/>
                  </a:lnTo>
                  <a:lnTo>
                    <a:pt x="762901" y="5429694"/>
                  </a:lnTo>
                  <a:lnTo>
                    <a:pt x="739178" y="5479402"/>
                  </a:lnTo>
                  <a:lnTo>
                    <a:pt x="728268" y="5527408"/>
                  </a:lnTo>
                  <a:lnTo>
                    <a:pt x="718159" y="5577802"/>
                  </a:lnTo>
                  <a:lnTo>
                    <a:pt x="708850" y="5630684"/>
                  </a:lnTo>
                  <a:lnTo>
                    <a:pt x="700392" y="5686120"/>
                  </a:lnTo>
                  <a:lnTo>
                    <a:pt x="706120" y="5784545"/>
                  </a:lnTo>
                  <a:lnTo>
                    <a:pt x="696760" y="5837237"/>
                  </a:lnTo>
                  <a:lnTo>
                    <a:pt x="699350" y="5885637"/>
                  </a:lnTo>
                  <a:lnTo>
                    <a:pt x="689775" y="5937682"/>
                  </a:lnTo>
                  <a:lnTo>
                    <a:pt x="672261" y="6046736"/>
                  </a:lnTo>
                  <a:lnTo>
                    <a:pt x="664718" y="6089624"/>
                  </a:lnTo>
                  <a:lnTo>
                    <a:pt x="664718" y="7564285"/>
                  </a:lnTo>
                  <a:lnTo>
                    <a:pt x="321945" y="6525273"/>
                  </a:lnTo>
                  <a:lnTo>
                    <a:pt x="649693" y="7518717"/>
                  </a:lnTo>
                  <a:lnTo>
                    <a:pt x="664718" y="7564285"/>
                  </a:lnTo>
                  <a:lnTo>
                    <a:pt x="664718" y="6089624"/>
                  </a:lnTo>
                  <a:lnTo>
                    <a:pt x="653656" y="6152489"/>
                  </a:lnTo>
                  <a:lnTo>
                    <a:pt x="634047" y="6255220"/>
                  </a:lnTo>
                  <a:lnTo>
                    <a:pt x="628942" y="6280277"/>
                  </a:lnTo>
                  <a:lnTo>
                    <a:pt x="611568" y="6308674"/>
                  </a:lnTo>
                  <a:lnTo>
                    <a:pt x="606005" y="6332334"/>
                  </a:lnTo>
                  <a:lnTo>
                    <a:pt x="588073" y="6359080"/>
                  </a:lnTo>
                  <a:lnTo>
                    <a:pt x="572452" y="6392786"/>
                  </a:lnTo>
                  <a:lnTo>
                    <a:pt x="542709" y="6424231"/>
                  </a:lnTo>
                  <a:lnTo>
                    <a:pt x="510527" y="6448298"/>
                  </a:lnTo>
                  <a:lnTo>
                    <a:pt x="475538" y="6463868"/>
                  </a:lnTo>
                  <a:lnTo>
                    <a:pt x="426199" y="6476454"/>
                  </a:lnTo>
                  <a:lnTo>
                    <a:pt x="386702" y="6478333"/>
                  </a:lnTo>
                  <a:lnTo>
                    <a:pt x="344932" y="6473342"/>
                  </a:lnTo>
                  <a:lnTo>
                    <a:pt x="300863" y="6461353"/>
                  </a:lnTo>
                  <a:lnTo>
                    <a:pt x="267373" y="6440932"/>
                  </a:lnTo>
                  <a:lnTo>
                    <a:pt x="221322" y="6422949"/>
                  </a:lnTo>
                  <a:lnTo>
                    <a:pt x="186994" y="6399987"/>
                  </a:lnTo>
                  <a:lnTo>
                    <a:pt x="164287" y="6390475"/>
                  </a:lnTo>
                  <a:lnTo>
                    <a:pt x="164287" y="6493307"/>
                  </a:lnTo>
                  <a:lnTo>
                    <a:pt x="117894" y="6474269"/>
                  </a:lnTo>
                  <a:lnTo>
                    <a:pt x="164274" y="6493294"/>
                  </a:lnTo>
                  <a:lnTo>
                    <a:pt x="164287" y="6390475"/>
                  </a:lnTo>
                  <a:lnTo>
                    <a:pt x="140449" y="6380480"/>
                  </a:lnTo>
                  <a:lnTo>
                    <a:pt x="137464" y="6371463"/>
                  </a:lnTo>
                  <a:lnTo>
                    <a:pt x="122008" y="6365138"/>
                  </a:lnTo>
                  <a:lnTo>
                    <a:pt x="114973" y="6343790"/>
                  </a:lnTo>
                  <a:lnTo>
                    <a:pt x="92532" y="6316332"/>
                  </a:lnTo>
                  <a:lnTo>
                    <a:pt x="82664" y="6286424"/>
                  </a:lnTo>
                  <a:lnTo>
                    <a:pt x="38976" y="6235065"/>
                  </a:lnTo>
                  <a:lnTo>
                    <a:pt x="14198" y="6198946"/>
                  </a:lnTo>
                  <a:lnTo>
                    <a:pt x="106781" y="6468999"/>
                  </a:lnTo>
                  <a:lnTo>
                    <a:pt x="70319" y="6451663"/>
                  </a:lnTo>
                  <a:lnTo>
                    <a:pt x="21767" y="6426136"/>
                  </a:lnTo>
                  <a:lnTo>
                    <a:pt x="0" y="6400622"/>
                  </a:lnTo>
                  <a:lnTo>
                    <a:pt x="889" y="7903197"/>
                  </a:lnTo>
                  <a:lnTo>
                    <a:pt x="787311" y="10286987"/>
                  </a:lnTo>
                  <a:lnTo>
                    <a:pt x="1416532" y="10289095"/>
                  </a:lnTo>
                  <a:lnTo>
                    <a:pt x="1417066" y="10290658"/>
                  </a:lnTo>
                  <a:lnTo>
                    <a:pt x="1417421" y="10289108"/>
                  </a:lnTo>
                  <a:lnTo>
                    <a:pt x="1577213" y="10289642"/>
                  </a:lnTo>
                  <a:lnTo>
                    <a:pt x="1590560" y="10249027"/>
                  </a:lnTo>
                  <a:lnTo>
                    <a:pt x="1600174" y="10197109"/>
                  </a:lnTo>
                  <a:lnTo>
                    <a:pt x="1597317" y="10147910"/>
                  </a:lnTo>
                  <a:lnTo>
                    <a:pt x="1606080" y="10093388"/>
                  </a:lnTo>
                  <a:close/>
                </a:path>
                <a:path w="3336290" h="10290810">
                  <a:moveTo>
                    <a:pt x="3335858" y="0"/>
                  </a:moveTo>
                  <a:lnTo>
                    <a:pt x="889" y="0"/>
                  </a:lnTo>
                  <a:lnTo>
                    <a:pt x="889" y="5731103"/>
                  </a:lnTo>
                  <a:lnTo>
                    <a:pt x="33540" y="5717260"/>
                  </a:lnTo>
                  <a:lnTo>
                    <a:pt x="79260" y="5698566"/>
                  </a:lnTo>
                  <a:lnTo>
                    <a:pt x="125552" y="5680761"/>
                  </a:lnTo>
                  <a:lnTo>
                    <a:pt x="177800" y="5662561"/>
                  </a:lnTo>
                  <a:lnTo>
                    <a:pt x="230365" y="5645480"/>
                  </a:lnTo>
                  <a:lnTo>
                    <a:pt x="282930" y="5628703"/>
                  </a:lnTo>
                  <a:lnTo>
                    <a:pt x="335178" y="5611457"/>
                  </a:lnTo>
                  <a:lnTo>
                    <a:pt x="403860" y="5583555"/>
                  </a:lnTo>
                  <a:lnTo>
                    <a:pt x="468731" y="5545518"/>
                  </a:lnTo>
                  <a:lnTo>
                    <a:pt x="509409" y="5517464"/>
                  </a:lnTo>
                  <a:lnTo>
                    <a:pt x="550252" y="5489753"/>
                  </a:lnTo>
                  <a:lnTo>
                    <a:pt x="591248" y="5462346"/>
                  </a:lnTo>
                  <a:lnTo>
                    <a:pt x="632371" y="5435181"/>
                  </a:lnTo>
                  <a:lnTo>
                    <a:pt x="673569" y="5408180"/>
                  </a:lnTo>
                  <a:lnTo>
                    <a:pt x="756132" y="5354485"/>
                  </a:lnTo>
                  <a:lnTo>
                    <a:pt x="798068" y="5324868"/>
                  </a:lnTo>
                  <a:lnTo>
                    <a:pt x="837730" y="5293106"/>
                  </a:lnTo>
                  <a:lnTo>
                    <a:pt x="875207" y="5259273"/>
                  </a:lnTo>
                  <a:lnTo>
                    <a:pt x="910602" y="5223472"/>
                  </a:lnTo>
                  <a:lnTo>
                    <a:pt x="944016" y="5185765"/>
                  </a:lnTo>
                  <a:lnTo>
                    <a:pt x="975563" y="5146230"/>
                  </a:lnTo>
                  <a:lnTo>
                    <a:pt x="1005306" y="5104968"/>
                  </a:lnTo>
                  <a:lnTo>
                    <a:pt x="1033373" y="5062029"/>
                  </a:lnTo>
                  <a:lnTo>
                    <a:pt x="1059154" y="5017020"/>
                  </a:lnTo>
                  <a:lnTo>
                    <a:pt x="1073797" y="4995227"/>
                  </a:lnTo>
                  <a:lnTo>
                    <a:pt x="1101534" y="4965827"/>
                  </a:lnTo>
                  <a:lnTo>
                    <a:pt x="1119593" y="4930165"/>
                  </a:lnTo>
                  <a:lnTo>
                    <a:pt x="1126388" y="4915954"/>
                  </a:lnTo>
                  <a:lnTo>
                    <a:pt x="1132065" y="4901425"/>
                  </a:lnTo>
                  <a:lnTo>
                    <a:pt x="1137424" y="4886896"/>
                  </a:lnTo>
                  <a:lnTo>
                    <a:pt x="1151661" y="4852340"/>
                  </a:lnTo>
                  <a:lnTo>
                    <a:pt x="1158481" y="4831689"/>
                  </a:lnTo>
                  <a:lnTo>
                    <a:pt x="1162761" y="4810404"/>
                  </a:lnTo>
                  <a:lnTo>
                    <a:pt x="1164031" y="4770691"/>
                  </a:lnTo>
                  <a:lnTo>
                    <a:pt x="1167358" y="4753711"/>
                  </a:lnTo>
                  <a:lnTo>
                    <a:pt x="1172591" y="4737049"/>
                  </a:lnTo>
                  <a:lnTo>
                    <a:pt x="1197432" y="4669434"/>
                  </a:lnTo>
                  <a:lnTo>
                    <a:pt x="1214882" y="4617694"/>
                  </a:lnTo>
                  <a:lnTo>
                    <a:pt x="1231099" y="4565459"/>
                  </a:lnTo>
                  <a:lnTo>
                    <a:pt x="1246111" y="4512907"/>
                  </a:lnTo>
                  <a:lnTo>
                    <a:pt x="1259916" y="4460189"/>
                  </a:lnTo>
                  <a:lnTo>
                    <a:pt x="1271028" y="4413936"/>
                  </a:lnTo>
                  <a:lnTo>
                    <a:pt x="1280414" y="4366577"/>
                  </a:lnTo>
                  <a:lnTo>
                    <a:pt x="1286065" y="4320210"/>
                  </a:lnTo>
                  <a:lnTo>
                    <a:pt x="1286306" y="4318266"/>
                  </a:lnTo>
                  <a:lnTo>
                    <a:pt x="1286967" y="4269156"/>
                  </a:lnTo>
                  <a:lnTo>
                    <a:pt x="1286090" y="4237520"/>
                  </a:lnTo>
                  <a:lnTo>
                    <a:pt x="1286116" y="4203230"/>
                  </a:lnTo>
                  <a:lnTo>
                    <a:pt x="1287437" y="4170261"/>
                  </a:lnTo>
                  <a:lnTo>
                    <a:pt x="1294574" y="4093895"/>
                  </a:lnTo>
                  <a:lnTo>
                    <a:pt x="1297520" y="4050017"/>
                  </a:lnTo>
                  <a:lnTo>
                    <a:pt x="1304290" y="3917531"/>
                  </a:lnTo>
                  <a:lnTo>
                    <a:pt x="1305979" y="3895394"/>
                  </a:lnTo>
                  <a:lnTo>
                    <a:pt x="1315542" y="3824046"/>
                  </a:lnTo>
                  <a:lnTo>
                    <a:pt x="1319542" y="3774757"/>
                  </a:lnTo>
                  <a:lnTo>
                    <a:pt x="1321600" y="3725557"/>
                  </a:lnTo>
                  <a:lnTo>
                    <a:pt x="1322349" y="3676281"/>
                  </a:lnTo>
                  <a:lnTo>
                    <a:pt x="1322565" y="3593782"/>
                  </a:lnTo>
                  <a:lnTo>
                    <a:pt x="1323301" y="3560826"/>
                  </a:lnTo>
                  <a:lnTo>
                    <a:pt x="1324152" y="3546945"/>
                  </a:lnTo>
                  <a:lnTo>
                    <a:pt x="1325321" y="3527856"/>
                  </a:lnTo>
                  <a:lnTo>
                    <a:pt x="1332903" y="3465334"/>
                  </a:lnTo>
                  <a:lnTo>
                    <a:pt x="1333614" y="3459657"/>
                  </a:lnTo>
                  <a:lnTo>
                    <a:pt x="1336408" y="3424732"/>
                  </a:lnTo>
                  <a:lnTo>
                    <a:pt x="1337310" y="3389807"/>
                  </a:lnTo>
                  <a:lnTo>
                    <a:pt x="1335989" y="3354578"/>
                  </a:lnTo>
                  <a:lnTo>
                    <a:pt x="1333474" y="3304883"/>
                  </a:lnTo>
                  <a:lnTo>
                    <a:pt x="1332572" y="3205835"/>
                  </a:lnTo>
                  <a:lnTo>
                    <a:pt x="1330794" y="3156635"/>
                  </a:lnTo>
                  <a:lnTo>
                    <a:pt x="1325841" y="3107753"/>
                  </a:lnTo>
                  <a:lnTo>
                    <a:pt x="1324203" y="3094812"/>
                  </a:lnTo>
                  <a:lnTo>
                    <a:pt x="1324152" y="3081553"/>
                  </a:lnTo>
                  <a:lnTo>
                    <a:pt x="1325372" y="3068294"/>
                  </a:lnTo>
                  <a:lnTo>
                    <a:pt x="1327531" y="3055353"/>
                  </a:lnTo>
                  <a:lnTo>
                    <a:pt x="1332903" y="3009658"/>
                  </a:lnTo>
                  <a:lnTo>
                    <a:pt x="1338973" y="2917685"/>
                  </a:lnTo>
                  <a:lnTo>
                    <a:pt x="1343380" y="2872117"/>
                  </a:lnTo>
                  <a:lnTo>
                    <a:pt x="1351203" y="2827121"/>
                  </a:lnTo>
                  <a:lnTo>
                    <a:pt x="1352232" y="2780500"/>
                  </a:lnTo>
                  <a:lnTo>
                    <a:pt x="1356906" y="2734360"/>
                  </a:lnTo>
                  <a:lnTo>
                    <a:pt x="1363802" y="2688526"/>
                  </a:lnTo>
                  <a:lnTo>
                    <a:pt x="1380236" y="2588895"/>
                  </a:lnTo>
                  <a:lnTo>
                    <a:pt x="1389583" y="2535161"/>
                  </a:lnTo>
                  <a:lnTo>
                    <a:pt x="1399590" y="2481618"/>
                  </a:lnTo>
                  <a:lnTo>
                    <a:pt x="1410309" y="2428214"/>
                  </a:lnTo>
                  <a:lnTo>
                    <a:pt x="1421777" y="2374912"/>
                  </a:lnTo>
                  <a:lnTo>
                    <a:pt x="1434033" y="2321649"/>
                  </a:lnTo>
                  <a:lnTo>
                    <a:pt x="1443888" y="2281047"/>
                  </a:lnTo>
                  <a:lnTo>
                    <a:pt x="1454531" y="2240292"/>
                  </a:lnTo>
                  <a:lnTo>
                    <a:pt x="1464233" y="2199221"/>
                  </a:lnTo>
                  <a:lnTo>
                    <a:pt x="1471231" y="2157666"/>
                  </a:lnTo>
                  <a:lnTo>
                    <a:pt x="1478267" y="2110359"/>
                  </a:lnTo>
                  <a:lnTo>
                    <a:pt x="1486916" y="2063623"/>
                  </a:lnTo>
                  <a:lnTo>
                    <a:pt x="1496796" y="2017204"/>
                  </a:lnTo>
                  <a:lnTo>
                    <a:pt x="1507477" y="1970874"/>
                  </a:lnTo>
                  <a:lnTo>
                    <a:pt x="1530553" y="1876082"/>
                  </a:lnTo>
                  <a:lnTo>
                    <a:pt x="1544231" y="1828507"/>
                  </a:lnTo>
                  <a:lnTo>
                    <a:pt x="1559712" y="1781594"/>
                  </a:lnTo>
                  <a:lnTo>
                    <a:pt x="1577047" y="1735251"/>
                  </a:lnTo>
                  <a:lnTo>
                    <a:pt x="1613446" y="1648523"/>
                  </a:lnTo>
                  <a:lnTo>
                    <a:pt x="1629295" y="1607185"/>
                  </a:lnTo>
                  <a:lnTo>
                    <a:pt x="1643875" y="1565529"/>
                  </a:lnTo>
                  <a:lnTo>
                    <a:pt x="1657184" y="1523707"/>
                  </a:lnTo>
                  <a:lnTo>
                    <a:pt x="1671142" y="1478343"/>
                  </a:lnTo>
                  <a:lnTo>
                    <a:pt x="1685988" y="1433487"/>
                  </a:lnTo>
                  <a:lnTo>
                    <a:pt x="1701774" y="1389100"/>
                  </a:lnTo>
                  <a:lnTo>
                    <a:pt x="1718551" y="1345145"/>
                  </a:lnTo>
                  <a:lnTo>
                    <a:pt x="1736356" y="1301559"/>
                  </a:lnTo>
                  <a:lnTo>
                    <a:pt x="1755241" y="1258303"/>
                  </a:lnTo>
                  <a:lnTo>
                    <a:pt x="1774875" y="1216723"/>
                  </a:lnTo>
                  <a:lnTo>
                    <a:pt x="1795081" y="1175232"/>
                  </a:lnTo>
                  <a:lnTo>
                    <a:pt x="1856676" y="1052055"/>
                  </a:lnTo>
                  <a:lnTo>
                    <a:pt x="1906549" y="983589"/>
                  </a:lnTo>
                  <a:lnTo>
                    <a:pt x="1939556" y="945642"/>
                  </a:lnTo>
                  <a:lnTo>
                    <a:pt x="1974405" y="909574"/>
                  </a:lnTo>
                  <a:lnTo>
                    <a:pt x="2011184" y="875525"/>
                  </a:lnTo>
                  <a:lnTo>
                    <a:pt x="2049970" y="843610"/>
                  </a:lnTo>
                  <a:lnTo>
                    <a:pt x="2090851" y="813943"/>
                  </a:lnTo>
                  <a:lnTo>
                    <a:pt x="2133930" y="786638"/>
                  </a:lnTo>
                  <a:lnTo>
                    <a:pt x="2178227" y="761415"/>
                  </a:lnTo>
                  <a:lnTo>
                    <a:pt x="2222042" y="735711"/>
                  </a:lnTo>
                  <a:lnTo>
                    <a:pt x="2264918" y="708418"/>
                  </a:lnTo>
                  <a:lnTo>
                    <a:pt x="2306358" y="678446"/>
                  </a:lnTo>
                  <a:lnTo>
                    <a:pt x="2335809" y="654900"/>
                  </a:lnTo>
                  <a:lnTo>
                    <a:pt x="2365743" y="632167"/>
                  </a:lnTo>
                  <a:lnTo>
                    <a:pt x="2426385" y="587146"/>
                  </a:lnTo>
                  <a:lnTo>
                    <a:pt x="2465133" y="560527"/>
                  </a:lnTo>
                  <a:lnTo>
                    <a:pt x="2514346" y="536676"/>
                  </a:lnTo>
                  <a:lnTo>
                    <a:pt x="2550223" y="520166"/>
                  </a:lnTo>
                  <a:lnTo>
                    <a:pt x="2586723" y="504609"/>
                  </a:lnTo>
                  <a:lnTo>
                    <a:pt x="2624188" y="490791"/>
                  </a:lnTo>
                  <a:lnTo>
                    <a:pt x="2672804" y="473202"/>
                  </a:lnTo>
                  <a:lnTo>
                    <a:pt x="2720670" y="454291"/>
                  </a:lnTo>
                  <a:lnTo>
                    <a:pt x="2767876" y="434162"/>
                  </a:lnTo>
                  <a:lnTo>
                    <a:pt x="2814523" y="412902"/>
                  </a:lnTo>
                  <a:lnTo>
                    <a:pt x="2860700" y="390613"/>
                  </a:lnTo>
                  <a:lnTo>
                    <a:pt x="2906509" y="367385"/>
                  </a:lnTo>
                  <a:lnTo>
                    <a:pt x="2941345" y="347649"/>
                  </a:lnTo>
                  <a:lnTo>
                    <a:pt x="2974759" y="326174"/>
                  </a:lnTo>
                  <a:lnTo>
                    <a:pt x="3006585" y="302475"/>
                  </a:lnTo>
                  <a:lnTo>
                    <a:pt x="3036671" y="276098"/>
                  </a:lnTo>
                  <a:lnTo>
                    <a:pt x="3073400" y="240614"/>
                  </a:lnTo>
                  <a:lnTo>
                    <a:pt x="3110522" y="205308"/>
                  </a:lnTo>
                  <a:lnTo>
                    <a:pt x="3148050" y="170319"/>
                  </a:lnTo>
                  <a:lnTo>
                    <a:pt x="3185985" y="135813"/>
                  </a:lnTo>
                  <a:lnTo>
                    <a:pt x="3224326" y="101968"/>
                  </a:lnTo>
                  <a:lnTo>
                    <a:pt x="3260255" y="70523"/>
                  </a:lnTo>
                  <a:lnTo>
                    <a:pt x="3295332" y="38658"/>
                  </a:lnTo>
                  <a:lnTo>
                    <a:pt x="3329559" y="6235"/>
                  </a:lnTo>
                  <a:lnTo>
                    <a:pt x="3335858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284" y="1007730"/>
              <a:ext cx="13468349" cy="90963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43679" y="6019949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17" y="0"/>
                </a:moveTo>
                <a:lnTo>
                  <a:pt x="1944317" y="4267049"/>
                </a:lnTo>
                <a:lnTo>
                  <a:pt x="0" y="4267049"/>
                </a:lnTo>
                <a:lnTo>
                  <a:pt x="18950" y="4254896"/>
                </a:lnTo>
                <a:lnTo>
                  <a:pt x="59126" y="4224786"/>
                </a:lnTo>
                <a:lnTo>
                  <a:pt x="96897" y="4192111"/>
                </a:lnTo>
                <a:lnTo>
                  <a:pt x="132384" y="4157032"/>
                </a:lnTo>
                <a:lnTo>
                  <a:pt x="165706" y="4119708"/>
                </a:lnTo>
                <a:lnTo>
                  <a:pt x="196985" y="4080301"/>
                </a:lnTo>
                <a:lnTo>
                  <a:pt x="278386" y="3924104"/>
                </a:lnTo>
                <a:lnTo>
                  <a:pt x="299418" y="3879763"/>
                </a:lnTo>
                <a:lnTo>
                  <a:pt x="318647" y="3835431"/>
                </a:lnTo>
                <a:lnTo>
                  <a:pt x="336559" y="3790684"/>
                </a:lnTo>
                <a:lnTo>
                  <a:pt x="353226" y="3745452"/>
                </a:lnTo>
                <a:lnTo>
                  <a:pt x="368715" y="3699666"/>
                </a:lnTo>
                <a:lnTo>
                  <a:pt x="394457" y="3617572"/>
                </a:lnTo>
                <a:lnTo>
                  <a:pt x="406900" y="3582023"/>
                </a:lnTo>
                <a:lnTo>
                  <a:pt x="420426" y="3546744"/>
                </a:lnTo>
                <a:lnTo>
                  <a:pt x="455344" y="3462886"/>
                </a:lnTo>
                <a:lnTo>
                  <a:pt x="473085" y="3413225"/>
                </a:lnTo>
                <a:lnTo>
                  <a:pt x="488391" y="3362752"/>
                </a:lnTo>
                <a:lnTo>
                  <a:pt x="501398" y="3311333"/>
                </a:lnTo>
                <a:lnTo>
                  <a:pt x="513188" y="3261762"/>
                </a:lnTo>
                <a:lnTo>
                  <a:pt x="524302" y="3212327"/>
                </a:lnTo>
                <a:lnTo>
                  <a:pt x="534063" y="3162621"/>
                </a:lnTo>
                <a:lnTo>
                  <a:pt x="541795" y="3112238"/>
                </a:lnTo>
                <a:lnTo>
                  <a:pt x="547768" y="3076779"/>
                </a:lnTo>
                <a:lnTo>
                  <a:pt x="556041" y="3041726"/>
                </a:lnTo>
                <a:lnTo>
                  <a:pt x="565126" y="3006943"/>
                </a:lnTo>
                <a:lnTo>
                  <a:pt x="573534" y="2972295"/>
                </a:lnTo>
                <a:lnTo>
                  <a:pt x="584001" y="2926843"/>
                </a:lnTo>
                <a:lnTo>
                  <a:pt x="593786" y="2881350"/>
                </a:lnTo>
                <a:lnTo>
                  <a:pt x="602930" y="2835778"/>
                </a:lnTo>
                <a:lnTo>
                  <a:pt x="611472" y="2790085"/>
                </a:lnTo>
                <a:lnTo>
                  <a:pt x="619454" y="2744232"/>
                </a:lnTo>
                <a:lnTo>
                  <a:pt x="633475" y="2659203"/>
                </a:lnTo>
                <a:lnTo>
                  <a:pt x="639358" y="2620092"/>
                </a:lnTo>
                <a:lnTo>
                  <a:pt x="643348" y="2580710"/>
                </a:lnTo>
                <a:lnTo>
                  <a:pt x="644227" y="2540923"/>
                </a:lnTo>
                <a:lnTo>
                  <a:pt x="652050" y="2492840"/>
                </a:lnTo>
                <a:lnTo>
                  <a:pt x="655949" y="2444081"/>
                </a:lnTo>
                <a:lnTo>
                  <a:pt x="659038" y="2395051"/>
                </a:lnTo>
                <a:lnTo>
                  <a:pt x="664425" y="2346156"/>
                </a:lnTo>
                <a:lnTo>
                  <a:pt x="666274" y="2335110"/>
                </a:lnTo>
                <a:lnTo>
                  <a:pt x="667311" y="2323794"/>
                </a:lnTo>
                <a:lnTo>
                  <a:pt x="667311" y="1926627"/>
                </a:lnTo>
                <a:lnTo>
                  <a:pt x="668032" y="1914784"/>
                </a:lnTo>
                <a:lnTo>
                  <a:pt x="668663" y="1886651"/>
                </a:lnTo>
                <a:lnTo>
                  <a:pt x="668934" y="1805724"/>
                </a:lnTo>
                <a:lnTo>
                  <a:pt x="670196" y="1753200"/>
                </a:lnTo>
                <a:lnTo>
                  <a:pt x="673622" y="1700676"/>
                </a:lnTo>
                <a:lnTo>
                  <a:pt x="682820" y="1629262"/>
                </a:lnTo>
                <a:lnTo>
                  <a:pt x="684262" y="1610371"/>
                </a:lnTo>
                <a:lnTo>
                  <a:pt x="690033" y="1497298"/>
                </a:lnTo>
                <a:lnTo>
                  <a:pt x="692558" y="1459855"/>
                </a:lnTo>
                <a:lnTo>
                  <a:pt x="698644" y="1394685"/>
                </a:lnTo>
                <a:lnTo>
                  <a:pt x="699771" y="1366552"/>
                </a:lnTo>
                <a:lnTo>
                  <a:pt x="699817" y="1266716"/>
                </a:lnTo>
                <a:lnTo>
                  <a:pt x="704641" y="1227150"/>
                </a:lnTo>
                <a:lnTo>
                  <a:pt x="712643" y="1186732"/>
                </a:lnTo>
                <a:lnTo>
                  <a:pt x="722134" y="1147260"/>
                </a:lnTo>
                <a:lnTo>
                  <a:pt x="733906" y="1102270"/>
                </a:lnTo>
                <a:lnTo>
                  <a:pt x="746717" y="1057419"/>
                </a:lnTo>
                <a:lnTo>
                  <a:pt x="760568" y="1012845"/>
                </a:lnTo>
                <a:lnTo>
                  <a:pt x="775456" y="968686"/>
                </a:lnTo>
                <a:lnTo>
                  <a:pt x="796659" y="910993"/>
                </a:lnTo>
                <a:lnTo>
                  <a:pt x="801122" y="896768"/>
                </a:lnTo>
                <a:lnTo>
                  <a:pt x="803963" y="882274"/>
                </a:lnTo>
                <a:lnTo>
                  <a:pt x="805045" y="848392"/>
                </a:lnTo>
                <a:lnTo>
                  <a:pt x="808696" y="830223"/>
                </a:lnTo>
                <a:lnTo>
                  <a:pt x="814512" y="812595"/>
                </a:lnTo>
                <a:lnTo>
                  <a:pt x="826663" y="783110"/>
                </a:lnTo>
                <a:lnTo>
                  <a:pt x="831239" y="770711"/>
                </a:lnTo>
                <a:lnTo>
                  <a:pt x="836085" y="758313"/>
                </a:lnTo>
                <a:lnTo>
                  <a:pt x="841879" y="746185"/>
                </a:lnTo>
                <a:lnTo>
                  <a:pt x="846297" y="736041"/>
                </a:lnTo>
                <a:lnTo>
                  <a:pt x="851257" y="725626"/>
                </a:lnTo>
                <a:lnTo>
                  <a:pt x="857298" y="715753"/>
                </a:lnTo>
                <a:lnTo>
                  <a:pt x="864962" y="707232"/>
                </a:lnTo>
                <a:lnTo>
                  <a:pt x="880968" y="690663"/>
                </a:lnTo>
                <a:lnTo>
                  <a:pt x="893456" y="672065"/>
                </a:lnTo>
                <a:lnTo>
                  <a:pt x="915457" y="633653"/>
                </a:lnTo>
                <a:lnTo>
                  <a:pt x="942949" y="591890"/>
                </a:lnTo>
                <a:lnTo>
                  <a:pt x="972333" y="551995"/>
                </a:lnTo>
                <a:lnTo>
                  <a:pt x="1003736" y="514068"/>
                </a:lnTo>
                <a:lnTo>
                  <a:pt x="1037285" y="478210"/>
                </a:lnTo>
                <a:lnTo>
                  <a:pt x="1073105" y="444523"/>
                </a:lnTo>
                <a:lnTo>
                  <a:pt x="1111322" y="413107"/>
                </a:lnTo>
                <a:lnTo>
                  <a:pt x="1152063" y="384063"/>
                </a:lnTo>
                <a:lnTo>
                  <a:pt x="1234244" y="330576"/>
                </a:lnTo>
                <a:lnTo>
                  <a:pt x="1275235" y="303632"/>
                </a:lnTo>
                <a:lnTo>
                  <a:pt x="1316105" y="276448"/>
                </a:lnTo>
                <a:lnTo>
                  <a:pt x="1356815" y="248942"/>
                </a:lnTo>
                <a:lnTo>
                  <a:pt x="1397325" y="221037"/>
                </a:lnTo>
                <a:lnTo>
                  <a:pt x="1424669" y="203724"/>
                </a:lnTo>
                <a:lnTo>
                  <a:pt x="1481521" y="175591"/>
                </a:lnTo>
                <a:lnTo>
                  <a:pt x="1555888" y="150051"/>
                </a:lnTo>
                <a:lnTo>
                  <a:pt x="1600747" y="135736"/>
                </a:lnTo>
                <a:lnTo>
                  <a:pt x="1645607" y="121151"/>
                </a:lnTo>
                <a:lnTo>
                  <a:pt x="1690196" y="105619"/>
                </a:lnTo>
                <a:lnTo>
                  <a:pt x="1739496" y="86503"/>
                </a:lnTo>
                <a:lnTo>
                  <a:pt x="1788120" y="66305"/>
                </a:lnTo>
                <a:lnTo>
                  <a:pt x="1884962" y="24827"/>
                </a:lnTo>
                <a:lnTo>
                  <a:pt x="1919588" y="10513"/>
                </a:lnTo>
                <a:lnTo>
                  <a:pt x="1944317" y="0"/>
                </a:lnTo>
                <a:close/>
              </a:path>
              <a:path w="1944369" h="4267200">
                <a:moveTo>
                  <a:pt x="667311" y="1926627"/>
                </a:moveTo>
                <a:lnTo>
                  <a:pt x="667311" y="2323794"/>
                </a:lnTo>
                <a:lnTo>
                  <a:pt x="667266" y="2312478"/>
                </a:lnTo>
                <a:lnTo>
                  <a:pt x="665868" y="2301432"/>
                </a:lnTo>
                <a:lnTo>
                  <a:pt x="661067" y="2249246"/>
                </a:lnTo>
                <a:lnTo>
                  <a:pt x="659917" y="2196655"/>
                </a:lnTo>
                <a:lnTo>
                  <a:pt x="659579" y="2143793"/>
                </a:lnTo>
                <a:lnTo>
                  <a:pt x="656085" y="2060724"/>
                </a:lnTo>
                <a:lnTo>
                  <a:pt x="656851" y="2030923"/>
                </a:lnTo>
                <a:lnTo>
                  <a:pt x="659240" y="2001122"/>
                </a:lnTo>
                <a:lnTo>
                  <a:pt x="666319" y="1942917"/>
                </a:lnTo>
                <a:lnTo>
                  <a:pt x="667311" y="1926627"/>
                </a:lnTo>
                <a:close/>
              </a:path>
              <a:path w="1944369" h="4267200">
                <a:moveTo>
                  <a:pt x="699817" y="1266716"/>
                </a:moveTo>
                <a:lnTo>
                  <a:pt x="699817" y="1338419"/>
                </a:lnTo>
                <a:lnTo>
                  <a:pt x="699050" y="1310287"/>
                </a:lnTo>
                <a:lnTo>
                  <a:pt x="699614" y="1268380"/>
                </a:lnTo>
                <a:lnTo>
                  <a:pt x="699817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897" y="0"/>
            <a:ext cx="18289270" cy="10290810"/>
            <a:chOff x="-897" y="0"/>
            <a:chExt cx="18289270" cy="10290810"/>
          </a:xfrm>
        </p:grpSpPr>
        <p:sp>
          <p:nvSpPr>
            <p:cNvPr id="5" name="object 5"/>
            <p:cNvSpPr/>
            <p:nvPr/>
          </p:nvSpPr>
          <p:spPr>
            <a:xfrm>
              <a:off x="-889" y="11"/>
              <a:ext cx="18289270" cy="10290810"/>
            </a:xfrm>
            <a:custGeom>
              <a:avLst/>
              <a:gdLst/>
              <a:ahLst/>
              <a:cxnLst/>
              <a:rect l="l" t="t" r="r" b="b"/>
              <a:pathLst>
                <a:path w="18289270" h="10290810">
                  <a:moveTo>
                    <a:pt x="14198" y="6198946"/>
                  </a:moveTo>
                  <a:lnTo>
                    <a:pt x="762" y="6159716"/>
                  </a:lnTo>
                  <a:lnTo>
                    <a:pt x="13220" y="6197524"/>
                  </a:lnTo>
                  <a:lnTo>
                    <a:pt x="14198" y="6198946"/>
                  </a:lnTo>
                  <a:close/>
                </a:path>
                <a:path w="18289270" h="10290810">
                  <a:moveTo>
                    <a:pt x="1220812" y="5561038"/>
                  </a:moveTo>
                  <a:lnTo>
                    <a:pt x="1202016" y="5504104"/>
                  </a:lnTo>
                  <a:lnTo>
                    <a:pt x="1181900" y="5483657"/>
                  </a:lnTo>
                  <a:lnTo>
                    <a:pt x="1217129" y="5590413"/>
                  </a:lnTo>
                  <a:lnTo>
                    <a:pt x="1220812" y="5561038"/>
                  </a:lnTo>
                  <a:close/>
                </a:path>
                <a:path w="18289270" h="10290810">
                  <a:moveTo>
                    <a:pt x="1495666" y="9069578"/>
                  </a:moveTo>
                  <a:lnTo>
                    <a:pt x="1492288" y="9018829"/>
                  </a:lnTo>
                  <a:lnTo>
                    <a:pt x="1445602" y="8877287"/>
                  </a:lnTo>
                  <a:lnTo>
                    <a:pt x="1418031" y="8834247"/>
                  </a:lnTo>
                  <a:lnTo>
                    <a:pt x="1495666" y="9069578"/>
                  </a:lnTo>
                  <a:close/>
                </a:path>
                <a:path w="18289270" h="10290810">
                  <a:moveTo>
                    <a:pt x="1606080" y="10093388"/>
                  </a:moveTo>
                  <a:lnTo>
                    <a:pt x="1602295" y="10041382"/>
                  </a:lnTo>
                  <a:lnTo>
                    <a:pt x="1594053" y="10016401"/>
                  </a:lnTo>
                  <a:lnTo>
                    <a:pt x="1603616" y="10004857"/>
                  </a:lnTo>
                  <a:lnTo>
                    <a:pt x="1591906" y="9766681"/>
                  </a:lnTo>
                  <a:lnTo>
                    <a:pt x="1592275" y="9727273"/>
                  </a:lnTo>
                  <a:lnTo>
                    <a:pt x="1580540" y="9691700"/>
                  </a:lnTo>
                  <a:lnTo>
                    <a:pt x="1580616" y="9651390"/>
                  </a:lnTo>
                  <a:lnTo>
                    <a:pt x="1559001" y="9585871"/>
                  </a:lnTo>
                  <a:lnTo>
                    <a:pt x="1566392" y="9567735"/>
                  </a:lnTo>
                  <a:lnTo>
                    <a:pt x="1561896" y="9554096"/>
                  </a:lnTo>
                  <a:lnTo>
                    <a:pt x="1544637" y="9258567"/>
                  </a:lnTo>
                  <a:lnTo>
                    <a:pt x="1529473" y="9212618"/>
                  </a:lnTo>
                  <a:lnTo>
                    <a:pt x="1526311" y="9162491"/>
                  </a:lnTo>
                  <a:lnTo>
                    <a:pt x="1387132" y="8740584"/>
                  </a:lnTo>
                  <a:lnTo>
                    <a:pt x="1359662" y="8697887"/>
                  </a:lnTo>
                  <a:lnTo>
                    <a:pt x="1391310" y="8793836"/>
                  </a:lnTo>
                  <a:lnTo>
                    <a:pt x="1328915" y="8604694"/>
                  </a:lnTo>
                  <a:lnTo>
                    <a:pt x="1274013" y="8519325"/>
                  </a:lnTo>
                  <a:lnTo>
                    <a:pt x="1258595" y="8472602"/>
                  </a:lnTo>
                  <a:lnTo>
                    <a:pt x="1231138" y="8429917"/>
                  </a:lnTo>
                  <a:lnTo>
                    <a:pt x="1040079" y="8134528"/>
                  </a:lnTo>
                  <a:lnTo>
                    <a:pt x="1024775" y="8088135"/>
                  </a:lnTo>
                  <a:lnTo>
                    <a:pt x="969797" y="8002575"/>
                  </a:lnTo>
                  <a:lnTo>
                    <a:pt x="954176" y="7955216"/>
                  </a:lnTo>
                  <a:lnTo>
                    <a:pt x="898931" y="7868844"/>
                  </a:lnTo>
                  <a:lnTo>
                    <a:pt x="883386" y="7821727"/>
                  </a:lnTo>
                  <a:lnTo>
                    <a:pt x="855751" y="7778496"/>
                  </a:lnTo>
                  <a:lnTo>
                    <a:pt x="827328" y="7692339"/>
                  </a:lnTo>
                  <a:lnTo>
                    <a:pt x="808761" y="7676616"/>
                  </a:lnTo>
                  <a:lnTo>
                    <a:pt x="722363" y="7414704"/>
                  </a:lnTo>
                  <a:lnTo>
                    <a:pt x="711733" y="7260882"/>
                  </a:lnTo>
                  <a:lnTo>
                    <a:pt x="717181" y="7196315"/>
                  </a:lnTo>
                  <a:lnTo>
                    <a:pt x="750100" y="7133971"/>
                  </a:lnTo>
                  <a:lnTo>
                    <a:pt x="776465" y="7092251"/>
                  </a:lnTo>
                  <a:lnTo>
                    <a:pt x="802474" y="7049490"/>
                  </a:lnTo>
                  <a:lnTo>
                    <a:pt x="828230" y="7005968"/>
                  </a:lnTo>
                  <a:lnTo>
                    <a:pt x="879411" y="6917868"/>
                  </a:lnTo>
                  <a:lnTo>
                    <a:pt x="892962" y="6877875"/>
                  </a:lnTo>
                  <a:lnTo>
                    <a:pt x="944473" y="6790791"/>
                  </a:lnTo>
                  <a:lnTo>
                    <a:pt x="970127" y="6746926"/>
                  </a:lnTo>
                  <a:lnTo>
                    <a:pt x="983589" y="6706667"/>
                  </a:lnTo>
                  <a:lnTo>
                    <a:pt x="1033805" y="6615684"/>
                  </a:lnTo>
                  <a:lnTo>
                    <a:pt x="1058291" y="6568287"/>
                  </a:lnTo>
                  <a:lnTo>
                    <a:pt x="1069289" y="6520535"/>
                  </a:lnTo>
                  <a:lnTo>
                    <a:pt x="1094447" y="6475209"/>
                  </a:lnTo>
                  <a:lnTo>
                    <a:pt x="1107059" y="6432359"/>
                  </a:lnTo>
                  <a:lnTo>
                    <a:pt x="1131354" y="6384366"/>
                  </a:lnTo>
                  <a:lnTo>
                    <a:pt x="1178623" y="6203353"/>
                  </a:lnTo>
                  <a:lnTo>
                    <a:pt x="1193444" y="6167221"/>
                  </a:lnTo>
                  <a:lnTo>
                    <a:pt x="1195793" y="6133795"/>
                  </a:lnTo>
                  <a:lnTo>
                    <a:pt x="1209865" y="6095377"/>
                  </a:lnTo>
                  <a:lnTo>
                    <a:pt x="1215453" y="5990691"/>
                  </a:lnTo>
                  <a:lnTo>
                    <a:pt x="1229614" y="5952553"/>
                  </a:lnTo>
                  <a:lnTo>
                    <a:pt x="1231671" y="5918251"/>
                  </a:lnTo>
                  <a:lnTo>
                    <a:pt x="1272247" y="5716956"/>
                  </a:lnTo>
                  <a:lnTo>
                    <a:pt x="1267739" y="5703316"/>
                  </a:lnTo>
                  <a:lnTo>
                    <a:pt x="1275130" y="5685180"/>
                  </a:lnTo>
                  <a:lnTo>
                    <a:pt x="1270469" y="5671032"/>
                  </a:lnTo>
                  <a:lnTo>
                    <a:pt x="1253909" y="5661380"/>
                  </a:lnTo>
                  <a:lnTo>
                    <a:pt x="1245781" y="5636730"/>
                  </a:lnTo>
                  <a:lnTo>
                    <a:pt x="1225461" y="5615686"/>
                  </a:lnTo>
                  <a:lnTo>
                    <a:pt x="1181900" y="5483657"/>
                  </a:lnTo>
                  <a:lnTo>
                    <a:pt x="1161745" y="5463083"/>
                  </a:lnTo>
                  <a:lnTo>
                    <a:pt x="1153553" y="5438267"/>
                  </a:lnTo>
                  <a:lnTo>
                    <a:pt x="1133182" y="5417070"/>
                  </a:lnTo>
                  <a:lnTo>
                    <a:pt x="1105585" y="5373929"/>
                  </a:lnTo>
                  <a:lnTo>
                    <a:pt x="1067257" y="5338838"/>
                  </a:lnTo>
                  <a:lnTo>
                    <a:pt x="991958" y="5272735"/>
                  </a:lnTo>
                  <a:lnTo>
                    <a:pt x="989126" y="5264137"/>
                  </a:lnTo>
                  <a:lnTo>
                    <a:pt x="974648" y="5260784"/>
                  </a:lnTo>
                  <a:lnTo>
                    <a:pt x="960666" y="5258955"/>
                  </a:lnTo>
                  <a:lnTo>
                    <a:pt x="947280" y="5258917"/>
                  </a:lnTo>
                  <a:lnTo>
                    <a:pt x="933450" y="5257533"/>
                  </a:lnTo>
                  <a:lnTo>
                    <a:pt x="920089" y="5257546"/>
                  </a:lnTo>
                  <a:lnTo>
                    <a:pt x="895070" y="5262816"/>
                  </a:lnTo>
                  <a:lnTo>
                    <a:pt x="882510" y="5265242"/>
                  </a:lnTo>
                  <a:lnTo>
                    <a:pt x="848588" y="5284051"/>
                  </a:lnTo>
                  <a:lnTo>
                    <a:pt x="812495" y="5336781"/>
                  </a:lnTo>
                  <a:lnTo>
                    <a:pt x="787349" y="5382184"/>
                  </a:lnTo>
                  <a:lnTo>
                    <a:pt x="762901" y="5429694"/>
                  </a:lnTo>
                  <a:lnTo>
                    <a:pt x="739178" y="5479402"/>
                  </a:lnTo>
                  <a:lnTo>
                    <a:pt x="728281" y="5527408"/>
                  </a:lnTo>
                  <a:lnTo>
                    <a:pt x="718159" y="5577802"/>
                  </a:lnTo>
                  <a:lnTo>
                    <a:pt x="708850" y="5630684"/>
                  </a:lnTo>
                  <a:lnTo>
                    <a:pt x="700392" y="5686120"/>
                  </a:lnTo>
                  <a:lnTo>
                    <a:pt x="706120" y="5784545"/>
                  </a:lnTo>
                  <a:lnTo>
                    <a:pt x="696760" y="5837237"/>
                  </a:lnTo>
                  <a:lnTo>
                    <a:pt x="699350" y="5885637"/>
                  </a:lnTo>
                  <a:lnTo>
                    <a:pt x="689775" y="5937682"/>
                  </a:lnTo>
                  <a:lnTo>
                    <a:pt x="672261" y="6046736"/>
                  </a:lnTo>
                  <a:lnTo>
                    <a:pt x="664718" y="6089624"/>
                  </a:lnTo>
                  <a:lnTo>
                    <a:pt x="664718" y="7564285"/>
                  </a:lnTo>
                  <a:lnTo>
                    <a:pt x="321945" y="6525273"/>
                  </a:lnTo>
                  <a:lnTo>
                    <a:pt x="649693" y="7518717"/>
                  </a:lnTo>
                  <a:lnTo>
                    <a:pt x="664718" y="7564285"/>
                  </a:lnTo>
                  <a:lnTo>
                    <a:pt x="664718" y="6089624"/>
                  </a:lnTo>
                  <a:lnTo>
                    <a:pt x="653656" y="6152489"/>
                  </a:lnTo>
                  <a:lnTo>
                    <a:pt x="634047" y="6255220"/>
                  </a:lnTo>
                  <a:lnTo>
                    <a:pt x="628942" y="6280277"/>
                  </a:lnTo>
                  <a:lnTo>
                    <a:pt x="611568" y="6308674"/>
                  </a:lnTo>
                  <a:lnTo>
                    <a:pt x="606005" y="6332334"/>
                  </a:lnTo>
                  <a:lnTo>
                    <a:pt x="588073" y="6359080"/>
                  </a:lnTo>
                  <a:lnTo>
                    <a:pt x="572452" y="6392786"/>
                  </a:lnTo>
                  <a:lnTo>
                    <a:pt x="542709" y="6424231"/>
                  </a:lnTo>
                  <a:lnTo>
                    <a:pt x="510527" y="6448298"/>
                  </a:lnTo>
                  <a:lnTo>
                    <a:pt x="475538" y="6463868"/>
                  </a:lnTo>
                  <a:lnTo>
                    <a:pt x="426199" y="6476454"/>
                  </a:lnTo>
                  <a:lnTo>
                    <a:pt x="386702" y="6478333"/>
                  </a:lnTo>
                  <a:lnTo>
                    <a:pt x="344932" y="6473342"/>
                  </a:lnTo>
                  <a:lnTo>
                    <a:pt x="300863" y="6461353"/>
                  </a:lnTo>
                  <a:lnTo>
                    <a:pt x="267373" y="6440932"/>
                  </a:lnTo>
                  <a:lnTo>
                    <a:pt x="221322" y="6422949"/>
                  </a:lnTo>
                  <a:lnTo>
                    <a:pt x="186994" y="6399987"/>
                  </a:lnTo>
                  <a:lnTo>
                    <a:pt x="164299" y="6390487"/>
                  </a:lnTo>
                  <a:lnTo>
                    <a:pt x="164299" y="6493307"/>
                  </a:lnTo>
                  <a:lnTo>
                    <a:pt x="117894" y="6474269"/>
                  </a:lnTo>
                  <a:lnTo>
                    <a:pt x="164274" y="6493294"/>
                  </a:lnTo>
                  <a:lnTo>
                    <a:pt x="164299" y="6390487"/>
                  </a:lnTo>
                  <a:lnTo>
                    <a:pt x="140449" y="6380480"/>
                  </a:lnTo>
                  <a:lnTo>
                    <a:pt x="137464" y="6371463"/>
                  </a:lnTo>
                  <a:lnTo>
                    <a:pt x="122008" y="6365138"/>
                  </a:lnTo>
                  <a:lnTo>
                    <a:pt x="114973" y="6343790"/>
                  </a:lnTo>
                  <a:lnTo>
                    <a:pt x="92532" y="6316332"/>
                  </a:lnTo>
                  <a:lnTo>
                    <a:pt x="82664" y="6286424"/>
                  </a:lnTo>
                  <a:lnTo>
                    <a:pt x="38976" y="6235065"/>
                  </a:lnTo>
                  <a:lnTo>
                    <a:pt x="14198" y="6198946"/>
                  </a:lnTo>
                  <a:lnTo>
                    <a:pt x="106781" y="6468999"/>
                  </a:lnTo>
                  <a:lnTo>
                    <a:pt x="70319" y="6451663"/>
                  </a:lnTo>
                  <a:lnTo>
                    <a:pt x="21767" y="6426136"/>
                  </a:lnTo>
                  <a:lnTo>
                    <a:pt x="0" y="6400622"/>
                  </a:lnTo>
                  <a:lnTo>
                    <a:pt x="889" y="7903197"/>
                  </a:lnTo>
                  <a:lnTo>
                    <a:pt x="787311" y="10286987"/>
                  </a:lnTo>
                  <a:lnTo>
                    <a:pt x="1416532" y="10289095"/>
                  </a:lnTo>
                  <a:lnTo>
                    <a:pt x="1417066" y="10290658"/>
                  </a:lnTo>
                  <a:lnTo>
                    <a:pt x="1417421" y="10289108"/>
                  </a:lnTo>
                  <a:lnTo>
                    <a:pt x="1577213" y="10289642"/>
                  </a:lnTo>
                  <a:lnTo>
                    <a:pt x="1590560" y="10249027"/>
                  </a:lnTo>
                  <a:lnTo>
                    <a:pt x="1600174" y="10197109"/>
                  </a:lnTo>
                  <a:lnTo>
                    <a:pt x="1597317" y="10147910"/>
                  </a:lnTo>
                  <a:lnTo>
                    <a:pt x="1606080" y="10093388"/>
                  </a:lnTo>
                  <a:close/>
                </a:path>
                <a:path w="18289270" h="10290810">
                  <a:moveTo>
                    <a:pt x="3335858" y="0"/>
                  </a:moveTo>
                  <a:lnTo>
                    <a:pt x="889" y="0"/>
                  </a:lnTo>
                  <a:lnTo>
                    <a:pt x="889" y="5731103"/>
                  </a:lnTo>
                  <a:lnTo>
                    <a:pt x="33540" y="5717248"/>
                  </a:lnTo>
                  <a:lnTo>
                    <a:pt x="79260" y="5698566"/>
                  </a:lnTo>
                  <a:lnTo>
                    <a:pt x="125552" y="5680761"/>
                  </a:lnTo>
                  <a:lnTo>
                    <a:pt x="177800" y="5662561"/>
                  </a:lnTo>
                  <a:lnTo>
                    <a:pt x="230365" y="5645480"/>
                  </a:lnTo>
                  <a:lnTo>
                    <a:pt x="282930" y="5628703"/>
                  </a:lnTo>
                  <a:lnTo>
                    <a:pt x="335178" y="5611457"/>
                  </a:lnTo>
                  <a:lnTo>
                    <a:pt x="403860" y="5583555"/>
                  </a:lnTo>
                  <a:lnTo>
                    <a:pt x="468731" y="5545518"/>
                  </a:lnTo>
                  <a:lnTo>
                    <a:pt x="509409" y="5517464"/>
                  </a:lnTo>
                  <a:lnTo>
                    <a:pt x="550252" y="5489753"/>
                  </a:lnTo>
                  <a:lnTo>
                    <a:pt x="591248" y="5462346"/>
                  </a:lnTo>
                  <a:lnTo>
                    <a:pt x="632371" y="5435181"/>
                  </a:lnTo>
                  <a:lnTo>
                    <a:pt x="673569" y="5408180"/>
                  </a:lnTo>
                  <a:lnTo>
                    <a:pt x="756132" y="5354485"/>
                  </a:lnTo>
                  <a:lnTo>
                    <a:pt x="798068" y="5324868"/>
                  </a:lnTo>
                  <a:lnTo>
                    <a:pt x="837730" y="5293106"/>
                  </a:lnTo>
                  <a:lnTo>
                    <a:pt x="875207" y="5259273"/>
                  </a:lnTo>
                  <a:lnTo>
                    <a:pt x="910602" y="5223472"/>
                  </a:lnTo>
                  <a:lnTo>
                    <a:pt x="944016" y="5185765"/>
                  </a:lnTo>
                  <a:lnTo>
                    <a:pt x="975563" y="5146230"/>
                  </a:lnTo>
                  <a:lnTo>
                    <a:pt x="1005306" y="5104968"/>
                  </a:lnTo>
                  <a:lnTo>
                    <a:pt x="1033373" y="5062029"/>
                  </a:lnTo>
                  <a:lnTo>
                    <a:pt x="1059154" y="5017020"/>
                  </a:lnTo>
                  <a:lnTo>
                    <a:pt x="1073797" y="4995227"/>
                  </a:lnTo>
                  <a:lnTo>
                    <a:pt x="1101534" y="4965827"/>
                  </a:lnTo>
                  <a:lnTo>
                    <a:pt x="1119593" y="4930165"/>
                  </a:lnTo>
                  <a:lnTo>
                    <a:pt x="1126388" y="4915954"/>
                  </a:lnTo>
                  <a:lnTo>
                    <a:pt x="1132065" y="4901425"/>
                  </a:lnTo>
                  <a:lnTo>
                    <a:pt x="1137424" y="4886896"/>
                  </a:lnTo>
                  <a:lnTo>
                    <a:pt x="1151661" y="4852340"/>
                  </a:lnTo>
                  <a:lnTo>
                    <a:pt x="1158481" y="4831689"/>
                  </a:lnTo>
                  <a:lnTo>
                    <a:pt x="1162761" y="4810404"/>
                  </a:lnTo>
                  <a:lnTo>
                    <a:pt x="1164031" y="4770691"/>
                  </a:lnTo>
                  <a:lnTo>
                    <a:pt x="1167358" y="4753711"/>
                  </a:lnTo>
                  <a:lnTo>
                    <a:pt x="1172591" y="4737049"/>
                  </a:lnTo>
                  <a:lnTo>
                    <a:pt x="1197432" y="4669434"/>
                  </a:lnTo>
                  <a:lnTo>
                    <a:pt x="1214882" y="4617694"/>
                  </a:lnTo>
                  <a:lnTo>
                    <a:pt x="1231099" y="4565459"/>
                  </a:lnTo>
                  <a:lnTo>
                    <a:pt x="1246111" y="4512907"/>
                  </a:lnTo>
                  <a:lnTo>
                    <a:pt x="1259916" y="4460189"/>
                  </a:lnTo>
                  <a:lnTo>
                    <a:pt x="1271028" y="4413936"/>
                  </a:lnTo>
                  <a:lnTo>
                    <a:pt x="1280414" y="4366577"/>
                  </a:lnTo>
                  <a:lnTo>
                    <a:pt x="1286065" y="4320210"/>
                  </a:lnTo>
                  <a:lnTo>
                    <a:pt x="1286306" y="4318266"/>
                  </a:lnTo>
                  <a:lnTo>
                    <a:pt x="1286967" y="4269156"/>
                  </a:lnTo>
                  <a:lnTo>
                    <a:pt x="1286090" y="4237520"/>
                  </a:lnTo>
                  <a:lnTo>
                    <a:pt x="1286116" y="4203230"/>
                  </a:lnTo>
                  <a:lnTo>
                    <a:pt x="1287437" y="4170261"/>
                  </a:lnTo>
                  <a:lnTo>
                    <a:pt x="1294574" y="4093895"/>
                  </a:lnTo>
                  <a:lnTo>
                    <a:pt x="1297520" y="4050017"/>
                  </a:lnTo>
                  <a:lnTo>
                    <a:pt x="1304290" y="3917531"/>
                  </a:lnTo>
                  <a:lnTo>
                    <a:pt x="1305979" y="3895394"/>
                  </a:lnTo>
                  <a:lnTo>
                    <a:pt x="1315542" y="3824046"/>
                  </a:lnTo>
                  <a:lnTo>
                    <a:pt x="1319542" y="3774757"/>
                  </a:lnTo>
                  <a:lnTo>
                    <a:pt x="1321600" y="3725557"/>
                  </a:lnTo>
                  <a:lnTo>
                    <a:pt x="1322349" y="3676281"/>
                  </a:lnTo>
                  <a:lnTo>
                    <a:pt x="1322565" y="3593782"/>
                  </a:lnTo>
                  <a:lnTo>
                    <a:pt x="1323301" y="3560826"/>
                  </a:lnTo>
                  <a:lnTo>
                    <a:pt x="1324152" y="3546945"/>
                  </a:lnTo>
                  <a:lnTo>
                    <a:pt x="1325321" y="3527856"/>
                  </a:lnTo>
                  <a:lnTo>
                    <a:pt x="1332903" y="3465334"/>
                  </a:lnTo>
                  <a:lnTo>
                    <a:pt x="1333614" y="3459657"/>
                  </a:lnTo>
                  <a:lnTo>
                    <a:pt x="1336408" y="3424732"/>
                  </a:lnTo>
                  <a:lnTo>
                    <a:pt x="1337310" y="3389807"/>
                  </a:lnTo>
                  <a:lnTo>
                    <a:pt x="1335989" y="3354578"/>
                  </a:lnTo>
                  <a:lnTo>
                    <a:pt x="1333474" y="3304883"/>
                  </a:lnTo>
                  <a:lnTo>
                    <a:pt x="1332572" y="3205835"/>
                  </a:lnTo>
                  <a:lnTo>
                    <a:pt x="1330794" y="3156635"/>
                  </a:lnTo>
                  <a:lnTo>
                    <a:pt x="1325841" y="3107753"/>
                  </a:lnTo>
                  <a:lnTo>
                    <a:pt x="1324203" y="3094812"/>
                  </a:lnTo>
                  <a:lnTo>
                    <a:pt x="1324152" y="3081553"/>
                  </a:lnTo>
                  <a:lnTo>
                    <a:pt x="1325372" y="3068294"/>
                  </a:lnTo>
                  <a:lnTo>
                    <a:pt x="1327531" y="3055353"/>
                  </a:lnTo>
                  <a:lnTo>
                    <a:pt x="1332903" y="3009658"/>
                  </a:lnTo>
                  <a:lnTo>
                    <a:pt x="1338973" y="2917685"/>
                  </a:lnTo>
                  <a:lnTo>
                    <a:pt x="1343380" y="2872117"/>
                  </a:lnTo>
                  <a:lnTo>
                    <a:pt x="1351203" y="2827121"/>
                  </a:lnTo>
                  <a:lnTo>
                    <a:pt x="1352232" y="2780500"/>
                  </a:lnTo>
                  <a:lnTo>
                    <a:pt x="1356906" y="2734360"/>
                  </a:lnTo>
                  <a:lnTo>
                    <a:pt x="1363802" y="2688526"/>
                  </a:lnTo>
                  <a:lnTo>
                    <a:pt x="1380236" y="2588895"/>
                  </a:lnTo>
                  <a:lnTo>
                    <a:pt x="1389583" y="2535161"/>
                  </a:lnTo>
                  <a:lnTo>
                    <a:pt x="1399590" y="2481618"/>
                  </a:lnTo>
                  <a:lnTo>
                    <a:pt x="1410309" y="2428214"/>
                  </a:lnTo>
                  <a:lnTo>
                    <a:pt x="1421777" y="2374912"/>
                  </a:lnTo>
                  <a:lnTo>
                    <a:pt x="1434033" y="2321649"/>
                  </a:lnTo>
                  <a:lnTo>
                    <a:pt x="1443888" y="2281047"/>
                  </a:lnTo>
                  <a:lnTo>
                    <a:pt x="1454531" y="2240292"/>
                  </a:lnTo>
                  <a:lnTo>
                    <a:pt x="1464233" y="2199221"/>
                  </a:lnTo>
                  <a:lnTo>
                    <a:pt x="1471231" y="2157666"/>
                  </a:lnTo>
                  <a:lnTo>
                    <a:pt x="1478267" y="2110359"/>
                  </a:lnTo>
                  <a:lnTo>
                    <a:pt x="1486916" y="2063623"/>
                  </a:lnTo>
                  <a:lnTo>
                    <a:pt x="1496796" y="2017204"/>
                  </a:lnTo>
                  <a:lnTo>
                    <a:pt x="1507477" y="1970874"/>
                  </a:lnTo>
                  <a:lnTo>
                    <a:pt x="1530553" y="1876082"/>
                  </a:lnTo>
                  <a:lnTo>
                    <a:pt x="1544231" y="1828507"/>
                  </a:lnTo>
                  <a:lnTo>
                    <a:pt x="1559712" y="1781594"/>
                  </a:lnTo>
                  <a:lnTo>
                    <a:pt x="1577047" y="1735251"/>
                  </a:lnTo>
                  <a:lnTo>
                    <a:pt x="1613446" y="1648523"/>
                  </a:lnTo>
                  <a:lnTo>
                    <a:pt x="1629295" y="1607185"/>
                  </a:lnTo>
                  <a:lnTo>
                    <a:pt x="1643875" y="1565529"/>
                  </a:lnTo>
                  <a:lnTo>
                    <a:pt x="1657184" y="1523707"/>
                  </a:lnTo>
                  <a:lnTo>
                    <a:pt x="1671142" y="1478343"/>
                  </a:lnTo>
                  <a:lnTo>
                    <a:pt x="1685988" y="1433487"/>
                  </a:lnTo>
                  <a:lnTo>
                    <a:pt x="1701774" y="1389100"/>
                  </a:lnTo>
                  <a:lnTo>
                    <a:pt x="1718551" y="1345145"/>
                  </a:lnTo>
                  <a:lnTo>
                    <a:pt x="1736356" y="1301559"/>
                  </a:lnTo>
                  <a:lnTo>
                    <a:pt x="1755241" y="1258303"/>
                  </a:lnTo>
                  <a:lnTo>
                    <a:pt x="1774875" y="1216723"/>
                  </a:lnTo>
                  <a:lnTo>
                    <a:pt x="1795081" y="1175232"/>
                  </a:lnTo>
                  <a:lnTo>
                    <a:pt x="1856676" y="1052055"/>
                  </a:lnTo>
                  <a:lnTo>
                    <a:pt x="1906549" y="983589"/>
                  </a:lnTo>
                  <a:lnTo>
                    <a:pt x="1939556" y="945642"/>
                  </a:lnTo>
                  <a:lnTo>
                    <a:pt x="1974405" y="909574"/>
                  </a:lnTo>
                  <a:lnTo>
                    <a:pt x="2011184" y="875525"/>
                  </a:lnTo>
                  <a:lnTo>
                    <a:pt x="2049970" y="843610"/>
                  </a:lnTo>
                  <a:lnTo>
                    <a:pt x="2090851" y="813943"/>
                  </a:lnTo>
                  <a:lnTo>
                    <a:pt x="2133930" y="786638"/>
                  </a:lnTo>
                  <a:lnTo>
                    <a:pt x="2178227" y="761415"/>
                  </a:lnTo>
                  <a:lnTo>
                    <a:pt x="2222042" y="735711"/>
                  </a:lnTo>
                  <a:lnTo>
                    <a:pt x="2264918" y="708418"/>
                  </a:lnTo>
                  <a:lnTo>
                    <a:pt x="2306358" y="678446"/>
                  </a:lnTo>
                  <a:lnTo>
                    <a:pt x="2335809" y="654900"/>
                  </a:lnTo>
                  <a:lnTo>
                    <a:pt x="2365743" y="632167"/>
                  </a:lnTo>
                  <a:lnTo>
                    <a:pt x="2426385" y="587146"/>
                  </a:lnTo>
                  <a:lnTo>
                    <a:pt x="2465133" y="560527"/>
                  </a:lnTo>
                  <a:lnTo>
                    <a:pt x="2514346" y="536676"/>
                  </a:lnTo>
                  <a:lnTo>
                    <a:pt x="2550223" y="520166"/>
                  </a:lnTo>
                  <a:lnTo>
                    <a:pt x="2586723" y="504609"/>
                  </a:lnTo>
                  <a:lnTo>
                    <a:pt x="2624188" y="490791"/>
                  </a:lnTo>
                  <a:lnTo>
                    <a:pt x="2672804" y="473202"/>
                  </a:lnTo>
                  <a:lnTo>
                    <a:pt x="2720670" y="454291"/>
                  </a:lnTo>
                  <a:lnTo>
                    <a:pt x="2767876" y="434162"/>
                  </a:lnTo>
                  <a:lnTo>
                    <a:pt x="2814523" y="412902"/>
                  </a:lnTo>
                  <a:lnTo>
                    <a:pt x="2860700" y="390613"/>
                  </a:lnTo>
                  <a:lnTo>
                    <a:pt x="2906509" y="367385"/>
                  </a:lnTo>
                  <a:lnTo>
                    <a:pt x="2941345" y="347649"/>
                  </a:lnTo>
                  <a:lnTo>
                    <a:pt x="2974759" y="326174"/>
                  </a:lnTo>
                  <a:lnTo>
                    <a:pt x="3006585" y="302475"/>
                  </a:lnTo>
                  <a:lnTo>
                    <a:pt x="3036671" y="276085"/>
                  </a:lnTo>
                  <a:lnTo>
                    <a:pt x="3073400" y="240614"/>
                  </a:lnTo>
                  <a:lnTo>
                    <a:pt x="3110522" y="205308"/>
                  </a:lnTo>
                  <a:lnTo>
                    <a:pt x="3148050" y="170319"/>
                  </a:lnTo>
                  <a:lnTo>
                    <a:pt x="3185985" y="135813"/>
                  </a:lnTo>
                  <a:lnTo>
                    <a:pt x="3224326" y="101968"/>
                  </a:lnTo>
                  <a:lnTo>
                    <a:pt x="3260255" y="70523"/>
                  </a:lnTo>
                  <a:lnTo>
                    <a:pt x="3295332" y="38658"/>
                  </a:lnTo>
                  <a:lnTo>
                    <a:pt x="3329559" y="6235"/>
                  </a:lnTo>
                  <a:lnTo>
                    <a:pt x="3335858" y="0"/>
                  </a:lnTo>
                  <a:close/>
                </a:path>
                <a:path w="18289270" h="10290810">
                  <a:moveTo>
                    <a:pt x="18288877" y="6019939"/>
                  </a:moveTo>
                  <a:lnTo>
                    <a:pt x="18264150" y="6030455"/>
                  </a:lnTo>
                  <a:lnTo>
                    <a:pt x="18229530" y="6044768"/>
                  </a:lnTo>
                  <a:lnTo>
                    <a:pt x="18132679" y="6086246"/>
                  </a:lnTo>
                  <a:lnTo>
                    <a:pt x="18084064" y="6106452"/>
                  </a:lnTo>
                  <a:lnTo>
                    <a:pt x="18034762" y="6125565"/>
                  </a:lnTo>
                  <a:lnTo>
                    <a:pt x="17990173" y="6141097"/>
                  </a:lnTo>
                  <a:lnTo>
                    <a:pt x="17945316" y="6155677"/>
                  </a:lnTo>
                  <a:lnTo>
                    <a:pt x="17900447" y="6169990"/>
                  </a:lnTo>
                  <a:lnTo>
                    <a:pt x="17855857" y="6184709"/>
                  </a:lnTo>
                  <a:lnTo>
                    <a:pt x="17797247" y="6208522"/>
                  </a:lnTo>
                  <a:lnTo>
                    <a:pt x="17741888" y="6240983"/>
                  </a:lnTo>
                  <a:lnTo>
                    <a:pt x="17701375" y="6268885"/>
                  </a:lnTo>
                  <a:lnTo>
                    <a:pt x="17660671" y="6296393"/>
                  </a:lnTo>
                  <a:lnTo>
                    <a:pt x="17619803" y="6323571"/>
                  </a:lnTo>
                  <a:lnTo>
                    <a:pt x="17578807" y="6350521"/>
                  </a:lnTo>
                  <a:lnTo>
                    <a:pt x="17496625" y="6404000"/>
                  </a:lnTo>
                  <a:lnTo>
                    <a:pt x="17455884" y="6433045"/>
                  </a:lnTo>
                  <a:lnTo>
                    <a:pt x="17417669" y="6464465"/>
                  </a:lnTo>
                  <a:lnTo>
                    <a:pt x="17381855" y="6498158"/>
                  </a:lnTo>
                  <a:lnTo>
                    <a:pt x="17348302" y="6534010"/>
                  </a:lnTo>
                  <a:lnTo>
                    <a:pt x="17316895" y="6571932"/>
                  </a:lnTo>
                  <a:lnTo>
                    <a:pt x="17287507" y="6611836"/>
                  </a:lnTo>
                  <a:lnTo>
                    <a:pt x="17260024" y="6653593"/>
                  </a:lnTo>
                  <a:lnTo>
                    <a:pt x="17238015" y="6692011"/>
                  </a:lnTo>
                  <a:lnTo>
                    <a:pt x="17225531" y="6710604"/>
                  </a:lnTo>
                  <a:lnTo>
                    <a:pt x="17195826" y="6745567"/>
                  </a:lnTo>
                  <a:lnTo>
                    <a:pt x="17186440" y="6766128"/>
                  </a:lnTo>
                  <a:lnTo>
                    <a:pt x="17180649" y="6778257"/>
                  </a:lnTo>
                  <a:lnTo>
                    <a:pt x="17175798" y="6790652"/>
                  </a:lnTo>
                  <a:lnTo>
                    <a:pt x="17171226" y="6803047"/>
                  </a:lnTo>
                  <a:lnTo>
                    <a:pt x="17159072" y="6832536"/>
                  </a:lnTo>
                  <a:lnTo>
                    <a:pt x="17153255" y="6850164"/>
                  </a:lnTo>
                  <a:lnTo>
                    <a:pt x="17149610" y="6868338"/>
                  </a:lnTo>
                  <a:lnTo>
                    <a:pt x="17148531" y="6902221"/>
                  </a:lnTo>
                  <a:lnTo>
                    <a:pt x="17145686" y="6916712"/>
                  </a:lnTo>
                  <a:lnTo>
                    <a:pt x="17141228" y="6930936"/>
                  </a:lnTo>
                  <a:lnTo>
                    <a:pt x="17120019" y="6988632"/>
                  </a:lnTo>
                  <a:lnTo>
                    <a:pt x="17105135" y="7032790"/>
                  </a:lnTo>
                  <a:lnTo>
                    <a:pt x="17091279" y="7077367"/>
                  </a:lnTo>
                  <a:lnTo>
                    <a:pt x="17078465" y="7122211"/>
                  </a:lnTo>
                  <a:lnTo>
                    <a:pt x="17066692" y="7167207"/>
                  </a:lnTo>
                  <a:lnTo>
                    <a:pt x="17057205" y="7206678"/>
                  </a:lnTo>
                  <a:lnTo>
                    <a:pt x="17049204" y="7247090"/>
                  </a:lnTo>
                  <a:lnTo>
                    <a:pt x="17044378" y="7286663"/>
                  </a:lnTo>
                  <a:lnTo>
                    <a:pt x="17044175" y="7288327"/>
                  </a:lnTo>
                  <a:lnTo>
                    <a:pt x="17043616" y="7330224"/>
                  </a:lnTo>
                  <a:lnTo>
                    <a:pt x="17044340" y="7357377"/>
                  </a:lnTo>
                  <a:lnTo>
                    <a:pt x="17044340" y="7386498"/>
                  </a:lnTo>
                  <a:lnTo>
                    <a:pt x="17043210" y="7414628"/>
                  </a:lnTo>
                  <a:lnTo>
                    <a:pt x="17037127" y="7479792"/>
                  </a:lnTo>
                  <a:lnTo>
                    <a:pt x="17034599" y="7517244"/>
                  </a:lnTo>
                  <a:lnTo>
                    <a:pt x="17028821" y="7630312"/>
                  </a:lnTo>
                  <a:lnTo>
                    <a:pt x="17027386" y="7649210"/>
                  </a:lnTo>
                  <a:lnTo>
                    <a:pt x="17018191" y="7720622"/>
                  </a:lnTo>
                  <a:lnTo>
                    <a:pt x="17014762" y="7773149"/>
                  </a:lnTo>
                  <a:lnTo>
                    <a:pt x="17013492" y="7825664"/>
                  </a:lnTo>
                  <a:lnTo>
                    <a:pt x="17013225" y="7906588"/>
                  </a:lnTo>
                  <a:lnTo>
                    <a:pt x="17012590" y="7934731"/>
                  </a:lnTo>
                  <a:lnTo>
                    <a:pt x="17011879" y="7946568"/>
                  </a:lnTo>
                  <a:lnTo>
                    <a:pt x="17010888" y="7962862"/>
                  </a:lnTo>
                  <a:lnTo>
                    <a:pt x="17003802" y="8021066"/>
                  </a:lnTo>
                  <a:lnTo>
                    <a:pt x="17001414" y="8050860"/>
                  </a:lnTo>
                  <a:lnTo>
                    <a:pt x="17000652" y="8080667"/>
                  </a:lnTo>
                  <a:lnTo>
                    <a:pt x="17004145" y="8163738"/>
                  </a:lnTo>
                  <a:lnTo>
                    <a:pt x="17004475" y="8216595"/>
                  </a:lnTo>
                  <a:lnTo>
                    <a:pt x="17005631" y="8269186"/>
                  </a:lnTo>
                  <a:lnTo>
                    <a:pt x="17010431" y="8321370"/>
                  </a:lnTo>
                  <a:lnTo>
                    <a:pt x="17011828" y="8332419"/>
                  </a:lnTo>
                  <a:lnTo>
                    <a:pt x="17011879" y="8343735"/>
                  </a:lnTo>
                  <a:lnTo>
                    <a:pt x="17010838" y="8355050"/>
                  </a:lnTo>
                  <a:lnTo>
                    <a:pt x="17008983" y="8366099"/>
                  </a:lnTo>
                  <a:lnTo>
                    <a:pt x="17003599" y="8414994"/>
                  </a:lnTo>
                  <a:lnTo>
                    <a:pt x="17000512" y="8464029"/>
                  </a:lnTo>
                  <a:lnTo>
                    <a:pt x="16996614" y="8512785"/>
                  </a:lnTo>
                  <a:lnTo>
                    <a:pt x="16988790" y="8560867"/>
                  </a:lnTo>
                  <a:lnTo>
                    <a:pt x="16987914" y="8600656"/>
                  </a:lnTo>
                  <a:lnTo>
                    <a:pt x="16983926" y="8640039"/>
                  </a:lnTo>
                  <a:lnTo>
                    <a:pt x="16978033" y="8679142"/>
                  </a:lnTo>
                  <a:lnTo>
                    <a:pt x="16964013" y="8764181"/>
                  </a:lnTo>
                  <a:lnTo>
                    <a:pt x="16956037" y="8810028"/>
                  </a:lnTo>
                  <a:lnTo>
                    <a:pt x="16947490" y="8855723"/>
                  </a:lnTo>
                  <a:lnTo>
                    <a:pt x="16938346" y="8901290"/>
                  </a:lnTo>
                  <a:lnTo>
                    <a:pt x="16928567" y="8946782"/>
                  </a:lnTo>
                  <a:lnTo>
                    <a:pt x="16918102" y="8992235"/>
                  </a:lnTo>
                  <a:lnTo>
                    <a:pt x="16900602" y="9061666"/>
                  </a:lnTo>
                  <a:lnTo>
                    <a:pt x="16892334" y="9096718"/>
                  </a:lnTo>
                  <a:lnTo>
                    <a:pt x="16886365" y="9132176"/>
                  </a:lnTo>
                  <a:lnTo>
                    <a:pt x="16878631" y="9182557"/>
                  </a:lnTo>
                  <a:lnTo>
                    <a:pt x="16868864" y="9232265"/>
                  </a:lnTo>
                  <a:lnTo>
                    <a:pt x="16857752" y="9281706"/>
                  </a:lnTo>
                  <a:lnTo>
                    <a:pt x="16845966" y="9331274"/>
                  </a:lnTo>
                  <a:lnTo>
                    <a:pt x="16832961" y="9382696"/>
                  </a:lnTo>
                  <a:lnTo>
                    <a:pt x="16817645" y="9433166"/>
                  </a:lnTo>
                  <a:lnTo>
                    <a:pt x="16799903" y="9482823"/>
                  </a:lnTo>
                  <a:lnTo>
                    <a:pt x="16764991" y="9566681"/>
                  </a:lnTo>
                  <a:lnTo>
                    <a:pt x="16751465" y="9601962"/>
                  </a:lnTo>
                  <a:lnTo>
                    <a:pt x="16739019" y="9637509"/>
                  </a:lnTo>
                  <a:lnTo>
                    <a:pt x="16713276" y="9719615"/>
                  </a:lnTo>
                  <a:lnTo>
                    <a:pt x="16697795" y="9765398"/>
                  </a:lnTo>
                  <a:lnTo>
                    <a:pt x="16681120" y="9810623"/>
                  </a:lnTo>
                  <a:lnTo>
                    <a:pt x="16663213" y="9855378"/>
                  </a:lnTo>
                  <a:lnTo>
                    <a:pt x="16643985" y="9899701"/>
                  </a:lnTo>
                  <a:lnTo>
                    <a:pt x="16622954" y="9944049"/>
                  </a:lnTo>
                  <a:lnTo>
                    <a:pt x="16557422" y="10075723"/>
                  </a:lnTo>
                  <a:lnTo>
                    <a:pt x="16510267" y="10139655"/>
                  </a:lnTo>
                  <a:lnTo>
                    <a:pt x="16476942" y="10176980"/>
                  </a:lnTo>
                  <a:lnTo>
                    <a:pt x="16441458" y="10212057"/>
                  </a:lnTo>
                  <a:lnTo>
                    <a:pt x="16403689" y="10244734"/>
                  </a:lnTo>
                  <a:lnTo>
                    <a:pt x="16363518" y="10274833"/>
                  </a:lnTo>
                  <a:lnTo>
                    <a:pt x="16344557" y="10286987"/>
                  </a:lnTo>
                  <a:lnTo>
                    <a:pt x="18288877" y="10286987"/>
                  </a:lnTo>
                  <a:lnTo>
                    <a:pt x="18288877" y="6019939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788" y="1287747"/>
              <a:ext cx="14878049" cy="7972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099" y="0"/>
            <a:ext cx="71253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Builder:Exemple</a:t>
            </a:r>
          </a:p>
        </p:txBody>
      </p:sp>
      <p:sp>
        <p:nvSpPr>
          <p:cNvPr id="3" name="object 3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897" y="0"/>
            <a:ext cx="18289270" cy="10290810"/>
            <a:chOff x="-897" y="0"/>
            <a:chExt cx="18289270" cy="10290810"/>
          </a:xfrm>
        </p:grpSpPr>
        <p:sp>
          <p:nvSpPr>
            <p:cNvPr id="5" name="object 5"/>
            <p:cNvSpPr/>
            <p:nvPr/>
          </p:nvSpPr>
          <p:spPr>
            <a:xfrm>
              <a:off x="-889" y="0"/>
              <a:ext cx="18289270" cy="10290810"/>
            </a:xfrm>
            <a:custGeom>
              <a:avLst/>
              <a:gdLst/>
              <a:ahLst/>
              <a:cxnLst/>
              <a:rect l="l" t="t" r="r" b="b"/>
              <a:pathLst>
                <a:path w="18289270" h="10290810">
                  <a:moveTo>
                    <a:pt x="14198" y="6198959"/>
                  </a:moveTo>
                  <a:lnTo>
                    <a:pt x="762" y="6159728"/>
                  </a:lnTo>
                  <a:lnTo>
                    <a:pt x="13220" y="6197536"/>
                  </a:lnTo>
                  <a:lnTo>
                    <a:pt x="14198" y="6198959"/>
                  </a:lnTo>
                  <a:close/>
                </a:path>
                <a:path w="18289270" h="10290810">
                  <a:moveTo>
                    <a:pt x="1220812" y="5561050"/>
                  </a:moveTo>
                  <a:lnTo>
                    <a:pt x="1202016" y="5504116"/>
                  </a:lnTo>
                  <a:lnTo>
                    <a:pt x="1181900" y="5483669"/>
                  </a:lnTo>
                  <a:lnTo>
                    <a:pt x="1217129" y="5590425"/>
                  </a:lnTo>
                  <a:lnTo>
                    <a:pt x="1220812" y="5561050"/>
                  </a:lnTo>
                  <a:close/>
                </a:path>
                <a:path w="18289270" h="10290810">
                  <a:moveTo>
                    <a:pt x="1495666" y="9069591"/>
                  </a:moveTo>
                  <a:lnTo>
                    <a:pt x="1492288" y="9018841"/>
                  </a:lnTo>
                  <a:lnTo>
                    <a:pt x="1445602" y="8877300"/>
                  </a:lnTo>
                  <a:lnTo>
                    <a:pt x="1418031" y="8834260"/>
                  </a:lnTo>
                  <a:lnTo>
                    <a:pt x="1495666" y="9069591"/>
                  </a:lnTo>
                  <a:close/>
                </a:path>
                <a:path w="18289270" h="10290810">
                  <a:moveTo>
                    <a:pt x="1606080" y="10093401"/>
                  </a:moveTo>
                  <a:lnTo>
                    <a:pt x="1602295" y="10041395"/>
                  </a:lnTo>
                  <a:lnTo>
                    <a:pt x="1594053" y="10016414"/>
                  </a:lnTo>
                  <a:lnTo>
                    <a:pt x="1603616" y="10004869"/>
                  </a:lnTo>
                  <a:lnTo>
                    <a:pt x="1591906" y="9766694"/>
                  </a:lnTo>
                  <a:lnTo>
                    <a:pt x="1592275" y="9727286"/>
                  </a:lnTo>
                  <a:lnTo>
                    <a:pt x="1580540" y="9691713"/>
                  </a:lnTo>
                  <a:lnTo>
                    <a:pt x="1580616" y="9651403"/>
                  </a:lnTo>
                  <a:lnTo>
                    <a:pt x="1559001" y="9585884"/>
                  </a:lnTo>
                  <a:lnTo>
                    <a:pt x="1566392" y="9567748"/>
                  </a:lnTo>
                  <a:lnTo>
                    <a:pt x="1561896" y="9554108"/>
                  </a:lnTo>
                  <a:lnTo>
                    <a:pt x="1544637" y="9258579"/>
                  </a:lnTo>
                  <a:lnTo>
                    <a:pt x="1529473" y="9212631"/>
                  </a:lnTo>
                  <a:lnTo>
                    <a:pt x="1526311" y="9162504"/>
                  </a:lnTo>
                  <a:lnTo>
                    <a:pt x="1387132" y="8740597"/>
                  </a:lnTo>
                  <a:lnTo>
                    <a:pt x="1359662" y="8697900"/>
                  </a:lnTo>
                  <a:lnTo>
                    <a:pt x="1391310" y="8793848"/>
                  </a:lnTo>
                  <a:lnTo>
                    <a:pt x="1328915" y="8604707"/>
                  </a:lnTo>
                  <a:lnTo>
                    <a:pt x="1274013" y="8519338"/>
                  </a:lnTo>
                  <a:lnTo>
                    <a:pt x="1258595" y="8472614"/>
                  </a:lnTo>
                  <a:lnTo>
                    <a:pt x="1231138" y="8429930"/>
                  </a:lnTo>
                  <a:lnTo>
                    <a:pt x="1040079" y="8134540"/>
                  </a:lnTo>
                  <a:lnTo>
                    <a:pt x="1024775" y="8088147"/>
                  </a:lnTo>
                  <a:lnTo>
                    <a:pt x="969797" y="8002587"/>
                  </a:lnTo>
                  <a:lnTo>
                    <a:pt x="954176" y="7955229"/>
                  </a:lnTo>
                  <a:lnTo>
                    <a:pt x="898931" y="7868856"/>
                  </a:lnTo>
                  <a:lnTo>
                    <a:pt x="883386" y="7821739"/>
                  </a:lnTo>
                  <a:lnTo>
                    <a:pt x="855751" y="7778509"/>
                  </a:lnTo>
                  <a:lnTo>
                    <a:pt x="827328" y="7692352"/>
                  </a:lnTo>
                  <a:lnTo>
                    <a:pt x="808761" y="7676629"/>
                  </a:lnTo>
                  <a:lnTo>
                    <a:pt x="722363" y="7414717"/>
                  </a:lnTo>
                  <a:lnTo>
                    <a:pt x="711733" y="7260895"/>
                  </a:lnTo>
                  <a:lnTo>
                    <a:pt x="717181" y="7196328"/>
                  </a:lnTo>
                  <a:lnTo>
                    <a:pt x="750100" y="7133984"/>
                  </a:lnTo>
                  <a:lnTo>
                    <a:pt x="776465" y="7092264"/>
                  </a:lnTo>
                  <a:lnTo>
                    <a:pt x="802474" y="7049503"/>
                  </a:lnTo>
                  <a:lnTo>
                    <a:pt x="828230" y="7005980"/>
                  </a:lnTo>
                  <a:lnTo>
                    <a:pt x="879411" y="6917880"/>
                  </a:lnTo>
                  <a:lnTo>
                    <a:pt x="892962" y="6877888"/>
                  </a:lnTo>
                  <a:lnTo>
                    <a:pt x="944473" y="6790804"/>
                  </a:lnTo>
                  <a:lnTo>
                    <a:pt x="970127" y="6746938"/>
                  </a:lnTo>
                  <a:lnTo>
                    <a:pt x="983589" y="6706679"/>
                  </a:lnTo>
                  <a:lnTo>
                    <a:pt x="1033805" y="6615697"/>
                  </a:lnTo>
                  <a:lnTo>
                    <a:pt x="1058291" y="6568300"/>
                  </a:lnTo>
                  <a:lnTo>
                    <a:pt x="1069289" y="6520548"/>
                  </a:lnTo>
                  <a:lnTo>
                    <a:pt x="1094447" y="6475222"/>
                  </a:lnTo>
                  <a:lnTo>
                    <a:pt x="1107059" y="6432372"/>
                  </a:lnTo>
                  <a:lnTo>
                    <a:pt x="1131354" y="6384379"/>
                  </a:lnTo>
                  <a:lnTo>
                    <a:pt x="1178623" y="6203366"/>
                  </a:lnTo>
                  <a:lnTo>
                    <a:pt x="1193444" y="6167234"/>
                  </a:lnTo>
                  <a:lnTo>
                    <a:pt x="1195793" y="6133808"/>
                  </a:lnTo>
                  <a:lnTo>
                    <a:pt x="1209865" y="6095390"/>
                  </a:lnTo>
                  <a:lnTo>
                    <a:pt x="1215453" y="5990704"/>
                  </a:lnTo>
                  <a:lnTo>
                    <a:pt x="1229614" y="5952566"/>
                  </a:lnTo>
                  <a:lnTo>
                    <a:pt x="1231671" y="5918263"/>
                  </a:lnTo>
                  <a:lnTo>
                    <a:pt x="1272247" y="5716968"/>
                  </a:lnTo>
                  <a:lnTo>
                    <a:pt x="1267739" y="5703328"/>
                  </a:lnTo>
                  <a:lnTo>
                    <a:pt x="1275130" y="5685193"/>
                  </a:lnTo>
                  <a:lnTo>
                    <a:pt x="1270469" y="5671045"/>
                  </a:lnTo>
                  <a:lnTo>
                    <a:pt x="1253909" y="5661393"/>
                  </a:lnTo>
                  <a:lnTo>
                    <a:pt x="1245781" y="5636742"/>
                  </a:lnTo>
                  <a:lnTo>
                    <a:pt x="1225461" y="5615698"/>
                  </a:lnTo>
                  <a:lnTo>
                    <a:pt x="1181900" y="5483669"/>
                  </a:lnTo>
                  <a:lnTo>
                    <a:pt x="1161745" y="5463095"/>
                  </a:lnTo>
                  <a:lnTo>
                    <a:pt x="1153553" y="5438279"/>
                  </a:lnTo>
                  <a:lnTo>
                    <a:pt x="1133182" y="5417083"/>
                  </a:lnTo>
                  <a:lnTo>
                    <a:pt x="1105585" y="5373941"/>
                  </a:lnTo>
                  <a:lnTo>
                    <a:pt x="1067257" y="5338851"/>
                  </a:lnTo>
                  <a:lnTo>
                    <a:pt x="991958" y="5272748"/>
                  </a:lnTo>
                  <a:lnTo>
                    <a:pt x="989126" y="5264150"/>
                  </a:lnTo>
                  <a:lnTo>
                    <a:pt x="974648" y="5260797"/>
                  </a:lnTo>
                  <a:lnTo>
                    <a:pt x="960666" y="5258968"/>
                  </a:lnTo>
                  <a:lnTo>
                    <a:pt x="947280" y="5258930"/>
                  </a:lnTo>
                  <a:lnTo>
                    <a:pt x="933450" y="5257546"/>
                  </a:lnTo>
                  <a:lnTo>
                    <a:pt x="920089" y="5257558"/>
                  </a:lnTo>
                  <a:lnTo>
                    <a:pt x="895070" y="5262829"/>
                  </a:lnTo>
                  <a:lnTo>
                    <a:pt x="882510" y="5265255"/>
                  </a:lnTo>
                  <a:lnTo>
                    <a:pt x="848588" y="5284063"/>
                  </a:lnTo>
                  <a:lnTo>
                    <a:pt x="812495" y="5336794"/>
                  </a:lnTo>
                  <a:lnTo>
                    <a:pt x="787349" y="5382196"/>
                  </a:lnTo>
                  <a:lnTo>
                    <a:pt x="762901" y="5429707"/>
                  </a:lnTo>
                  <a:lnTo>
                    <a:pt x="739178" y="5479415"/>
                  </a:lnTo>
                  <a:lnTo>
                    <a:pt x="728281" y="5527421"/>
                  </a:lnTo>
                  <a:lnTo>
                    <a:pt x="718159" y="5577814"/>
                  </a:lnTo>
                  <a:lnTo>
                    <a:pt x="708850" y="5630697"/>
                  </a:lnTo>
                  <a:lnTo>
                    <a:pt x="700392" y="5686133"/>
                  </a:lnTo>
                  <a:lnTo>
                    <a:pt x="706120" y="5784558"/>
                  </a:lnTo>
                  <a:lnTo>
                    <a:pt x="696760" y="5837250"/>
                  </a:lnTo>
                  <a:lnTo>
                    <a:pt x="699350" y="5885650"/>
                  </a:lnTo>
                  <a:lnTo>
                    <a:pt x="689775" y="5937694"/>
                  </a:lnTo>
                  <a:lnTo>
                    <a:pt x="672261" y="6046749"/>
                  </a:lnTo>
                  <a:lnTo>
                    <a:pt x="664718" y="6089637"/>
                  </a:lnTo>
                  <a:lnTo>
                    <a:pt x="664718" y="7564298"/>
                  </a:lnTo>
                  <a:lnTo>
                    <a:pt x="321945" y="6525285"/>
                  </a:lnTo>
                  <a:lnTo>
                    <a:pt x="649693" y="7518730"/>
                  </a:lnTo>
                  <a:lnTo>
                    <a:pt x="664718" y="7564298"/>
                  </a:lnTo>
                  <a:lnTo>
                    <a:pt x="664718" y="6089637"/>
                  </a:lnTo>
                  <a:lnTo>
                    <a:pt x="653656" y="6152502"/>
                  </a:lnTo>
                  <a:lnTo>
                    <a:pt x="634047" y="6255232"/>
                  </a:lnTo>
                  <a:lnTo>
                    <a:pt x="628942" y="6280289"/>
                  </a:lnTo>
                  <a:lnTo>
                    <a:pt x="611568" y="6308687"/>
                  </a:lnTo>
                  <a:lnTo>
                    <a:pt x="606005" y="6332347"/>
                  </a:lnTo>
                  <a:lnTo>
                    <a:pt x="588073" y="6359093"/>
                  </a:lnTo>
                  <a:lnTo>
                    <a:pt x="572452" y="6392799"/>
                  </a:lnTo>
                  <a:lnTo>
                    <a:pt x="542709" y="6424244"/>
                  </a:lnTo>
                  <a:lnTo>
                    <a:pt x="510527" y="6448311"/>
                  </a:lnTo>
                  <a:lnTo>
                    <a:pt x="475538" y="6463881"/>
                  </a:lnTo>
                  <a:lnTo>
                    <a:pt x="426199" y="6476466"/>
                  </a:lnTo>
                  <a:lnTo>
                    <a:pt x="386702" y="6478346"/>
                  </a:lnTo>
                  <a:lnTo>
                    <a:pt x="344932" y="6473355"/>
                  </a:lnTo>
                  <a:lnTo>
                    <a:pt x="300863" y="6461366"/>
                  </a:lnTo>
                  <a:lnTo>
                    <a:pt x="267373" y="6440945"/>
                  </a:lnTo>
                  <a:lnTo>
                    <a:pt x="221322" y="6422961"/>
                  </a:lnTo>
                  <a:lnTo>
                    <a:pt x="186994" y="6400000"/>
                  </a:lnTo>
                  <a:lnTo>
                    <a:pt x="164299" y="6390500"/>
                  </a:lnTo>
                  <a:lnTo>
                    <a:pt x="164299" y="6493319"/>
                  </a:lnTo>
                  <a:lnTo>
                    <a:pt x="117894" y="6474282"/>
                  </a:lnTo>
                  <a:lnTo>
                    <a:pt x="164274" y="6493307"/>
                  </a:lnTo>
                  <a:lnTo>
                    <a:pt x="164299" y="6390500"/>
                  </a:lnTo>
                  <a:lnTo>
                    <a:pt x="140449" y="6380493"/>
                  </a:lnTo>
                  <a:lnTo>
                    <a:pt x="137464" y="6371476"/>
                  </a:lnTo>
                  <a:lnTo>
                    <a:pt x="122008" y="6365151"/>
                  </a:lnTo>
                  <a:lnTo>
                    <a:pt x="114973" y="6343802"/>
                  </a:lnTo>
                  <a:lnTo>
                    <a:pt x="92532" y="6316345"/>
                  </a:lnTo>
                  <a:lnTo>
                    <a:pt x="82664" y="6286436"/>
                  </a:lnTo>
                  <a:lnTo>
                    <a:pt x="38976" y="6235077"/>
                  </a:lnTo>
                  <a:lnTo>
                    <a:pt x="14198" y="6198959"/>
                  </a:lnTo>
                  <a:lnTo>
                    <a:pt x="106781" y="6469012"/>
                  </a:lnTo>
                  <a:lnTo>
                    <a:pt x="70319" y="6451676"/>
                  </a:lnTo>
                  <a:lnTo>
                    <a:pt x="21767" y="6426149"/>
                  </a:lnTo>
                  <a:lnTo>
                    <a:pt x="0" y="6400635"/>
                  </a:lnTo>
                  <a:lnTo>
                    <a:pt x="889" y="7903210"/>
                  </a:lnTo>
                  <a:lnTo>
                    <a:pt x="787311" y="10287000"/>
                  </a:lnTo>
                  <a:lnTo>
                    <a:pt x="1416532" y="10289108"/>
                  </a:lnTo>
                  <a:lnTo>
                    <a:pt x="1417066" y="10290670"/>
                  </a:lnTo>
                  <a:lnTo>
                    <a:pt x="1417421" y="10289121"/>
                  </a:lnTo>
                  <a:lnTo>
                    <a:pt x="1577213" y="10289654"/>
                  </a:lnTo>
                  <a:lnTo>
                    <a:pt x="1590560" y="10249040"/>
                  </a:lnTo>
                  <a:lnTo>
                    <a:pt x="1600174" y="10197122"/>
                  </a:lnTo>
                  <a:lnTo>
                    <a:pt x="1597317" y="10147922"/>
                  </a:lnTo>
                  <a:lnTo>
                    <a:pt x="1606080" y="10093401"/>
                  </a:lnTo>
                  <a:close/>
                </a:path>
                <a:path w="18289270" h="10290810">
                  <a:moveTo>
                    <a:pt x="3335858" y="0"/>
                  </a:moveTo>
                  <a:lnTo>
                    <a:pt x="889" y="0"/>
                  </a:lnTo>
                  <a:lnTo>
                    <a:pt x="889" y="5731116"/>
                  </a:lnTo>
                  <a:lnTo>
                    <a:pt x="33540" y="5717273"/>
                  </a:lnTo>
                  <a:lnTo>
                    <a:pt x="79260" y="5698579"/>
                  </a:lnTo>
                  <a:lnTo>
                    <a:pt x="125552" y="5680773"/>
                  </a:lnTo>
                  <a:lnTo>
                    <a:pt x="177800" y="5662574"/>
                  </a:lnTo>
                  <a:lnTo>
                    <a:pt x="230365" y="5645493"/>
                  </a:lnTo>
                  <a:lnTo>
                    <a:pt x="282930" y="5628716"/>
                  </a:lnTo>
                  <a:lnTo>
                    <a:pt x="335178" y="5611469"/>
                  </a:lnTo>
                  <a:lnTo>
                    <a:pt x="403860" y="5583567"/>
                  </a:lnTo>
                  <a:lnTo>
                    <a:pt x="468731" y="5545531"/>
                  </a:lnTo>
                  <a:lnTo>
                    <a:pt x="509409" y="5517477"/>
                  </a:lnTo>
                  <a:lnTo>
                    <a:pt x="550252" y="5489765"/>
                  </a:lnTo>
                  <a:lnTo>
                    <a:pt x="591248" y="5462359"/>
                  </a:lnTo>
                  <a:lnTo>
                    <a:pt x="632371" y="5435193"/>
                  </a:lnTo>
                  <a:lnTo>
                    <a:pt x="673569" y="5408193"/>
                  </a:lnTo>
                  <a:lnTo>
                    <a:pt x="756132" y="5354498"/>
                  </a:lnTo>
                  <a:lnTo>
                    <a:pt x="798068" y="5324881"/>
                  </a:lnTo>
                  <a:lnTo>
                    <a:pt x="837730" y="5293118"/>
                  </a:lnTo>
                  <a:lnTo>
                    <a:pt x="875207" y="5259286"/>
                  </a:lnTo>
                  <a:lnTo>
                    <a:pt x="910602" y="5223484"/>
                  </a:lnTo>
                  <a:lnTo>
                    <a:pt x="944016" y="5185778"/>
                  </a:lnTo>
                  <a:lnTo>
                    <a:pt x="975563" y="5146256"/>
                  </a:lnTo>
                  <a:lnTo>
                    <a:pt x="1005306" y="5104981"/>
                  </a:lnTo>
                  <a:lnTo>
                    <a:pt x="1033373" y="5062042"/>
                  </a:lnTo>
                  <a:lnTo>
                    <a:pt x="1059154" y="5017033"/>
                  </a:lnTo>
                  <a:lnTo>
                    <a:pt x="1073797" y="4995240"/>
                  </a:lnTo>
                  <a:lnTo>
                    <a:pt x="1101534" y="4965839"/>
                  </a:lnTo>
                  <a:lnTo>
                    <a:pt x="1119593" y="4930178"/>
                  </a:lnTo>
                  <a:lnTo>
                    <a:pt x="1126388" y="4915967"/>
                  </a:lnTo>
                  <a:lnTo>
                    <a:pt x="1132065" y="4901438"/>
                  </a:lnTo>
                  <a:lnTo>
                    <a:pt x="1137424" y="4886909"/>
                  </a:lnTo>
                  <a:lnTo>
                    <a:pt x="1151661" y="4852352"/>
                  </a:lnTo>
                  <a:lnTo>
                    <a:pt x="1158481" y="4831702"/>
                  </a:lnTo>
                  <a:lnTo>
                    <a:pt x="1162761" y="4810417"/>
                  </a:lnTo>
                  <a:lnTo>
                    <a:pt x="1164031" y="4770717"/>
                  </a:lnTo>
                  <a:lnTo>
                    <a:pt x="1167358" y="4753724"/>
                  </a:lnTo>
                  <a:lnTo>
                    <a:pt x="1172591" y="4737062"/>
                  </a:lnTo>
                  <a:lnTo>
                    <a:pt x="1197432" y="4669460"/>
                  </a:lnTo>
                  <a:lnTo>
                    <a:pt x="1214882" y="4617707"/>
                  </a:lnTo>
                  <a:lnTo>
                    <a:pt x="1231099" y="4565485"/>
                  </a:lnTo>
                  <a:lnTo>
                    <a:pt x="1246111" y="4512919"/>
                  </a:lnTo>
                  <a:lnTo>
                    <a:pt x="1259916" y="4460202"/>
                  </a:lnTo>
                  <a:lnTo>
                    <a:pt x="1271028" y="4413948"/>
                  </a:lnTo>
                  <a:lnTo>
                    <a:pt x="1280414" y="4366590"/>
                  </a:lnTo>
                  <a:lnTo>
                    <a:pt x="1286065" y="4320222"/>
                  </a:lnTo>
                  <a:lnTo>
                    <a:pt x="1286306" y="4318279"/>
                  </a:lnTo>
                  <a:lnTo>
                    <a:pt x="1286967" y="4269168"/>
                  </a:lnTo>
                  <a:lnTo>
                    <a:pt x="1286090" y="4237533"/>
                  </a:lnTo>
                  <a:lnTo>
                    <a:pt x="1286116" y="4203242"/>
                  </a:lnTo>
                  <a:lnTo>
                    <a:pt x="1287437" y="4170273"/>
                  </a:lnTo>
                  <a:lnTo>
                    <a:pt x="1294574" y="4093908"/>
                  </a:lnTo>
                  <a:lnTo>
                    <a:pt x="1297520" y="4050042"/>
                  </a:lnTo>
                  <a:lnTo>
                    <a:pt x="1304290" y="3917543"/>
                  </a:lnTo>
                  <a:lnTo>
                    <a:pt x="1305979" y="3895407"/>
                  </a:lnTo>
                  <a:lnTo>
                    <a:pt x="1315542" y="3824059"/>
                  </a:lnTo>
                  <a:lnTo>
                    <a:pt x="1319542" y="3774783"/>
                  </a:lnTo>
                  <a:lnTo>
                    <a:pt x="1321600" y="3725570"/>
                  </a:lnTo>
                  <a:lnTo>
                    <a:pt x="1322349" y="3676294"/>
                  </a:lnTo>
                  <a:lnTo>
                    <a:pt x="1322565" y="3593795"/>
                  </a:lnTo>
                  <a:lnTo>
                    <a:pt x="1323301" y="3560838"/>
                  </a:lnTo>
                  <a:lnTo>
                    <a:pt x="1324152" y="3546957"/>
                  </a:lnTo>
                  <a:lnTo>
                    <a:pt x="1325321" y="3527869"/>
                  </a:lnTo>
                  <a:lnTo>
                    <a:pt x="1332903" y="3465347"/>
                  </a:lnTo>
                  <a:lnTo>
                    <a:pt x="1333614" y="3459670"/>
                  </a:lnTo>
                  <a:lnTo>
                    <a:pt x="1336408" y="3424745"/>
                  </a:lnTo>
                  <a:lnTo>
                    <a:pt x="1337310" y="3389820"/>
                  </a:lnTo>
                  <a:lnTo>
                    <a:pt x="1335989" y="3354590"/>
                  </a:lnTo>
                  <a:lnTo>
                    <a:pt x="1333474" y="3304895"/>
                  </a:lnTo>
                  <a:lnTo>
                    <a:pt x="1332572" y="3205848"/>
                  </a:lnTo>
                  <a:lnTo>
                    <a:pt x="1330794" y="3156648"/>
                  </a:lnTo>
                  <a:lnTo>
                    <a:pt x="1325841" y="3107766"/>
                  </a:lnTo>
                  <a:lnTo>
                    <a:pt x="1324203" y="3094825"/>
                  </a:lnTo>
                  <a:lnTo>
                    <a:pt x="1324152" y="3081566"/>
                  </a:lnTo>
                  <a:lnTo>
                    <a:pt x="1325372" y="3068307"/>
                  </a:lnTo>
                  <a:lnTo>
                    <a:pt x="1327531" y="3055366"/>
                  </a:lnTo>
                  <a:lnTo>
                    <a:pt x="1332903" y="3009671"/>
                  </a:lnTo>
                  <a:lnTo>
                    <a:pt x="1338973" y="2917698"/>
                  </a:lnTo>
                  <a:lnTo>
                    <a:pt x="1343380" y="2872130"/>
                  </a:lnTo>
                  <a:lnTo>
                    <a:pt x="1351203" y="2827134"/>
                  </a:lnTo>
                  <a:lnTo>
                    <a:pt x="1352232" y="2780512"/>
                  </a:lnTo>
                  <a:lnTo>
                    <a:pt x="1356906" y="2734373"/>
                  </a:lnTo>
                  <a:lnTo>
                    <a:pt x="1363802" y="2688539"/>
                  </a:lnTo>
                  <a:lnTo>
                    <a:pt x="1380236" y="2588907"/>
                  </a:lnTo>
                  <a:lnTo>
                    <a:pt x="1389583" y="2535174"/>
                  </a:lnTo>
                  <a:lnTo>
                    <a:pt x="1399590" y="2481630"/>
                  </a:lnTo>
                  <a:lnTo>
                    <a:pt x="1410309" y="2428227"/>
                  </a:lnTo>
                  <a:lnTo>
                    <a:pt x="1421777" y="2374925"/>
                  </a:lnTo>
                  <a:lnTo>
                    <a:pt x="1434033" y="2321661"/>
                  </a:lnTo>
                  <a:lnTo>
                    <a:pt x="1443888" y="2281059"/>
                  </a:lnTo>
                  <a:lnTo>
                    <a:pt x="1454531" y="2240305"/>
                  </a:lnTo>
                  <a:lnTo>
                    <a:pt x="1464233" y="2199233"/>
                  </a:lnTo>
                  <a:lnTo>
                    <a:pt x="1471231" y="2157679"/>
                  </a:lnTo>
                  <a:lnTo>
                    <a:pt x="1478267" y="2110371"/>
                  </a:lnTo>
                  <a:lnTo>
                    <a:pt x="1486916" y="2063635"/>
                  </a:lnTo>
                  <a:lnTo>
                    <a:pt x="1496796" y="2017217"/>
                  </a:lnTo>
                  <a:lnTo>
                    <a:pt x="1507477" y="1970887"/>
                  </a:lnTo>
                  <a:lnTo>
                    <a:pt x="1530553" y="1876094"/>
                  </a:lnTo>
                  <a:lnTo>
                    <a:pt x="1544231" y="1828520"/>
                  </a:lnTo>
                  <a:lnTo>
                    <a:pt x="1559712" y="1781606"/>
                  </a:lnTo>
                  <a:lnTo>
                    <a:pt x="1577047" y="1735264"/>
                  </a:lnTo>
                  <a:lnTo>
                    <a:pt x="1613446" y="1648536"/>
                  </a:lnTo>
                  <a:lnTo>
                    <a:pt x="1629295" y="1607197"/>
                  </a:lnTo>
                  <a:lnTo>
                    <a:pt x="1643875" y="1565541"/>
                  </a:lnTo>
                  <a:lnTo>
                    <a:pt x="1657184" y="1523733"/>
                  </a:lnTo>
                  <a:lnTo>
                    <a:pt x="1671142" y="1478356"/>
                  </a:lnTo>
                  <a:lnTo>
                    <a:pt x="1685988" y="1433499"/>
                  </a:lnTo>
                  <a:lnTo>
                    <a:pt x="1701774" y="1389113"/>
                  </a:lnTo>
                  <a:lnTo>
                    <a:pt x="1718551" y="1345158"/>
                  </a:lnTo>
                  <a:lnTo>
                    <a:pt x="1736356" y="1301572"/>
                  </a:lnTo>
                  <a:lnTo>
                    <a:pt x="1755241" y="1258316"/>
                  </a:lnTo>
                  <a:lnTo>
                    <a:pt x="1774875" y="1216736"/>
                  </a:lnTo>
                  <a:lnTo>
                    <a:pt x="1795081" y="1175245"/>
                  </a:lnTo>
                  <a:lnTo>
                    <a:pt x="1856676" y="1052068"/>
                  </a:lnTo>
                  <a:lnTo>
                    <a:pt x="1906549" y="983602"/>
                  </a:lnTo>
                  <a:lnTo>
                    <a:pt x="1939556" y="945654"/>
                  </a:lnTo>
                  <a:lnTo>
                    <a:pt x="1974405" y="909586"/>
                  </a:lnTo>
                  <a:lnTo>
                    <a:pt x="2011184" y="875538"/>
                  </a:lnTo>
                  <a:lnTo>
                    <a:pt x="2049970" y="843622"/>
                  </a:lnTo>
                  <a:lnTo>
                    <a:pt x="2090851" y="813955"/>
                  </a:lnTo>
                  <a:lnTo>
                    <a:pt x="2133930" y="786650"/>
                  </a:lnTo>
                  <a:lnTo>
                    <a:pt x="2178227" y="761428"/>
                  </a:lnTo>
                  <a:lnTo>
                    <a:pt x="2222042" y="735723"/>
                  </a:lnTo>
                  <a:lnTo>
                    <a:pt x="2264918" y="708431"/>
                  </a:lnTo>
                  <a:lnTo>
                    <a:pt x="2306358" y="678459"/>
                  </a:lnTo>
                  <a:lnTo>
                    <a:pt x="2335809" y="654913"/>
                  </a:lnTo>
                  <a:lnTo>
                    <a:pt x="2365743" y="632180"/>
                  </a:lnTo>
                  <a:lnTo>
                    <a:pt x="2426385" y="587159"/>
                  </a:lnTo>
                  <a:lnTo>
                    <a:pt x="2465133" y="560539"/>
                  </a:lnTo>
                  <a:lnTo>
                    <a:pt x="2514346" y="536689"/>
                  </a:lnTo>
                  <a:lnTo>
                    <a:pt x="2550223" y="520179"/>
                  </a:lnTo>
                  <a:lnTo>
                    <a:pt x="2586723" y="504621"/>
                  </a:lnTo>
                  <a:lnTo>
                    <a:pt x="2624188" y="490804"/>
                  </a:lnTo>
                  <a:lnTo>
                    <a:pt x="2672804" y="473214"/>
                  </a:lnTo>
                  <a:lnTo>
                    <a:pt x="2720670" y="454304"/>
                  </a:lnTo>
                  <a:lnTo>
                    <a:pt x="2767876" y="434174"/>
                  </a:lnTo>
                  <a:lnTo>
                    <a:pt x="2814523" y="412915"/>
                  </a:lnTo>
                  <a:lnTo>
                    <a:pt x="2860700" y="390626"/>
                  </a:lnTo>
                  <a:lnTo>
                    <a:pt x="2906509" y="367398"/>
                  </a:lnTo>
                  <a:lnTo>
                    <a:pt x="2941345" y="347662"/>
                  </a:lnTo>
                  <a:lnTo>
                    <a:pt x="2974759" y="326186"/>
                  </a:lnTo>
                  <a:lnTo>
                    <a:pt x="3006585" y="302488"/>
                  </a:lnTo>
                  <a:lnTo>
                    <a:pt x="3036671" y="276110"/>
                  </a:lnTo>
                  <a:lnTo>
                    <a:pt x="3073400" y="240626"/>
                  </a:lnTo>
                  <a:lnTo>
                    <a:pt x="3110522" y="205320"/>
                  </a:lnTo>
                  <a:lnTo>
                    <a:pt x="3148050" y="170332"/>
                  </a:lnTo>
                  <a:lnTo>
                    <a:pt x="3185985" y="135826"/>
                  </a:lnTo>
                  <a:lnTo>
                    <a:pt x="3224326" y="101981"/>
                  </a:lnTo>
                  <a:lnTo>
                    <a:pt x="3260255" y="70535"/>
                  </a:lnTo>
                  <a:lnTo>
                    <a:pt x="3295332" y="38671"/>
                  </a:lnTo>
                  <a:lnTo>
                    <a:pt x="3329559" y="6248"/>
                  </a:lnTo>
                  <a:lnTo>
                    <a:pt x="3335858" y="0"/>
                  </a:lnTo>
                  <a:close/>
                </a:path>
                <a:path w="18289270" h="10290810">
                  <a:moveTo>
                    <a:pt x="18288877" y="6019952"/>
                  </a:moveTo>
                  <a:lnTo>
                    <a:pt x="18264150" y="6030468"/>
                  </a:lnTo>
                  <a:lnTo>
                    <a:pt x="18229530" y="6044781"/>
                  </a:lnTo>
                  <a:lnTo>
                    <a:pt x="18132679" y="6086259"/>
                  </a:lnTo>
                  <a:lnTo>
                    <a:pt x="18084064" y="6106465"/>
                  </a:lnTo>
                  <a:lnTo>
                    <a:pt x="18034762" y="6125578"/>
                  </a:lnTo>
                  <a:lnTo>
                    <a:pt x="17990173" y="6141110"/>
                  </a:lnTo>
                  <a:lnTo>
                    <a:pt x="17945316" y="6155690"/>
                  </a:lnTo>
                  <a:lnTo>
                    <a:pt x="17900447" y="6170003"/>
                  </a:lnTo>
                  <a:lnTo>
                    <a:pt x="17855857" y="6184722"/>
                  </a:lnTo>
                  <a:lnTo>
                    <a:pt x="17797247" y="6208534"/>
                  </a:lnTo>
                  <a:lnTo>
                    <a:pt x="17741888" y="6240996"/>
                  </a:lnTo>
                  <a:lnTo>
                    <a:pt x="17701375" y="6268898"/>
                  </a:lnTo>
                  <a:lnTo>
                    <a:pt x="17660671" y="6296406"/>
                  </a:lnTo>
                  <a:lnTo>
                    <a:pt x="17619803" y="6323584"/>
                  </a:lnTo>
                  <a:lnTo>
                    <a:pt x="17578807" y="6350533"/>
                  </a:lnTo>
                  <a:lnTo>
                    <a:pt x="17496625" y="6404013"/>
                  </a:lnTo>
                  <a:lnTo>
                    <a:pt x="17455884" y="6433058"/>
                  </a:lnTo>
                  <a:lnTo>
                    <a:pt x="17417669" y="6464478"/>
                  </a:lnTo>
                  <a:lnTo>
                    <a:pt x="17381855" y="6498171"/>
                  </a:lnTo>
                  <a:lnTo>
                    <a:pt x="17348302" y="6534023"/>
                  </a:lnTo>
                  <a:lnTo>
                    <a:pt x="17316895" y="6571945"/>
                  </a:lnTo>
                  <a:lnTo>
                    <a:pt x="17287507" y="6611848"/>
                  </a:lnTo>
                  <a:lnTo>
                    <a:pt x="17260024" y="6653606"/>
                  </a:lnTo>
                  <a:lnTo>
                    <a:pt x="17238015" y="6692024"/>
                  </a:lnTo>
                  <a:lnTo>
                    <a:pt x="17225531" y="6710616"/>
                  </a:lnTo>
                  <a:lnTo>
                    <a:pt x="17195826" y="6745579"/>
                  </a:lnTo>
                  <a:lnTo>
                    <a:pt x="17186440" y="6766141"/>
                  </a:lnTo>
                  <a:lnTo>
                    <a:pt x="17180649" y="6778269"/>
                  </a:lnTo>
                  <a:lnTo>
                    <a:pt x="17175798" y="6790664"/>
                  </a:lnTo>
                  <a:lnTo>
                    <a:pt x="17171226" y="6803060"/>
                  </a:lnTo>
                  <a:lnTo>
                    <a:pt x="17159072" y="6832549"/>
                  </a:lnTo>
                  <a:lnTo>
                    <a:pt x="17153255" y="6850177"/>
                  </a:lnTo>
                  <a:lnTo>
                    <a:pt x="17149610" y="6868350"/>
                  </a:lnTo>
                  <a:lnTo>
                    <a:pt x="17148531" y="6902234"/>
                  </a:lnTo>
                  <a:lnTo>
                    <a:pt x="17145686" y="6916725"/>
                  </a:lnTo>
                  <a:lnTo>
                    <a:pt x="17141228" y="6930949"/>
                  </a:lnTo>
                  <a:lnTo>
                    <a:pt x="17120019" y="6988645"/>
                  </a:lnTo>
                  <a:lnTo>
                    <a:pt x="17105135" y="7032803"/>
                  </a:lnTo>
                  <a:lnTo>
                    <a:pt x="17091279" y="7077380"/>
                  </a:lnTo>
                  <a:lnTo>
                    <a:pt x="17078465" y="7122223"/>
                  </a:lnTo>
                  <a:lnTo>
                    <a:pt x="17066692" y="7167219"/>
                  </a:lnTo>
                  <a:lnTo>
                    <a:pt x="17057205" y="7206691"/>
                  </a:lnTo>
                  <a:lnTo>
                    <a:pt x="17049204" y="7247102"/>
                  </a:lnTo>
                  <a:lnTo>
                    <a:pt x="17044378" y="7286676"/>
                  </a:lnTo>
                  <a:lnTo>
                    <a:pt x="17044175" y="7288339"/>
                  </a:lnTo>
                  <a:lnTo>
                    <a:pt x="17043616" y="7330237"/>
                  </a:lnTo>
                  <a:lnTo>
                    <a:pt x="17044340" y="7357389"/>
                  </a:lnTo>
                  <a:lnTo>
                    <a:pt x="17044340" y="7386510"/>
                  </a:lnTo>
                  <a:lnTo>
                    <a:pt x="17043210" y="7414641"/>
                  </a:lnTo>
                  <a:lnTo>
                    <a:pt x="17037127" y="7479805"/>
                  </a:lnTo>
                  <a:lnTo>
                    <a:pt x="17034599" y="7517257"/>
                  </a:lnTo>
                  <a:lnTo>
                    <a:pt x="17028821" y="7630325"/>
                  </a:lnTo>
                  <a:lnTo>
                    <a:pt x="17027386" y="7649223"/>
                  </a:lnTo>
                  <a:lnTo>
                    <a:pt x="17018191" y="7720635"/>
                  </a:lnTo>
                  <a:lnTo>
                    <a:pt x="17014762" y="7773162"/>
                  </a:lnTo>
                  <a:lnTo>
                    <a:pt x="17013492" y="7825676"/>
                  </a:lnTo>
                  <a:lnTo>
                    <a:pt x="17013225" y="7906601"/>
                  </a:lnTo>
                  <a:lnTo>
                    <a:pt x="17012590" y="7934744"/>
                  </a:lnTo>
                  <a:lnTo>
                    <a:pt x="17011879" y="7946580"/>
                  </a:lnTo>
                  <a:lnTo>
                    <a:pt x="17010888" y="7962874"/>
                  </a:lnTo>
                  <a:lnTo>
                    <a:pt x="17003802" y="8021079"/>
                  </a:lnTo>
                  <a:lnTo>
                    <a:pt x="17001414" y="8050873"/>
                  </a:lnTo>
                  <a:lnTo>
                    <a:pt x="17000652" y="8080680"/>
                  </a:lnTo>
                  <a:lnTo>
                    <a:pt x="17004145" y="8163750"/>
                  </a:lnTo>
                  <a:lnTo>
                    <a:pt x="17004475" y="8216608"/>
                  </a:lnTo>
                  <a:lnTo>
                    <a:pt x="17005631" y="8269198"/>
                  </a:lnTo>
                  <a:lnTo>
                    <a:pt x="17010431" y="8321383"/>
                  </a:lnTo>
                  <a:lnTo>
                    <a:pt x="17011828" y="8332432"/>
                  </a:lnTo>
                  <a:lnTo>
                    <a:pt x="17011879" y="8343747"/>
                  </a:lnTo>
                  <a:lnTo>
                    <a:pt x="17010838" y="8355063"/>
                  </a:lnTo>
                  <a:lnTo>
                    <a:pt x="17008983" y="8366112"/>
                  </a:lnTo>
                  <a:lnTo>
                    <a:pt x="17003599" y="8415007"/>
                  </a:lnTo>
                  <a:lnTo>
                    <a:pt x="17000512" y="8464042"/>
                  </a:lnTo>
                  <a:lnTo>
                    <a:pt x="16996614" y="8512797"/>
                  </a:lnTo>
                  <a:lnTo>
                    <a:pt x="16988790" y="8560879"/>
                  </a:lnTo>
                  <a:lnTo>
                    <a:pt x="16987914" y="8600669"/>
                  </a:lnTo>
                  <a:lnTo>
                    <a:pt x="16983926" y="8640051"/>
                  </a:lnTo>
                  <a:lnTo>
                    <a:pt x="16978033" y="8679155"/>
                  </a:lnTo>
                  <a:lnTo>
                    <a:pt x="16964013" y="8764194"/>
                  </a:lnTo>
                  <a:lnTo>
                    <a:pt x="16956037" y="8810041"/>
                  </a:lnTo>
                  <a:lnTo>
                    <a:pt x="16947490" y="8855735"/>
                  </a:lnTo>
                  <a:lnTo>
                    <a:pt x="16938346" y="8901303"/>
                  </a:lnTo>
                  <a:lnTo>
                    <a:pt x="16928567" y="8946794"/>
                  </a:lnTo>
                  <a:lnTo>
                    <a:pt x="16918102" y="8992248"/>
                  </a:lnTo>
                  <a:lnTo>
                    <a:pt x="16900602" y="9061679"/>
                  </a:lnTo>
                  <a:lnTo>
                    <a:pt x="16892334" y="9096731"/>
                  </a:lnTo>
                  <a:lnTo>
                    <a:pt x="16886365" y="9132189"/>
                  </a:lnTo>
                  <a:lnTo>
                    <a:pt x="16878631" y="9182570"/>
                  </a:lnTo>
                  <a:lnTo>
                    <a:pt x="16868864" y="9232278"/>
                  </a:lnTo>
                  <a:lnTo>
                    <a:pt x="16857752" y="9281719"/>
                  </a:lnTo>
                  <a:lnTo>
                    <a:pt x="16845966" y="9331287"/>
                  </a:lnTo>
                  <a:lnTo>
                    <a:pt x="16832961" y="9382709"/>
                  </a:lnTo>
                  <a:lnTo>
                    <a:pt x="16817645" y="9433179"/>
                  </a:lnTo>
                  <a:lnTo>
                    <a:pt x="16799903" y="9482836"/>
                  </a:lnTo>
                  <a:lnTo>
                    <a:pt x="16764991" y="9566694"/>
                  </a:lnTo>
                  <a:lnTo>
                    <a:pt x="16751465" y="9601975"/>
                  </a:lnTo>
                  <a:lnTo>
                    <a:pt x="16739019" y="9637522"/>
                  </a:lnTo>
                  <a:lnTo>
                    <a:pt x="16713276" y="9719627"/>
                  </a:lnTo>
                  <a:lnTo>
                    <a:pt x="16697795" y="9765411"/>
                  </a:lnTo>
                  <a:lnTo>
                    <a:pt x="16681120" y="9810636"/>
                  </a:lnTo>
                  <a:lnTo>
                    <a:pt x="16663213" y="9855390"/>
                  </a:lnTo>
                  <a:lnTo>
                    <a:pt x="16643985" y="9899713"/>
                  </a:lnTo>
                  <a:lnTo>
                    <a:pt x="16622954" y="9944062"/>
                  </a:lnTo>
                  <a:lnTo>
                    <a:pt x="16557422" y="10075735"/>
                  </a:lnTo>
                  <a:lnTo>
                    <a:pt x="16510267" y="10139667"/>
                  </a:lnTo>
                  <a:lnTo>
                    <a:pt x="16476942" y="10176993"/>
                  </a:lnTo>
                  <a:lnTo>
                    <a:pt x="16441458" y="10212070"/>
                  </a:lnTo>
                  <a:lnTo>
                    <a:pt x="16403689" y="10244747"/>
                  </a:lnTo>
                  <a:lnTo>
                    <a:pt x="16363518" y="10274846"/>
                  </a:lnTo>
                  <a:lnTo>
                    <a:pt x="16344557" y="10287000"/>
                  </a:lnTo>
                  <a:lnTo>
                    <a:pt x="18288877" y="10287000"/>
                  </a:lnTo>
                  <a:lnTo>
                    <a:pt x="18288877" y="6019952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0848" y="1028700"/>
              <a:ext cx="14801849" cy="8458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5237" y="0"/>
            <a:ext cx="64490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95" dirty="0"/>
              <a:t>R</a:t>
            </a:r>
            <a:r>
              <a:rPr spc="755" dirty="0"/>
              <a:t>E</a:t>
            </a:r>
            <a:r>
              <a:rPr spc="545" dirty="0"/>
              <a:t>SS</a:t>
            </a:r>
            <a:r>
              <a:rPr spc="960" dirty="0"/>
              <a:t>O</a:t>
            </a:r>
            <a:r>
              <a:rPr spc="1135" dirty="0"/>
              <a:t>U</a:t>
            </a:r>
            <a:r>
              <a:rPr spc="595" dirty="0"/>
              <a:t>R</a:t>
            </a:r>
            <a:r>
              <a:rPr spc="994" dirty="0"/>
              <a:t>C</a:t>
            </a:r>
            <a:r>
              <a:rPr spc="755" dirty="0"/>
              <a:t>E</a:t>
            </a:r>
            <a:r>
              <a:rPr spc="55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7057347" y="0"/>
            <a:ext cx="1234440" cy="4861560"/>
          </a:xfrm>
          <a:custGeom>
            <a:avLst/>
            <a:gdLst/>
            <a:ahLst/>
            <a:cxnLst/>
            <a:rect l="l" t="t" r="r" b="b"/>
            <a:pathLst>
              <a:path w="1234440" h="4861560">
                <a:moveTo>
                  <a:pt x="293223" y="4859877"/>
                </a:moveTo>
                <a:lnTo>
                  <a:pt x="253154" y="4665567"/>
                </a:lnTo>
                <a:lnTo>
                  <a:pt x="271616" y="4692212"/>
                </a:lnTo>
                <a:lnTo>
                  <a:pt x="277585" y="4721160"/>
                </a:lnTo>
                <a:lnTo>
                  <a:pt x="295912" y="4747149"/>
                </a:lnTo>
                <a:lnTo>
                  <a:pt x="300259" y="4768232"/>
                </a:lnTo>
                <a:lnTo>
                  <a:pt x="327239" y="4773304"/>
                </a:lnTo>
                <a:lnTo>
                  <a:pt x="351787" y="4766580"/>
                </a:lnTo>
                <a:lnTo>
                  <a:pt x="361275" y="4749705"/>
                </a:lnTo>
                <a:lnTo>
                  <a:pt x="392107" y="4710572"/>
                </a:lnTo>
                <a:lnTo>
                  <a:pt x="410095" y="4672038"/>
                </a:lnTo>
                <a:lnTo>
                  <a:pt x="415267" y="4634234"/>
                </a:lnTo>
                <a:lnTo>
                  <a:pt x="432525" y="4592160"/>
                </a:lnTo>
                <a:lnTo>
                  <a:pt x="440535" y="4505235"/>
                </a:lnTo>
                <a:lnTo>
                  <a:pt x="456978" y="4459207"/>
                </a:lnTo>
                <a:lnTo>
                  <a:pt x="460983" y="4415744"/>
                </a:lnTo>
                <a:lnTo>
                  <a:pt x="466947" y="4381784"/>
                </a:lnTo>
                <a:lnTo>
                  <a:pt x="460338" y="4349734"/>
                </a:lnTo>
                <a:lnTo>
                  <a:pt x="466438" y="4316430"/>
                </a:lnTo>
                <a:lnTo>
                  <a:pt x="460775" y="4288968"/>
                </a:lnTo>
                <a:lnTo>
                  <a:pt x="473224" y="4223568"/>
                </a:lnTo>
                <a:lnTo>
                  <a:pt x="475912" y="4173721"/>
                </a:lnTo>
                <a:lnTo>
                  <a:pt x="480320" y="4132213"/>
                </a:lnTo>
                <a:lnTo>
                  <a:pt x="497928" y="4091835"/>
                </a:lnTo>
                <a:lnTo>
                  <a:pt x="502901" y="4053067"/>
                </a:lnTo>
                <a:lnTo>
                  <a:pt x="519157" y="4006133"/>
                </a:lnTo>
                <a:lnTo>
                  <a:pt x="533300" y="3948951"/>
                </a:lnTo>
                <a:lnTo>
                  <a:pt x="550460" y="3906397"/>
                </a:lnTo>
                <a:lnTo>
                  <a:pt x="567808" y="3864761"/>
                </a:lnTo>
                <a:lnTo>
                  <a:pt x="597866" y="3821870"/>
                </a:lnTo>
                <a:lnTo>
                  <a:pt x="615836" y="3783248"/>
                </a:lnTo>
                <a:lnTo>
                  <a:pt x="645836" y="3740080"/>
                </a:lnTo>
                <a:lnTo>
                  <a:pt x="677598" y="3705457"/>
                </a:lnTo>
                <a:lnTo>
                  <a:pt x="723496" y="3676503"/>
                </a:lnTo>
                <a:lnTo>
                  <a:pt x="758590" y="3658036"/>
                </a:lnTo>
                <a:lnTo>
                  <a:pt x="807692" y="3644618"/>
                </a:lnTo>
                <a:lnTo>
                  <a:pt x="858299" y="3638501"/>
                </a:lnTo>
                <a:lnTo>
                  <a:pt x="897033" y="3637689"/>
                </a:lnTo>
                <a:lnTo>
                  <a:pt x="936497" y="3640415"/>
                </a:lnTo>
                <a:lnTo>
                  <a:pt x="976772" y="3647074"/>
                </a:lnTo>
                <a:lnTo>
                  <a:pt x="1017939" y="3658059"/>
                </a:lnTo>
                <a:lnTo>
                  <a:pt x="1046523" y="3670910"/>
                </a:lnTo>
                <a:lnTo>
                  <a:pt x="1075080" y="3683629"/>
                </a:lnTo>
                <a:lnTo>
                  <a:pt x="1103475" y="3695562"/>
                </a:lnTo>
                <a:lnTo>
                  <a:pt x="1144011" y="3703488"/>
                </a:lnTo>
                <a:lnTo>
                  <a:pt x="1187012" y="3723366"/>
                </a:lnTo>
                <a:lnTo>
                  <a:pt x="1230650" y="3746339"/>
                </a:lnTo>
                <a:lnTo>
                  <a:pt x="1233980" y="3888252"/>
                </a:lnTo>
                <a:lnTo>
                  <a:pt x="1226706" y="3852976"/>
                </a:lnTo>
                <a:lnTo>
                  <a:pt x="1212078" y="3844923"/>
                </a:lnTo>
                <a:lnTo>
                  <a:pt x="1210159" y="3835617"/>
                </a:lnTo>
                <a:lnTo>
                  <a:pt x="1166158" y="3810890"/>
                </a:lnTo>
                <a:lnTo>
                  <a:pt x="1134704" y="3784123"/>
                </a:lnTo>
                <a:lnTo>
                  <a:pt x="1091028" y="3760969"/>
                </a:lnTo>
                <a:lnTo>
                  <a:pt x="1060115" y="3736824"/>
                </a:lnTo>
                <a:lnTo>
                  <a:pt x="1017714" y="3719853"/>
                </a:lnTo>
                <a:lnTo>
                  <a:pt x="976799" y="3710091"/>
                </a:lnTo>
                <a:lnTo>
                  <a:pt x="937344" y="3707409"/>
                </a:lnTo>
                <a:lnTo>
                  <a:pt x="886884" y="3714238"/>
                </a:lnTo>
                <a:lnTo>
                  <a:pt x="850339" y="3725669"/>
                </a:lnTo>
                <a:lnTo>
                  <a:pt x="815606" y="3745882"/>
                </a:lnTo>
                <a:lnTo>
                  <a:pt x="782440" y="3773698"/>
                </a:lnTo>
                <a:lnTo>
                  <a:pt x="750599" y="3807937"/>
                </a:lnTo>
                <a:lnTo>
                  <a:pt x="733903" y="3852741"/>
                </a:lnTo>
                <a:lnTo>
                  <a:pt x="713374" y="3878953"/>
                </a:lnTo>
                <a:lnTo>
                  <a:pt x="705418" y="3903256"/>
                </a:lnTo>
                <a:lnTo>
                  <a:pt x="689697" y="3952786"/>
                </a:lnTo>
                <a:lnTo>
                  <a:pt x="661690" y="4005618"/>
                </a:lnTo>
                <a:lnTo>
                  <a:pt x="631041" y="4108523"/>
                </a:lnTo>
                <a:lnTo>
                  <a:pt x="615977" y="4161238"/>
                </a:lnTo>
                <a:lnTo>
                  <a:pt x="613535" y="4212281"/>
                </a:lnTo>
                <a:lnTo>
                  <a:pt x="598035" y="4262881"/>
                </a:lnTo>
                <a:lnTo>
                  <a:pt x="595042" y="4311251"/>
                </a:lnTo>
                <a:lnTo>
                  <a:pt x="579680" y="4362523"/>
                </a:lnTo>
                <a:lnTo>
                  <a:pt x="576826" y="4411564"/>
                </a:lnTo>
                <a:lnTo>
                  <a:pt x="561602" y="4463507"/>
                </a:lnTo>
                <a:lnTo>
                  <a:pt x="559263" y="4515048"/>
                </a:lnTo>
                <a:lnTo>
                  <a:pt x="543939" y="4566499"/>
                </a:lnTo>
                <a:lnTo>
                  <a:pt x="528087" y="4615394"/>
                </a:lnTo>
                <a:lnTo>
                  <a:pt x="511728" y="4661832"/>
                </a:lnTo>
                <a:lnTo>
                  <a:pt x="482445" y="4708474"/>
                </a:lnTo>
                <a:lnTo>
                  <a:pt x="452695" y="4752856"/>
                </a:lnTo>
                <a:lnTo>
                  <a:pt x="422499" y="4795075"/>
                </a:lnTo>
                <a:lnTo>
                  <a:pt x="391878" y="4835229"/>
                </a:lnTo>
                <a:lnTo>
                  <a:pt x="356995" y="4854721"/>
                </a:lnTo>
                <a:lnTo>
                  <a:pt x="331952" y="4859042"/>
                </a:lnTo>
                <a:lnTo>
                  <a:pt x="306503" y="4861397"/>
                </a:lnTo>
                <a:lnTo>
                  <a:pt x="293223" y="4859877"/>
                </a:lnTo>
                <a:close/>
              </a:path>
              <a:path w="1234440" h="4861560">
                <a:moveTo>
                  <a:pt x="285475" y="1489445"/>
                </a:moveTo>
                <a:lnTo>
                  <a:pt x="146419" y="815097"/>
                </a:lnTo>
                <a:lnTo>
                  <a:pt x="151880" y="715814"/>
                </a:lnTo>
                <a:lnTo>
                  <a:pt x="142233" y="669031"/>
                </a:lnTo>
                <a:lnTo>
                  <a:pt x="145064" y="619872"/>
                </a:lnTo>
                <a:lnTo>
                  <a:pt x="160370" y="568333"/>
                </a:lnTo>
                <a:lnTo>
                  <a:pt x="163276" y="519539"/>
                </a:lnTo>
                <a:lnTo>
                  <a:pt x="157365" y="490875"/>
                </a:lnTo>
                <a:lnTo>
                  <a:pt x="166794" y="473716"/>
                </a:lnTo>
                <a:lnTo>
                  <a:pt x="148143" y="383269"/>
                </a:lnTo>
                <a:lnTo>
                  <a:pt x="157919" y="304907"/>
                </a:lnTo>
                <a:lnTo>
                  <a:pt x="173690" y="66969"/>
                </a:lnTo>
                <a:lnTo>
                  <a:pt x="184520" y="56604"/>
                </a:lnTo>
                <a:lnTo>
                  <a:pt x="179208" y="30847"/>
                </a:lnTo>
                <a:lnTo>
                  <a:pt x="185815" y="0"/>
                </a:lnTo>
                <a:lnTo>
                  <a:pt x="328843" y="1885"/>
                </a:lnTo>
                <a:lnTo>
                  <a:pt x="333081" y="22440"/>
                </a:lnTo>
                <a:lnTo>
                  <a:pt x="303511" y="130575"/>
                </a:lnTo>
                <a:lnTo>
                  <a:pt x="297848" y="165998"/>
                </a:lnTo>
                <a:lnTo>
                  <a:pt x="301209" y="182296"/>
                </a:lnTo>
                <a:lnTo>
                  <a:pt x="292185" y="201421"/>
                </a:lnTo>
                <a:lnTo>
                  <a:pt x="289647" y="251993"/>
                </a:lnTo>
                <a:lnTo>
                  <a:pt x="274672" y="305142"/>
                </a:lnTo>
                <a:lnTo>
                  <a:pt x="272140" y="355749"/>
                </a:lnTo>
                <a:lnTo>
                  <a:pt x="257177" y="408956"/>
                </a:lnTo>
                <a:lnTo>
                  <a:pt x="252159" y="510388"/>
                </a:lnTo>
                <a:lnTo>
                  <a:pt x="237232" y="563767"/>
                </a:lnTo>
                <a:lnTo>
                  <a:pt x="232306" y="665649"/>
                </a:lnTo>
                <a:lnTo>
                  <a:pt x="214805" y="895198"/>
                </a:lnTo>
                <a:lnTo>
                  <a:pt x="230192" y="969817"/>
                </a:lnTo>
                <a:lnTo>
                  <a:pt x="228256" y="1023313"/>
                </a:lnTo>
                <a:lnTo>
                  <a:pt x="362495" y="1674301"/>
                </a:lnTo>
                <a:lnTo>
                  <a:pt x="317759" y="1583122"/>
                </a:lnTo>
                <a:lnTo>
                  <a:pt x="307813" y="1534889"/>
                </a:lnTo>
                <a:lnTo>
                  <a:pt x="285475" y="1489445"/>
                </a:lnTo>
                <a:close/>
              </a:path>
              <a:path w="1234440" h="4861560">
                <a:moveTo>
                  <a:pt x="682961" y="2473783"/>
                </a:moveTo>
                <a:lnTo>
                  <a:pt x="581333" y="1980942"/>
                </a:lnTo>
                <a:lnTo>
                  <a:pt x="625327" y="2068520"/>
                </a:lnTo>
                <a:lnTo>
                  <a:pt x="635793" y="2119272"/>
                </a:lnTo>
                <a:lnTo>
                  <a:pt x="681546" y="2215382"/>
                </a:lnTo>
                <a:lnTo>
                  <a:pt x="691961" y="2265893"/>
                </a:lnTo>
                <a:lnTo>
                  <a:pt x="737636" y="2361623"/>
                </a:lnTo>
                <a:lnTo>
                  <a:pt x="770844" y="2459780"/>
                </a:lnTo>
                <a:lnTo>
                  <a:pt x="793662" y="2507553"/>
                </a:lnTo>
                <a:lnTo>
                  <a:pt x="842135" y="2742622"/>
                </a:lnTo>
                <a:lnTo>
                  <a:pt x="839341" y="2791956"/>
                </a:lnTo>
                <a:lnTo>
                  <a:pt x="848980" y="2838701"/>
                </a:lnTo>
                <a:lnTo>
                  <a:pt x="845672" y="2885539"/>
                </a:lnTo>
                <a:lnTo>
                  <a:pt x="841920" y="2930229"/>
                </a:lnTo>
                <a:lnTo>
                  <a:pt x="837698" y="2972638"/>
                </a:lnTo>
                <a:lnTo>
                  <a:pt x="820539" y="3015196"/>
                </a:lnTo>
                <a:lnTo>
                  <a:pt x="810498" y="3029386"/>
                </a:lnTo>
                <a:lnTo>
                  <a:pt x="699675" y="2491951"/>
                </a:lnTo>
                <a:lnTo>
                  <a:pt x="682961" y="2473783"/>
                </a:lnTo>
                <a:close/>
              </a:path>
              <a:path w="1234440" h="4861560">
                <a:moveTo>
                  <a:pt x="8920" y="4424418"/>
                </a:moveTo>
                <a:lnTo>
                  <a:pt x="0" y="4381161"/>
                </a:lnTo>
                <a:lnTo>
                  <a:pt x="9537" y="4364526"/>
                </a:lnTo>
                <a:lnTo>
                  <a:pt x="73002" y="4169229"/>
                </a:lnTo>
                <a:lnTo>
                  <a:pt x="85012" y="4101704"/>
                </a:lnTo>
                <a:lnTo>
                  <a:pt x="103415" y="4065179"/>
                </a:lnTo>
                <a:lnTo>
                  <a:pt x="121003" y="3961816"/>
                </a:lnTo>
                <a:lnTo>
                  <a:pt x="139617" y="3926318"/>
                </a:lnTo>
                <a:lnTo>
                  <a:pt x="146064" y="3894697"/>
                </a:lnTo>
                <a:lnTo>
                  <a:pt x="175429" y="3848451"/>
                </a:lnTo>
                <a:lnTo>
                  <a:pt x="226281" y="3717751"/>
                </a:lnTo>
                <a:lnTo>
                  <a:pt x="255929" y="3672875"/>
                </a:lnTo>
                <a:lnTo>
                  <a:pt x="273385" y="3631763"/>
                </a:lnTo>
                <a:lnTo>
                  <a:pt x="303598" y="3589626"/>
                </a:lnTo>
                <a:lnTo>
                  <a:pt x="320014" y="3543467"/>
                </a:lnTo>
                <a:lnTo>
                  <a:pt x="349788" y="3499200"/>
                </a:lnTo>
                <a:lnTo>
                  <a:pt x="379994" y="3457031"/>
                </a:lnTo>
                <a:lnTo>
                  <a:pt x="397707" y="3417164"/>
                </a:lnTo>
                <a:lnTo>
                  <a:pt x="428152" y="3376152"/>
                </a:lnTo>
                <a:lnTo>
                  <a:pt x="489257" y="3295178"/>
                </a:lnTo>
                <a:lnTo>
                  <a:pt x="507426" y="3257517"/>
                </a:lnTo>
                <a:lnTo>
                  <a:pt x="598900" y="3135159"/>
                </a:lnTo>
                <a:lnTo>
                  <a:pt x="629498" y="3094891"/>
                </a:lnTo>
                <a:lnTo>
                  <a:pt x="660256" y="3055400"/>
                </a:lnTo>
                <a:lnTo>
                  <a:pt x="691238" y="3016997"/>
                </a:lnTo>
                <a:lnTo>
                  <a:pt x="711475" y="2989364"/>
                </a:lnTo>
                <a:lnTo>
                  <a:pt x="731116" y="2958848"/>
                </a:lnTo>
                <a:lnTo>
                  <a:pt x="737779" y="2928275"/>
                </a:lnTo>
                <a:lnTo>
                  <a:pt x="743955" y="2895342"/>
                </a:lnTo>
                <a:lnTo>
                  <a:pt x="751094" y="2741309"/>
                </a:lnTo>
                <a:lnTo>
                  <a:pt x="810498" y="3029386"/>
                </a:lnTo>
                <a:lnTo>
                  <a:pt x="790416" y="3057768"/>
                </a:lnTo>
                <a:lnTo>
                  <a:pt x="780658" y="3073332"/>
                </a:lnTo>
                <a:lnTo>
                  <a:pt x="770982" y="3089289"/>
                </a:lnTo>
                <a:lnTo>
                  <a:pt x="761251" y="3104984"/>
                </a:lnTo>
                <a:lnTo>
                  <a:pt x="751331" y="3119761"/>
                </a:lnTo>
                <a:lnTo>
                  <a:pt x="721316" y="3162857"/>
                </a:lnTo>
                <a:lnTo>
                  <a:pt x="703905" y="3204192"/>
                </a:lnTo>
                <a:lnTo>
                  <a:pt x="674196" y="3248772"/>
                </a:lnTo>
                <a:lnTo>
                  <a:pt x="644601" y="3293904"/>
                </a:lnTo>
                <a:lnTo>
                  <a:pt x="585649" y="3385319"/>
                </a:lnTo>
                <a:lnTo>
                  <a:pt x="568677" y="3428784"/>
                </a:lnTo>
                <a:lnTo>
                  <a:pt x="509859" y="3520855"/>
                </a:lnTo>
                <a:lnTo>
                  <a:pt x="480599" y="3567610"/>
                </a:lnTo>
                <a:lnTo>
                  <a:pt x="463882" y="3612308"/>
                </a:lnTo>
                <a:lnTo>
                  <a:pt x="434827" y="3660062"/>
                </a:lnTo>
                <a:lnTo>
                  <a:pt x="418309" y="3705727"/>
                </a:lnTo>
                <a:lnTo>
                  <a:pt x="389448" y="3754415"/>
                </a:lnTo>
                <a:lnTo>
                  <a:pt x="373116" y="3800981"/>
                </a:lnTo>
                <a:lnTo>
                  <a:pt x="344433" y="3850537"/>
                </a:lnTo>
                <a:lnTo>
                  <a:pt x="295852" y="3992248"/>
                </a:lnTo>
                <a:lnTo>
                  <a:pt x="248292" y="4138914"/>
                </a:lnTo>
                <a:lnTo>
                  <a:pt x="251099" y="4152524"/>
                </a:lnTo>
                <a:lnTo>
                  <a:pt x="241440" y="4168569"/>
                </a:lnTo>
                <a:lnTo>
                  <a:pt x="244165" y="4181787"/>
                </a:lnTo>
                <a:lnTo>
                  <a:pt x="234372" y="4197176"/>
                </a:lnTo>
                <a:lnTo>
                  <a:pt x="218657" y="4246735"/>
                </a:lnTo>
                <a:lnTo>
                  <a:pt x="210488" y="4395773"/>
                </a:lnTo>
                <a:lnTo>
                  <a:pt x="208180" y="4447466"/>
                </a:lnTo>
                <a:lnTo>
                  <a:pt x="293223" y="4859877"/>
                </a:lnTo>
                <a:lnTo>
                  <a:pt x="279645" y="4856914"/>
                </a:lnTo>
                <a:lnTo>
                  <a:pt x="266350" y="4855328"/>
                </a:lnTo>
                <a:lnTo>
                  <a:pt x="252678" y="4851907"/>
                </a:lnTo>
                <a:lnTo>
                  <a:pt x="238681" y="4846913"/>
                </a:lnTo>
                <a:lnTo>
                  <a:pt x="236851" y="4838043"/>
                </a:lnTo>
                <a:lnTo>
                  <a:pt x="190815" y="4803441"/>
                </a:lnTo>
                <a:lnTo>
                  <a:pt x="157216" y="4766275"/>
                </a:lnTo>
                <a:lnTo>
                  <a:pt x="135624" y="4724446"/>
                </a:lnTo>
                <a:lnTo>
                  <a:pt x="100728" y="4680987"/>
                </a:lnTo>
                <a:lnTo>
                  <a:pt x="95371" y="4655011"/>
                </a:lnTo>
                <a:lnTo>
                  <a:pt x="77658" y="4631993"/>
                </a:lnTo>
                <a:lnTo>
                  <a:pt x="72436" y="4606672"/>
                </a:lnTo>
                <a:lnTo>
                  <a:pt x="54803" y="4584047"/>
                </a:lnTo>
                <a:lnTo>
                  <a:pt x="26597" y="4447261"/>
                </a:lnTo>
                <a:lnTo>
                  <a:pt x="8920" y="4424418"/>
                </a:lnTo>
                <a:close/>
              </a:path>
              <a:path w="1234440" h="4861560">
                <a:moveTo>
                  <a:pt x="362495" y="1674301"/>
                </a:moveTo>
                <a:lnTo>
                  <a:pt x="280851" y="1278369"/>
                </a:lnTo>
                <a:lnTo>
                  <a:pt x="303791" y="1326734"/>
                </a:lnTo>
                <a:lnTo>
                  <a:pt x="330874" y="1395185"/>
                </a:lnTo>
                <a:lnTo>
                  <a:pt x="343726" y="1457515"/>
                </a:lnTo>
                <a:lnTo>
                  <a:pt x="365840" y="1501872"/>
                </a:lnTo>
                <a:lnTo>
                  <a:pt x="375457" y="1548506"/>
                </a:lnTo>
                <a:lnTo>
                  <a:pt x="397457" y="1592311"/>
                </a:lnTo>
                <a:lnTo>
                  <a:pt x="406969" y="1638439"/>
                </a:lnTo>
                <a:lnTo>
                  <a:pt x="494366" y="1810734"/>
                </a:lnTo>
                <a:lnTo>
                  <a:pt x="550221" y="1892947"/>
                </a:lnTo>
                <a:lnTo>
                  <a:pt x="571948" y="1935427"/>
                </a:lnTo>
                <a:lnTo>
                  <a:pt x="670513" y="2413419"/>
                </a:lnTo>
                <a:lnTo>
                  <a:pt x="648005" y="2367149"/>
                </a:lnTo>
                <a:lnTo>
                  <a:pt x="637967" y="2318471"/>
                </a:lnTo>
                <a:lnTo>
                  <a:pt x="615507" y="2272434"/>
                </a:lnTo>
                <a:lnTo>
                  <a:pt x="605485" y="2223833"/>
                </a:lnTo>
                <a:lnTo>
                  <a:pt x="583009" y="2177719"/>
                </a:lnTo>
                <a:lnTo>
                  <a:pt x="572939" y="2128885"/>
                </a:lnTo>
                <a:lnTo>
                  <a:pt x="528172" y="2037558"/>
                </a:lnTo>
                <a:lnTo>
                  <a:pt x="518308" y="1989721"/>
                </a:lnTo>
                <a:lnTo>
                  <a:pt x="362495" y="1674301"/>
                </a:lnTo>
                <a:close/>
              </a:path>
              <a:path w="1234440" h="4861560">
                <a:moveTo>
                  <a:pt x="253218" y="1395898"/>
                </a:moveTo>
                <a:lnTo>
                  <a:pt x="153564" y="912631"/>
                </a:lnTo>
                <a:lnTo>
                  <a:pt x="156189" y="862477"/>
                </a:lnTo>
                <a:lnTo>
                  <a:pt x="275570" y="1441412"/>
                </a:lnTo>
                <a:lnTo>
                  <a:pt x="253218" y="1395898"/>
                </a:lnTo>
                <a:close/>
              </a:path>
              <a:path w="1234440" h="4861560">
                <a:moveTo>
                  <a:pt x="210932" y="1253721"/>
                </a:moveTo>
                <a:lnTo>
                  <a:pt x="160885" y="1011020"/>
                </a:lnTo>
                <a:lnTo>
                  <a:pt x="163421" y="960434"/>
                </a:lnTo>
                <a:lnTo>
                  <a:pt x="233342" y="1299511"/>
                </a:lnTo>
                <a:lnTo>
                  <a:pt x="210932" y="1253721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3678" y="6019948"/>
            <a:ext cx="1944370" cy="4267200"/>
          </a:xfrm>
          <a:custGeom>
            <a:avLst/>
            <a:gdLst/>
            <a:ahLst/>
            <a:cxnLst/>
            <a:rect l="l" t="t" r="r" b="b"/>
            <a:pathLst>
              <a:path w="1944369" h="4267200">
                <a:moveTo>
                  <a:pt x="1944320" y="0"/>
                </a:moveTo>
                <a:lnTo>
                  <a:pt x="1944320" y="4267051"/>
                </a:lnTo>
                <a:lnTo>
                  <a:pt x="0" y="4267051"/>
                </a:lnTo>
                <a:lnTo>
                  <a:pt x="18952" y="4254896"/>
                </a:lnTo>
                <a:lnTo>
                  <a:pt x="59128" y="4224786"/>
                </a:lnTo>
                <a:lnTo>
                  <a:pt x="96899" y="4192111"/>
                </a:lnTo>
                <a:lnTo>
                  <a:pt x="132386" y="4157032"/>
                </a:lnTo>
                <a:lnTo>
                  <a:pt x="165709" y="4119708"/>
                </a:lnTo>
                <a:lnTo>
                  <a:pt x="196988" y="4080301"/>
                </a:lnTo>
                <a:lnTo>
                  <a:pt x="278388" y="3924104"/>
                </a:lnTo>
                <a:lnTo>
                  <a:pt x="299421" y="3879763"/>
                </a:lnTo>
                <a:lnTo>
                  <a:pt x="318649" y="3835431"/>
                </a:lnTo>
                <a:lnTo>
                  <a:pt x="336562" y="3790684"/>
                </a:lnTo>
                <a:lnTo>
                  <a:pt x="353228" y="3745452"/>
                </a:lnTo>
                <a:lnTo>
                  <a:pt x="368717" y="3699666"/>
                </a:lnTo>
                <a:lnTo>
                  <a:pt x="394459" y="3617572"/>
                </a:lnTo>
                <a:lnTo>
                  <a:pt x="406903" y="3582023"/>
                </a:lnTo>
                <a:lnTo>
                  <a:pt x="420428" y="3546744"/>
                </a:lnTo>
                <a:lnTo>
                  <a:pt x="455347" y="3462886"/>
                </a:lnTo>
                <a:lnTo>
                  <a:pt x="473088" y="3413225"/>
                </a:lnTo>
                <a:lnTo>
                  <a:pt x="488394" y="3362752"/>
                </a:lnTo>
                <a:lnTo>
                  <a:pt x="501401" y="3311333"/>
                </a:lnTo>
                <a:lnTo>
                  <a:pt x="513191" y="3261762"/>
                </a:lnTo>
                <a:lnTo>
                  <a:pt x="524304" y="3212327"/>
                </a:lnTo>
                <a:lnTo>
                  <a:pt x="534065" y="3162621"/>
                </a:lnTo>
                <a:lnTo>
                  <a:pt x="541797" y="3112238"/>
                </a:lnTo>
                <a:lnTo>
                  <a:pt x="547771" y="3076779"/>
                </a:lnTo>
                <a:lnTo>
                  <a:pt x="556044" y="3041726"/>
                </a:lnTo>
                <a:lnTo>
                  <a:pt x="565128" y="3006943"/>
                </a:lnTo>
                <a:lnTo>
                  <a:pt x="573537" y="2972295"/>
                </a:lnTo>
                <a:lnTo>
                  <a:pt x="584003" y="2926843"/>
                </a:lnTo>
                <a:lnTo>
                  <a:pt x="593788" y="2881350"/>
                </a:lnTo>
                <a:lnTo>
                  <a:pt x="602932" y="2835778"/>
                </a:lnTo>
                <a:lnTo>
                  <a:pt x="611475" y="2790085"/>
                </a:lnTo>
                <a:lnTo>
                  <a:pt x="619456" y="2744232"/>
                </a:lnTo>
                <a:lnTo>
                  <a:pt x="633477" y="2659203"/>
                </a:lnTo>
                <a:lnTo>
                  <a:pt x="639361" y="2620092"/>
                </a:lnTo>
                <a:lnTo>
                  <a:pt x="643351" y="2580710"/>
                </a:lnTo>
                <a:lnTo>
                  <a:pt x="644230" y="2540923"/>
                </a:lnTo>
                <a:lnTo>
                  <a:pt x="652052" y="2492840"/>
                </a:lnTo>
                <a:lnTo>
                  <a:pt x="655952" y="2444081"/>
                </a:lnTo>
                <a:lnTo>
                  <a:pt x="659040" y="2395051"/>
                </a:lnTo>
                <a:lnTo>
                  <a:pt x="664428" y="2346156"/>
                </a:lnTo>
                <a:lnTo>
                  <a:pt x="666276" y="2335110"/>
                </a:lnTo>
                <a:lnTo>
                  <a:pt x="667313" y="2323794"/>
                </a:lnTo>
                <a:lnTo>
                  <a:pt x="667313" y="1926627"/>
                </a:lnTo>
                <a:lnTo>
                  <a:pt x="668034" y="1914784"/>
                </a:lnTo>
                <a:lnTo>
                  <a:pt x="668665" y="1886651"/>
                </a:lnTo>
                <a:lnTo>
                  <a:pt x="668936" y="1805724"/>
                </a:lnTo>
                <a:lnTo>
                  <a:pt x="670198" y="1753200"/>
                </a:lnTo>
                <a:lnTo>
                  <a:pt x="673625" y="1700676"/>
                </a:lnTo>
                <a:lnTo>
                  <a:pt x="682822" y="1629262"/>
                </a:lnTo>
                <a:lnTo>
                  <a:pt x="684265" y="1610371"/>
                </a:lnTo>
                <a:lnTo>
                  <a:pt x="690036" y="1497298"/>
                </a:lnTo>
                <a:lnTo>
                  <a:pt x="692560" y="1459855"/>
                </a:lnTo>
                <a:lnTo>
                  <a:pt x="698647" y="1394685"/>
                </a:lnTo>
                <a:lnTo>
                  <a:pt x="699774" y="1366552"/>
                </a:lnTo>
                <a:lnTo>
                  <a:pt x="699819" y="1266716"/>
                </a:lnTo>
                <a:lnTo>
                  <a:pt x="704643" y="1227150"/>
                </a:lnTo>
                <a:lnTo>
                  <a:pt x="712646" y="1186732"/>
                </a:lnTo>
                <a:lnTo>
                  <a:pt x="722136" y="1147260"/>
                </a:lnTo>
                <a:lnTo>
                  <a:pt x="733909" y="1102270"/>
                </a:lnTo>
                <a:lnTo>
                  <a:pt x="746720" y="1057419"/>
                </a:lnTo>
                <a:lnTo>
                  <a:pt x="760570" y="1012845"/>
                </a:lnTo>
                <a:lnTo>
                  <a:pt x="775459" y="968686"/>
                </a:lnTo>
                <a:lnTo>
                  <a:pt x="796661" y="910993"/>
                </a:lnTo>
                <a:lnTo>
                  <a:pt x="801125" y="896768"/>
                </a:lnTo>
                <a:lnTo>
                  <a:pt x="803965" y="882274"/>
                </a:lnTo>
                <a:lnTo>
                  <a:pt x="805047" y="848392"/>
                </a:lnTo>
                <a:lnTo>
                  <a:pt x="808699" y="830223"/>
                </a:lnTo>
                <a:lnTo>
                  <a:pt x="814515" y="812595"/>
                </a:lnTo>
                <a:lnTo>
                  <a:pt x="826665" y="783110"/>
                </a:lnTo>
                <a:lnTo>
                  <a:pt x="831241" y="770711"/>
                </a:lnTo>
                <a:lnTo>
                  <a:pt x="836088" y="758313"/>
                </a:lnTo>
                <a:lnTo>
                  <a:pt x="841881" y="746185"/>
                </a:lnTo>
                <a:lnTo>
                  <a:pt x="846300" y="736041"/>
                </a:lnTo>
                <a:lnTo>
                  <a:pt x="851259" y="725626"/>
                </a:lnTo>
                <a:lnTo>
                  <a:pt x="857300" y="715753"/>
                </a:lnTo>
                <a:lnTo>
                  <a:pt x="864965" y="707232"/>
                </a:lnTo>
                <a:lnTo>
                  <a:pt x="880970" y="690663"/>
                </a:lnTo>
                <a:lnTo>
                  <a:pt x="893458" y="672065"/>
                </a:lnTo>
                <a:lnTo>
                  <a:pt x="915460" y="633653"/>
                </a:lnTo>
                <a:lnTo>
                  <a:pt x="942951" y="591890"/>
                </a:lnTo>
                <a:lnTo>
                  <a:pt x="972336" y="551995"/>
                </a:lnTo>
                <a:lnTo>
                  <a:pt x="1003739" y="514068"/>
                </a:lnTo>
                <a:lnTo>
                  <a:pt x="1037287" y="478210"/>
                </a:lnTo>
                <a:lnTo>
                  <a:pt x="1073107" y="444523"/>
                </a:lnTo>
                <a:lnTo>
                  <a:pt x="1111324" y="413107"/>
                </a:lnTo>
                <a:lnTo>
                  <a:pt x="1152065" y="384063"/>
                </a:lnTo>
                <a:lnTo>
                  <a:pt x="1234247" y="330576"/>
                </a:lnTo>
                <a:lnTo>
                  <a:pt x="1275237" y="303632"/>
                </a:lnTo>
                <a:lnTo>
                  <a:pt x="1316107" y="276448"/>
                </a:lnTo>
                <a:lnTo>
                  <a:pt x="1356817" y="248942"/>
                </a:lnTo>
                <a:lnTo>
                  <a:pt x="1397327" y="221037"/>
                </a:lnTo>
                <a:lnTo>
                  <a:pt x="1424671" y="203724"/>
                </a:lnTo>
                <a:lnTo>
                  <a:pt x="1481523" y="175591"/>
                </a:lnTo>
                <a:lnTo>
                  <a:pt x="1555890" y="150051"/>
                </a:lnTo>
                <a:lnTo>
                  <a:pt x="1600750" y="135736"/>
                </a:lnTo>
                <a:lnTo>
                  <a:pt x="1645609" y="121151"/>
                </a:lnTo>
                <a:lnTo>
                  <a:pt x="1690198" y="105619"/>
                </a:lnTo>
                <a:lnTo>
                  <a:pt x="1739498" y="86503"/>
                </a:lnTo>
                <a:lnTo>
                  <a:pt x="1788123" y="66305"/>
                </a:lnTo>
                <a:lnTo>
                  <a:pt x="1884965" y="24827"/>
                </a:lnTo>
                <a:lnTo>
                  <a:pt x="1919590" y="10513"/>
                </a:lnTo>
                <a:lnTo>
                  <a:pt x="1944320" y="0"/>
                </a:lnTo>
                <a:close/>
              </a:path>
              <a:path w="1944369" h="4267200">
                <a:moveTo>
                  <a:pt x="667313" y="1926627"/>
                </a:moveTo>
                <a:lnTo>
                  <a:pt x="667313" y="2323794"/>
                </a:lnTo>
                <a:lnTo>
                  <a:pt x="667268" y="2312478"/>
                </a:lnTo>
                <a:lnTo>
                  <a:pt x="665870" y="2301432"/>
                </a:lnTo>
                <a:lnTo>
                  <a:pt x="661069" y="2249246"/>
                </a:lnTo>
                <a:lnTo>
                  <a:pt x="659919" y="2196655"/>
                </a:lnTo>
                <a:lnTo>
                  <a:pt x="659581" y="2143793"/>
                </a:lnTo>
                <a:lnTo>
                  <a:pt x="656087" y="2060724"/>
                </a:lnTo>
                <a:lnTo>
                  <a:pt x="656853" y="2030923"/>
                </a:lnTo>
                <a:lnTo>
                  <a:pt x="659243" y="2001122"/>
                </a:lnTo>
                <a:lnTo>
                  <a:pt x="666321" y="1942917"/>
                </a:lnTo>
                <a:lnTo>
                  <a:pt x="667313" y="1926627"/>
                </a:lnTo>
                <a:close/>
              </a:path>
              <a:path w="1944369" h="4267200">
                <a:moveTo>
                  <a:pt x="699819" y="1266716"/>
                </a:moveTo>
                <a:lnTo>
                  <a:pt x="699819" y="1338419"/>
                </a:lnTo>
                <a:lnTo>
                  <a:pt x="699052" y="1310287"/>
                </a:lnTo>
                <a:lnTo>
                  <a:pt x="699616" y="1268380"/>
                </a:lnTo>
                <a:lnTo>
                  <a:pt x="699819" y="1266716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897" y="0"/>
            <a:ext cx="3336290" cy="10290810"/>
            <a:chOff x="-897" y="0"/>
            <a:chExt cx="3336290" cy="10290810"/>
          </a:xfrm>
        </p:grpSpPr>
        <p:sp>
          <p:nvSpPr>
            <p:cNvPr id="6" name="object 6"/>
            <p:cNvSpPr/>
            <p:nvPr/>
          </p:nvSpPr>
          <p:spPr>
            <a:xfrm>
              <a:off x="-889" y="0"/>
              <a:ext cx="3336290" cy="10290810"/>
            </a:xfrm>
            <a:custGeom>
              <a:avLst/>
              <a:gdLst/>
              <a:ahLst/>
              <a:cxnLst/>
              <a:rect l="l" t="t" r="r" b="b"/>
              <a:pathLst>
                <a:path w="3336290" h="10290810">
                  <a:moveTo>
                    <a:pt x="14198" y="6198959"/>
                  </a:moveTo>
                  <a:lnTo>
                    <a:pt x="762" y="6159728"/>
                  </a:lnTo>
                  <a:lnTo>
                    <a:pt x="13220" y="6197536"/>
                  </a:lnTo>
                  <a:lnTo>
                    <a:pt x="14198" y="6198959"/>
                  </a:lnTo>
                  <a:close/>
                </a:path>
                <a:path w="3336290" h="10290810">
                  <a:moveTo>
                    <a:pt x="1220812" y="5561050"/>
                  </a:moveTo>
                  <a:lnTo>
                    <a:pt x="1202016" y="5504116"/>
                  </a:lnTo>
                  <a:lnTo>
                    <a:pt x="1181900" y="5483669"/>
                  </a:lnTo>
                  <a:lnTo>
                    <a:pt x="1217129" y="5590438"/>
                  </a:lnTo>
                  <a:lnTo>
                    <a:pt x="1220812" y="5561050"/>
                  </a:lnTo>
                  <a:close/>
                </a:path>
                <a:path w="3336290" h="10290810">
                  <a:moveTo>
                    <a:pt x="1495666" y="9069603"/>
                  </a:moveTo>
                  <a:lnTo>
                    <a:pt x="1492288" y="9018841"/>
                  </a:lnTo>
                  <a:lnTo>
                    <a:pt x="1445602" y="8877313"/>
                  </a:lnTo>
                  <a:lnTo>
                    <a:pt x="1418031" y="8834272"/>
                  </a:lnTo>
                  <a:lnTo>
                    <a:pt x="1495666" y="9069603"/>
                  </a:lnTo>
                  <a:close/>
                </a:path>
                <a:path w="3336290" h="10290810">
                  <a:moveTo>
                    <a:pt x="1606080" y="10093401"/>
                  </a:moveTo>
                  <a:lnTo>
                    <a:pt x="1602295" y="10041395"/>
                  </a:lnTo>
                  <a:lnTo>
                    <a:pt x="1594053" y="10016414"/>
                  </a:lnTo>
                  <a:lnTo>
                    <a:pt x="1603616" y="10004869"/>
                  </a:lnTo>
                  <a:lnTo>
                    <a:pt x="1591906" y="9766706"/>
                  </a:lnTo>
                  <a:lnTo>
                    <a:pt x="1592275" y="9727286"/>
                  </a:lnTo>
                  <a:lnTo>
                    <a:pt x="1580540" y="9691713"/>
                  </a:lnTo>
                  <a:lnTo>
                    <a:pt x="1580616" y="9651403"/>
                  </a:lnTo>
                  <a:lnTo>
                    <a:pt x="1559001" y="9585884"/>
                  </a:lnTo>
                  <a:lnTo>
                    <a:pt x="1566392" y="9567761"/>
                  </a:lnTo>
                  <a:lnTo>
                    <a:pt x="1561896" y="9554108"/>
                  </a:lnTo>
                  <a:lnTo>
                    <a:pt x="1544637" y="9258579"/>
                  </a:lnTo>
                  <a:lnTo>
                    <a:pt x="1529473" y="9212631"/>
                  </a:lnTo>
                  <a:lnTo>
                    <a:pt x="1526311" y="9162517"/>
                  </a:lnTo>
                  <a:lnTo>
                    <a:pt x="1387132" y="8740610"/>
                  </a:lnTo>
                  <a:lnTo>
                    <a:pt x="1359662" y="8697900"/>
                  </a:lnTo>
                  <a:lnTo>
                    <a:pt x="1391310" y="8793848"/>
                  </a:lnTo>
                  <a:lnTo>
                    <a:pt x="1328915" y="8604707"/>
                  </a:lnTo>
                  <a:lnTo>
                    <a:pt x="1274013" y="8519350"/>
                  </a:lnTo>
                  <a:lnTo>
                    <a:pt x="1258595" y="8472614"/>
                  </a:lnTo>
                  <a:lnTo>
                    <a:pt x="1231138" y="8429942"/>
                  </a:lnTo>
                  <a:lnTo>
                    <a:pt x="1040079" y="8134540"/>
                  </a:lnTo>
                  <a:lnTo>
                    <a:pt x="1024775" y="8088160"/>
                  </a:lnTo>
                  <a:lnTo>
                    <a:pt x="969797" y="8002587"/>
                  </a:lnTo>
                  <a:lnTo>
                    <a:pt x="954176" y="7955229"/>
                  </a:lnTo>
                  <a:lnTo>
                    <a:pt x="898931" y="7868869"/>
                  </a:lnTo>
                  <a:lnTo>
                    <a:pt x="883386" y="7821739"/>
                  </a:lnTo>
                  <a:lnTo>
                    <a:pt x="855751" y="7778521"/>
                  </a:lnTo>
                  <a:lnTo>
                    <a:pt x="827328" y="7692352"/>
                  </a:lnTo>
                  <a:lnTo>
                    <a:pt x="808761" y="7676629"/>
                  </a:lnTo>
                  <a:lnTo>
                    <a:pt x="722363" y="7414730"/>
                  </a:lnTo>
                  <a:lnTo>
                    <a:pt x="711733" y="7260895"/>
                  </a:lnTo>
                  <a:lnTo>
                    <a:pt x="717181" y="7196328"/>
                  </a:lnTo>
                  <a:lnTo>
                    <a:pt x="750100" y="7133984"/>
                  </a:lnTo>
                  <a:lnTo>
                    <a:pt x="776465" y="7092264"/>
                  </a:lnTo>
                  <a:lnTo>
                    <a:pt x="802474" y="7049503"/>
                  </a:lnTo>
                  <a:lnTo>
                    <a:pt x="828230" y="7005980"/>
                  </a:lnTo>
                  <a:lnTo>
                    <a:pt x="879411" y="6917880"/>
                  </a:lnTo>
                  <a:lnTo>
                    <a:pt x="892962" y="6877888"/>
                  </a:lnTo>
                  <a:lnTo>
                    <a:pt x="944473" y="6790804"/>
                  </a:lnTo>
                  <a:lnTo>
                    <a:pt x="970127" y="6746938"/>
                  </a:lnTo>
                  <a:lnTo>
                    <a:pt x="983589" y="6706679"/>
                  </a:lnTo>
                  <a:lnTo>
                    <a:pt x="1033805" y="6615697"/>
                  </a:lnTo>
                  <a:lnTo>
                    <a:pt x="1058291" y="6568300"/>
                  </a:lnTo>
                  <a:lnTo>
                    <a:pt x="1069289" y="6520561"/>
                  </a:lnTo>
                  <a:lnTo>
                    <a:pt x="1094447" y="6475222"/>
                  </a:lnTo>
                  <a:lnTo>
                    <a:pt x="1107059" y="6432372"/>
                  </a:lnTo>
                  <a:lnTo>
                    <a:pt x="1131354" y="6384391"/>
                  </a:lnTo>
                  <a:lnTo>
                    <a:pt x="1178623" y="6203366"/>
                  </a:lnTo>
                  <a:lnTo>
                    <a:pt x="1193444" y="6167234"/>
                  </a:lnTo>
                  <a:lnTo>
                    <a:pt x="1195793" y="6133808"/>
                  </a:lnTo>
                  <a:lnTo>
                    <a:pt x="1209865" y="6095390"/>
                  </a:lnTo>
                  <a:lnTo>
                    <a:pt x="1215453" y="5990704"/>
                  </a:lnTo>
                  <a:lnTo>
                    <a:pt x="1229614" y="5952566"/>
                  </a:lnTo>
                  <a:lnTo>
                    <a:pt x="1231671" y="5918276"/>
                  </a:lnTo>
                  <a:lnTo>
                    <a:pt x="1272247" y="5716968"/>
                  </a:lnTo>
                  <a:lnTo>
                    <a:pt x="1267739" y="5703328"/>
                  </a:lnTo>
                  <a:lnTo>
                    <a:pt x="1275130" y="5685193"/>
                  </a:lnTo>
                  <a:lnTo>
                    <a:pt x="1270469" y="5671045"/>
                  </a:lnTo>
                  <a:lnTo>
                    <a:pt x="1253909" y="5661393"/>
                  </a:lnTo>
                  <a:lnTo>
                    <a:pt x="1245781" y="5636742"/>
                  </a:lnTo>
                  <a:lnTo>
                    <a:pt x="1225461" y="5615711"/>
                  </a:lnTo>
                  <a:lnTo>
                    <a:pt x="1181900" y="5483669"/>
                  </a:lnTo>
                  <a:lnTo>
                    <a:pt x="1161745" y="5463095"/>
                  </a:lnTo>
                  <a:lnTo>
                    <a:pt x="1153553" y="5438292"/>
                  </a:lnTo>
                  <a:lnTo>
                    <a:pt x="1133195" y="5417083"/>
                  </a:lnTo>
                  <a:lnTo>
                    <a:pt x="1105585" y="5373941"/>
                  </a:lnTo>
                  <a:lnTo>
                    <a:pt x="1067257" y="5338864"/>
                  </a:lnTo>
                  <a:lnTo>
                    <a:pt x="991958" y="5272748"/>
                  </a:lnTo>
                  <a:lnTo>
                    <a:pt x="989126" y="5264150"/>
                  </a:lnTo>
                  <a:lnTo>
                    <a:pt x="974648" y="5260797"/>
                  </a:lnTo>
                  <a:lnTo>
                    <a:pt x="960666" y="5258968"/>
                  </a:lnTo>
                  <a:lnTo>
                    <a:pt x="947280" y="5258930"/>
                  </a:lnTo>
                  <a:lnTo>
                    <a:pt x="933450" y="5257546"/>
                  </a:lnTo>
                  <a:lnTo>
                    <a:pt x="920089" y="5257558"/>
                  </a:lnTo>
                  <a:lnTo>
                    <a:pt x="895070" y="5262829"/>
                  </a:lnTo>
                  <a:lnTo>
                    <a:pt x="882510" y="5265267"/>
                  </a:lnTo>
                  <a:lnTo>
                    <a:pt x="848588" y="5284063"/>
                  </a:lnTo>
                  <a:lnTo>
                    <a:pt x="812495" y="5336794"/>
                  </a:lnTo>
                  <a:lnTo>
                    <a:pt x="787349" y="5382209"/>
                  </a:lnTo>
                  <a:lnTo>
                    <a:pt x="762901" y="5429720"/>
                  </a:lnTo>
                  <a:lnTo>
                    <a:pt x="739178" y="5479415"/>
                  </a:lnTo>
                  <a:lnTo>
                    <a:pt x="728281" y="5527421"/>
                  </a:lnTo>
                  <a:lnTo>
                    <a:pt x="718159" y="5577827"/>
                  </a:lnTo>
                  <a:lnTo>
                    <a:pt x="708850" y="5630697"/>
                  </a:lnTo>
                  <a:lnTo>
                    <a:pt x="700392" y="5686145"/>
                  </a:lnTo>
                  <a:lnTo>
                    <a:pt x="706120" y="5784558"/>
                  </a:lnTo>
                  <a:lnTo>
                    <a:pt x="696760" y="5837250"/>
                  </a:lnTo>
                  <a:lnTo>
                    <a:pt x="699350" y="5885650"/>
                  </a:lnTo>
                  <a:lnTo>
                    <a:pt x="689775" y="5937694"/>
                  </a:lnTo>
                  <a:lnTo>
                    <a:pt x="672261" y="6046762"/>
                  </a:lnTo>
                  <a:lnTo>
                    <a:pt x="664718" y="6089637"/>
                  </a:lnTo>
                  <a:lnTo>
                    <a:pt x="664718" y="7564298"/>
                  </a:lnTo>
                  <a:lnTo>
                    <a:pt x="321945" y="6525285"/>
                  </a:lnTo>
                  <a:lnTo>
                    <a:pt x="649693" y="7518743"/>
                  </a:lnTo>
                  <a:lnTo>
                    <a:pt x="664718" y="7564298"/>
                  </a:lnTo>
                  <a:lnTo>
                    <a:pt x="664718" y="6089637"/>
                  </a:lnTo>
                  <a:lnTo>
                    <a:pt x="653656" y="6152502"/>
                  </a:lnTo>
                  <a:lnTo>
                    <a:pt x="634047" y="6255232"/>
                  </a:lnTo>
                  <a:lnTo>
                    <a:pt x="628942" y="6280289"/>
                  </a:lnTo>
                  <a:lnTo>
                    <a:pt x="611568" y="6308699"/>
                  </a:lnTo>
                  <a:lnTo>
                    <a:pt x="606005" y="6332360"/>
                  </a:lnTo>
                  <a:lnTo>
                    <a:pt x="588073" y="6359106"/>
                  </a:lnTo>
                  <a:lnTo>
                    <a:pt x="572452" y="6392799"/>
                  </a:lnTo>
                  <a:lnTo>
                    <a:pt x="542709" y="6424244"/>
                  </a:lnTo>
                  <a:lnTo>
                    <a:pt x="510527" y="6448323"/>
                  </a:lnTo>
                  <a:lnTo>
                    <a:pt x="475538" y="6463881"/>
                  </a:lnTo>
                  <a:lnTo>
                    <a:pt x="426199" y="6476466"/>
                  </a:lnTo>
                  <a:lnTo>
                    <a:pt x="386702" y="6478346"/>
                  </a:lnTo>
                  <a:lnTo>
                    <a:pt x="344932" y="6473355"/>
                  </a:lnTo>
                  <a:lnTo>
                    <a:pt x="300863" y="6461379"/>
                  </a:lnTo>
                  <a:lnTo>
                    <a:pt x="267373" y="6440945"/>
                  </a:lnTo>
                  <a:lnTo>
                    <a:pt x="221322" y="6422974"/>
                  </a:lnTo>
                  <a:lnTo>
                    <a:pt x="186994" y="6400000"/>
                  </a:lnTo>
                  <a:lnTo>
                    <a:pt x="164299" y="6390500"/>
                  </a:lnTo>
                  <a:lnTo>
                    <a:pt x="164299" y="6493319"/>
                  </a:lnTo>
                  <a:lnTo>
                    <a:pt x="117894" y="6474295"/>
                  </a:lnTo>
                  <a:lnTo>
                    <a:pt x="164274" y="6493307"/>
                  </a:lnTo>
                  <a:lnTo>
                    <a:pt x="164299" y="6390500"/>
                  </a:lnTo>
                  <a:lnTo>
                    <a:pt x="140449" y="6380505"/>
                  </a:lnTo>
                  <a:lnTo>
                    <a:pt x="137464" y="6371476"/>
                  </a:lnTo>
                  <a:lnTo>
                    <a:pt x="122008" y="6365164"/>
                  </a:lnTo>
                  <a:lnTo>
                    <a:pt x="114973" y="6343802"/>
                  </a:lnTo>
                  <a:lnTo>
                    <a:pt x="92532" y="6316345"/>
                  </a:lnTo>
                  <a:lnTo>
                    <a:pt x="82664" y="6286436"/>
                  </a:lnTo>
                  <a:lnTo>
                    <a:pt x="38976" y="6235077"/>
                  </a:lnTo>
                  <a:lnTo>
                    <a:pt x="14198" y="6198959"/>
                  </a:lnTo>
                  <a:lnTo>
                    <a:pt x="106781" y="6469012"/>
                  </a:lnTo>
                  <a:lnTo>
                    <a:pt x="70319" y="6451689"/>
                  </a:lnTo>
                  <a:lnTo>
                    <a:pt x="21767" y="6426149"/>
                  </a:lnTo>
                  <a:lnTo>
                    <a:pt x="0" y="6400635"/>
                  </a:lnTo>
                  <a:lnTo>
                    <a:pt x="889" y="7903210"/>
                  </a:lnTo>
                  <a:lnTo>
                    <a:pt x="787311" y="10287000"/>
                  </a:lnTo>
                  <a:lnTo>
                    <a:pt x="1416532" y="10289108"/>
                  </a:lnTo>
                  <a:lnTo>
                    <a:pt x="1417066" y="10290670"/>
                  </a:lnTo>
                  <a:lnTo>
                    <a:pt x="1417421" y="10289121"/>
                  </a:lnTo>
                  <a:lnTo>
                    <a:pt x="1577213" y="10289654"/>
                  </a:lnTo>
                  <a:lnTo>
                    <a:pt x="1590560" y="10249052"/>
                  </a:lnTo>
                  <a:lnTo>
                    <a:pt x="1600174" y="10197122"/>
                  </a:lnTo>
                  <a:lnTo>
                    <a:pt x="1597317" y="10147935"/>
                  </a:lnTo>
                  <a:lnTo>
                    <a:pt x="1606080" y="10093401"/>
                  </a:lnTo>
                  <a:close/>
                </a:path>
                <a:path w="3336290" h="10290810">
                  <a:moveTo>
                    <a:pt x="3335858" y="0"/>
                  </a:moveTo>
                  <a:lnTo>
                    <a:pt x="889" y="0"/>
                  </a:lnTo>
                  <a:lnTo>
                    <a:pt x="889" y="5731116"/>
                  </a:lnTo>
                  <a:lnTo>
                    <a:pt x="33540" y="5717260"/>
                  </a:lnTo>
                  <a:lnTo>
                    <a:pt x="79260" y="5698579"/>
                  </a:lnTo>
                  <a:lnTo>
                    <a:pt x="125552" y="5680773"/>
                  </a:lnTo>
                  <a:lnTo>
                    <a:pt x="177800" y="5662574"/>
                  </a:lnTo>
                  <a:lnTo>
                    <a:pt x="230365" y="5645493"/>
                  </a:lnTo>
                  <a:lnTo>
                    <a:pt x="282930" y="5628716"/>
                  </a:lnTo>
                  <a:lnTo>
                    <a:pt x="335178" y="5611469"/>
                  </a:lnTo>
                  <a:lnTo>
                    <a:pt x="403860" y="5583567"/>
                  </a:lnTo>
                  <a:lnTo>
                    <a:pt x="468731" y="5545531"/>
                  </a:lnTo>
                  <a:lnTo>
                    <a:pt x="509409" y="5517477"/>
                  </a:lnTo>
                  <a:lnTo>
                    <a:pt x="550252" y="5489765"/>
                  </a:lnTo>
                  <a:lnTo>
                    <a:pt x="591248" y="5462359"/>
                  </a:lnTo>
                  <a:lnTo>
                    <a:pt x="632371" y="5435193"/>
                  </a:lnTo>
                  <a:lnTo>
                    <a:pt x="673569" y="5408193"/>
                  </a:lnTo>
                  <a:lnTo>
                    <a:pt x="756132" y="5354498"/>
                  </a:lnTo>
                  <a:lnTo>
                    <a:pt x="798068" y="5324881"/>
                  </a:lnTo>
                  <a:lnTo>
                    <a:pt x="837730" y="5293118"/>
                  </a:lnTo>
                  <a:lnTo>
                    <a:pt x="875207" y="5259286"/>
                  </a:lnTo>
                  <a:lnTo>
                    <a:pt x="910602" y="5223484"/>
                  </a:lnTo>
                  <a:lnTo>
                    <a:pt x="944016" y="5185778"/>
                  </a:lnTo>
                  <a:lnTo>
                    <a:pt x="975563" y="5146243"/>
                  </a:lnTo>
                  <a:lnTo>
                    <a:pt x="1005306" y="5104981"/>
                  </a:lnTo>
                  <a:lnTo>
                    <a:pt x="1033373" y="5062042"/>
                  </a:lnTo>
                  <a:lnTo>
                    <a:pt x="1059154" y="5017020"/>
                  </a:lnTo>
                  <a:lnTo>
                    <a:pt x="1073797" y="4995240"/>
                  </a:lnTo>
                  <a:lnTo>
                    <a:pt x="1101534" y="4965839"/>
                  </a:lnTo>
                  <a:lnTo>
                    <a:pt x="1119593" y="4930178"/>
                  </a:lnTo>
                  <a:lnTo>
                    <a:pt x="1126388" y="4915967"/>
                  </a:lnTo>
                  <a:lnTo>
                    <a:pt x="1132065" y="4901438"/>
                  </a:lnTo>
                  <a:lnTo>
                    <a:pt x="1137424" y="4886909"/>
                  </a:lnTo>
                  <a:lnTo>
                    <a:pt x="1151661" y="4852352"/>
                  </a:lnTo>
                  <a:lnTo>
                    <a:pt x="1158481" y="4831702"/>
                  </a:lnTo>
                  <a:lnTo>
                    <a:pt x="1162761" y="4810404"/>
                  </a:lnTo>
                  <a:lnTo>
                    <a:pt x="1164031" y="4770704"/>
                  </a:lnTo>
                  <a:lnTo>
                    <a:pt x="1167358" y="4753724"/>
                  </a:lnTo>
                  <a:lnTo>
                    <a:pt x="1172591" y="4737062"/>
                  </a:lnTo>
                  <a:lnTo>
                    <a:pt x="1197432" y="4669447"/>
                  </a:lnTo>
                  <a:lnTo>
                    <a:pt x="1214882" y="4617707"/>
                  </a:lnTo>
                  <a:lnTo>
                    <a:pt x="1231099" y="4565472"/>
                  </a:lnTo>
                  <a:lnTo>
                    <a:pt x="1246111" y="4512919"/>
                  </a:lnTo>
                  <a:lnTo>
                    <a:pt x="1259916" y="4460202"/>
                  </a:lnTo>
                  <a:lnTo>
                    <a:pt x="1271028" y="4413948"/>
                  </a:lnTo>
                  <a:lnTo>
                    <a:pt x="1280414" y="4366590"/>
                  </a:lnTo>
                  <a:lnTo>
                    <a:pt x="1286065" y="4320222"/>
                  </a:lnTo>
                  <a:lnTo>
                    <a:pt x="1286306" y="4318279"/>
                  </a:lnTo>
                  <a:lnTo>
                    <a:pt x="1286967" y="4269168"/>
                  </a:lnTo>
                  <a:lnTo>
                    <a:pt x="1286090" y="4237533"/>
                  </a:lnTo>
                  <a:lnTo>
                    <a:pt x="1286116" y="4203242"/>
                  </a:lnTo>
                  <a:lnTo>
                    <a:pt x="1287437" y="4170273"/>
                  </a:lnTo>
                  <a:lnTo>
                    <a:pt x="1294574" y="4093908"/>
                  </a:lnTo>
                  <a:lnTo>
                    <a:pt x="1297520" y="4050030"/>
                  </a:lnTo>
                  <a:lnTo>
                    <a:pt x="1304290" y="3917543"/>
                  </a:lnTo>
                  <a:lnTo>
                    <a:pt x="1305979" y="3895407"/>
                  </a:lnTo>
                  <a:lnTo>
                    <a:pt x="1315542" y="3824059"/>
                  </a:lnTo>
                  <a:lnTo>
                    <a:pt x="1319542" y="3774770"/>
                  </a:lnTo>
                  <a:lnTo>
                    <a:pt x="1321600" y="3725570"/>
                  </a:lnTo>
                  <a:lnTo>
                    <a:pt x="1322349" y="3676294"/>
                  </a:lnTo>
                  <a:lnTo>
                    <a:pt x="1322565" y="3593795"/>
                  </a:lnTo>
                  <a:lnTo>
                    <a:pt x="1323301" y="3560838"/>
                  </a:lnTo>
                  <a:lnTo>
                    <a:pt x="1324152" y="3546957"/>
                  </a:lnTo>
                  <a:lnTo>
                    <a:pt x="1325321" y="3527869"/>
                  </a:lnTo>
                  <a:lnTo>
                    <a:pt x="1332903" y="3465347"/>
                  </a:lnTo>
                  <a:lnTo>
                    <a:pt x="1333614" y="3459670"/>
                  </a:lnTo>
                  <a:lnTo>
                    <a:pt x="1336408" y="3424745"/>
                  </a:lnTo>
                  <a:lnTo>
                    <a:pt x="1337310" y="3389820"/>
                  </a:lnTo>
                  <a:lnTo>
                    <a:pt x="1335989" y="3354590"/>
                  </a:lnTo>
                  <a:lnTo>
                    <a:pt x="1333474" y="3304895"/>
                  </a:lnTo>
                  <a:lnTo>
                    <a:pt x="1332572" y="3205848"/>
                  </a:lnTo>
                  <a:lnTo>
                    <a:pt x="1330794" y="3156648"/>
                  </a:lnTo>
                  <a:lnTo>
                    <a:pt x="1325841" y="3107766"/>
                  </a:lnTo>
                  <a:lnTo>
                    <a:pt x="1324203" y="3094825"/>
                  </a:lnTo>
                  <a:lnTo>
                    <a:pt x="1324152" y="3081566"/>
                  </a:lnTo>
                  <a:lnTo>
                    <a:pt x="1325372" y="3068307"/>
                  </a:lnTo>
                  <a:lnTo>
                    <a:pt x="1327531" y="3055366"/>
                  </a:lnTo>
                  <a:lnTo>
                    <a:pt x="1332903" y="3009671"/>
                  </a:lnTo>
                  <a:lnTo>
                    <a:pt x="1338973" y="2917698"/>
                  </a:lnTo>
                  <a:lnTo>
                    <a:pt x="1343380" y="2872130"/>
                  </a:lnTo>
                  <a:lnTo>
                    <a:pt x="1351203" y="2827134"/>
                  </a:lnTo>
                  <a:lnTo>
                    <a:pt x="1352232" y="2780512"/>
                  </a:lnTo>
                  <a:lnTo>
                    <a:pt x="1356906" y="2734373"/>
                  </a:lnTo>
                  <a:lnTo>
                    <a:pt x="1363802" y="2688539"/>
                  </a:lnTo>
                  <a:lnTo>
                    <a:pt x="1380236" y="2588907"/>
                  </a:lnTo>
                  <a:lnTo>
                    <a:pt x="1389583" y="2535174"/>
                  </a:lnTo>
                  <a:lnTo>
                    <a:pt x="1399590" y="2481630"/>
                  </a:lnTo>
                  <a:lnTo>
                    <a:pt x="1410309" y="2428227"/>
                  </a:lnTo>
                  <a:lnTo>
                    <a:pt x="1421777" y="2374925"/>
                  </a:lnTo>
                  <a:lnTo>
                    <a:pt x="1434033" y="2321661"/>
                  </a:lnTo>
                  <a:lnTo>
                    <a:pt x="1443888" y="2281059"/>
                  </a:lnTo>
                  <a:lnTo>
                    <a:pt x="1454531" y="2240305"/>
                  </a:lnTo>
                  <a:lnTo>
                    <a:pt x="1464233" y="2199233"/>
                  </a:lnTo>
                  <a:lnTo>
                    <a:pt x="1471231" y="2157679"/>
                  </a:lnTo>
                  <a:lnTo>
                    <a:pt x="1478267" y="2110371"/>
                  </a:lnTo>
                  <a:lnTo>
                    <a:pt x="1486916" y="2063635"/>
                  </a:lnTo>
                  <a:lnTo>
                    <a:pt x="1496796" y="2017217"/>
                  </a:lnTo>
                  <a:lnTo>
                    <a:pt x="1507477" y="1970887"/>
                  </a:lnTo>
                  <a:lnTo>
                    <a:pt x="1530553" y="1876094"/>
                  </a:lnTo>
                  <a:lnTo>
                    <a:pt x="1544231" y="1828520"/>
                  </a:lnTo>
                  <a:lnTo>
                    <a:pt x="1559712" y="1781606"/>
                  </a:lnTo>
                  <a:lnTo>
                    <a:pt x="1577047" y="1735264"/>
                  </a:lnTo>
                  <a:lnTo>
                    <a:pt x="1613446" y="1648536"/>
                  </a:lnTo>
                  <a:lnTo>
                    <a:pt x="1629295" y="1607197"/>
                  </a:lnTo>
                  <a:lnTo>
                    <a:pt x="1643875" y="1565541"/>
                  </a:lnTo>
                  <a:lnTo>
                    <a:pt x="1657184" y="1523720"/>
                  </a:lnTo>
                  <a:lnTo>
                    <a:pt x="1671142" y="1478356"/>
                  </a:lnTo>
                  <a:lnTo>
                    <a:pt x="1685988" y="1433499"/>
                  </a:lnTo>
                  <a:lnTo>
                    <a:pt x="1701774" y="1389113"/>
                  </a:lnTo>
                  <a:lnTo>
                    <a:pt x="1718551" y="1345158"/>
                  </a:lnTo>
                  <a:lnTo>
                    <a:pt x="1736356" y="1301572"/>
                  </a:lnTo>
                  <a:lnTo>
                    <a:pt x="1755241" y="1258316"/>
                  </a:lnTo>
                  <a:lnTo>
                    <a:pt x="1774875" y="1216736"/>
                  </a:lnTo>
                  <a:lnTo>
                    <a:pt x="1795081" y="1175245"/>
                  </a:lnTo>
                  <a:lnTo>
                    <a:pt x="1856676" y="1052068"/>
                  </a:lnTo>
                  <a:lnTo>
                    <a:pt x="1906549" y="983602"/>
                  </a:lnTo>
                  <a:lnTo>
                    <a:pt x="1939556" y="945642"/>
                  </a:lnTo>
                  <a:lnTo>
                    <a:pt x="1974405" y="909586"/>
                  </a:lnTo>
                  <a:lnTo>
                    <a:pt x="2011184" y="875538"/>
                  </a:lnTo>
                  <a:lnTo>
                    <a:pt x="2049970" y="843622"/>
                  </a:lnTo>
                  <a:lnTo>
                    <a:pt x="2090851" y="813955"/>
                  </a:lnTo>
                  <a:lnTo>
                    <a:pt x="2133930" y="786650"/>
                  </a:lnTo>
                  <a:lnTo>
                    <a:pt x="2178227" y="761415"/>
                  </a:lnTo>
                  <a:lnTo>
                    <a:pt x="2222042" y="735723"/>
                  </a:lnTo>
                  <a:lnTo>
                    <a:pt x="2264918" y="708431"/>
                  </a:lnTo>
                  <a:lnTo>
                    <a:pt x="2306358" y="678459"/>
                  </a:lnTo>
                  <a:lnTo>
                    <a:pt x="2335809" y="654913"/>
                  </a:lnTo>
                  <a:lnTo>
                    <a:pt x="2365743" y="632180"/>
                  </a:lnTo>
                  <a:lnTo>
                    <a:pt x="2426385" y="587159"/>
                  </a:lnTo>
                  <a:lnTo>
                    <a:pt x="2465133" y="560539"/>
                  </a:lnTo>
                  <a:lnTo>
                    <a:pt x="2514346" y="536689"/>
                  </a:lnTo>
                  <a:lnTo>
                    <a:pt x="2550223" y="520179"/>
                  </a:lnTo>
                  <a:lnTo>
                    <a:pt x="2586723" y="504621"/>
                  </a:lnTo>
                  <a:lnTo>
                    <a:pt x="2624188" y="490804"/>
                  </a:lnTo>
                  <a:lnTo>
                    <a:pt x="2672804" y="473214"/>
                  </a:lnTo>
                  <a:lnTo>
                    <a:pt x="2720670" y="454304"/>
                  </a:lnTo>
                  <a:lnTo>
                    <a:pt x="2767876" y="434174"/>
                  </a:lnTo>
                  <a:lnTo>
                    <a:pt x="2814523" y="412915"/>
                  </a:lnTo>
                  <a:lnTo>
                    <a:pt x="2860700" y="390626"/>
                  </a:lnTo>
                  <a:lnTo>
                    <a:pt x="2906509" y="367398"/>
                  </a:lnTo>
                  <a:lnTo>
                    <a:pt x="2941345" y="347662"/>
                  </a:lnTo>
                  <a:lnTo>
                    <a:pt x="2974759" y="326186"/>
                  </a:lnTo>
                  <a:lnTo>
                    <a:pt x="3006585" y="302488"/>
                  </a:lnTo>
                  <a:lnTo>
                    <a:pt x="3036671" y="276098"/>
                  </a:lnTo>
                  <a:lnTo>
                    <a:pt x="3073400" y="240626"/>
                  </a:lnTo>
                  <a:lnTo>
                    <a:pt x="3110522" y="205320"/>
                  </a:lnTo>
                  <a:lnTo>
                    <a:pt x="3148050" y="170332"/>
                  </a:lnTo>
                  <a:lnTo>
                    <a:pt x="3185985" y="135826"/>
                  </a:lnTo>
                  <a:lnTo>
                    <a:pt x="3224326" y="101981"/>
                  </a:lnTo>
                  <a:lnTo>
                    <a:pt x="3260255" y="70535"/>
                  </a:lnTo>
                  <a:lnTo>
                    <a:pt x="3295332" y="38671"/>
                  </a:lnTo>
                  <a:lnTo>
                    <a:pt x="3329559" y="6248"/>
                  </a:lnTo>
                  <a:lnTo>
                    <a:pt x="3335858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80" y="2390774"/>
              <a:ext cx="171450" cy="171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80" y="4181474"/>
              <a:ext cx="171450" cy="171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880" y="6867524"/>
              <a:ext cx="171450" cy="1714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40730" y="957916"/>
            <a:ext cx="15478760" cy="808355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4450" b="1" spc="55" dirty="0">
                <a:latin typeface="Roboto"/>
                <a:cs typeface="Roboto"/>
              </a:rPr>
              <a:t>Ouvrages</a:t>
            </a:r>
            <a:r>
              <a:rPr sz="4450" b="1" spc="65" dirty="0">
                <a:latin typeface="Roboto"/>
                <a:cs typeface="Roboto"/>
              </a:rPr>
              <a:t> </a:t>
            </a:r>
            <a:r>
              <a:rPr sz="4450" b="1" spc="60" dirty="0">
                <a:latin typeface="Roboto"/>
                <a:cs typeface="Roboto"/>
              </a:rPr>
              <a:t>recommandés</a:t>
            </a:r>
            <a:endParaRPr sz="4450">
              <a:latin typeface="Roboto"/>
              <a:cs typeface="Roboto"/>
            </a:endParaRPr>
          </a:p>
          <a:p>
            <a:pPr marL="975994" marR="20320">
              <a:lnSpc>
                <a:spcPct val="132000"/>
              </a:lnSpc>
            </a:pPr>
            <a:r>
              <a:rPr sz="4450" b="1" spc="55" dirty="0">
                <a:latin typeface="Roboto"/>
                <a:cs typeface="Roboto"/>
              </a:rPr>
              <a:t>Software</a:t>
            </a:r>
            <a:r>
              <a:rPr sz="4450" b="1" spc="85" dirty="0">
                <a:latin typeface="Roboto"/>
                <a:cs typeface="Roboto"/>
              </a:rPr>
              <a:t> </a:t>
            </a:r>
            <a:r>
              <a:rPr sz="4450" b="1" spc="70" dirty="0">
                <a:latin typeface="Roboto"/>
                <a:cs typeface="Roboto"/>
              </a:rPr>
              <a:t>Architecture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10" dirty="0">
                <a:latin typeface="Roboto"/>
                <a:cs typeface="Roboto"/>
              </a:rPr>
              <a:t>in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Practice,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" dirty="0">
                <a:latin typeface="Roboto"/>
                <a:cs typeface="Roboto"/>
              </a:rPr>
              <a:t>3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85" dirty="0">
                <a:latin typeface="Roboto"/>
                <a:cs typeface="Roboto"/>
              </a:rPr>
              <a:t>e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édition,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Len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20" dirty="0">
                <a:latin typeface="Roboto"/>
                <a:cs typeface="Roboto"/>
              </a:rPr>
              <a:t>Bass, </a:t>
            </a:r>
            <a:r>
              <a:rPr sz="4450" b="1" spc="-1095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Paul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60" dirty="0">
                <a:latin typeface="Roboto"/>
                <a:cs typeface="Roboto"/>
              </a:rPr>
              <a:t>Clements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40" dirty="0">
                <a:solidFill>
                  <a:srgbClr val="231F20"/>
                </a:solidFill>
                <a:latin typeface="Roboto"/>
                <a:cs typeface="Roboto"/>
              </a:rPr>
              <a:t>et</a:t>
            </a:r>
            <a:r>
              <a:rPr sz="4450" b="1" spc="9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4450" b="1" spc="40" dirty="0">
                <a:latin typeface="Roboto"/>
                <a:cs typeface="Roboto"/>
              </a:rPr>
              <a:t>Rick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25" dirty="0">
                <a:latin typeface="Roboto"/>
                <a:cs typeface="Roboto"/>
              </a:rPr>
              <a:t>Kazman,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Addison-Wesley,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2012. </a:t>
            </a:r>
            <a:r>
              <a:rPr sz="4450" b="1" spc="40" dirty="0">
                <a:latin typeface="Roboto"/>
                <a:cs typeface="Roboto"/>
              </a:rPr>
              <a:t> </a:t>
            </a:r>
            <a:r>
              <a:rPr sz="4450" b="1" spc="25" dirty="0">
                <a:latin typeface="Roboto"/>
                <a:cs typeface="Roboto"/>
              </a:rPr>
              <a:t>“Design </a:t>
            </a:r>
            <a:r>
              <a:rPr sz="4450" b="1" spc="45" dirty="0">
                <a:latin typeface="Roboto"/>
                <a:cs typeface="Roboto"/>
              </a:rPr>
              <a:t>Patterns </a:t>
            </a:r>
            <a:r>
              <a:rPr sz="4450" b="1" spc="-210" dirty="0">
                <a:latin typeface="Roboto"/>
                <a:cs typeface="Roboto"/>
              </a:rPr>
              <a:t>-</a:t>
            </a:r>
            <a:r>
              <a:rPr sz="4450" b="1" spc="-204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Elements </a:t>
            </a:r>
            <a:r>
              <a:rPr sz="4450" b="1" spc="50" dirty="0">
                <a:latin typeface="Roboto"/>
                <a:cs typeface="Roboto"/>
              </a:rPr>
              <a:t>of </a:t>
            </a:r>
            <a:r>
              <a:rPr sz="4450" b="1" spc="55" dirty="0">
                <a:latin typeface="Roboto"/>
                <a:cs typeface="Roboto"/>
              </a:rPr>
              <a:t>Reusable </a:t>
            </a:r>
            <a:r>
              <a:rPr sz="4450" b="1" spc="15" dirty="0">
                <a:latin typeface="Roboto"/>
                <a:cs typeface="Roboto"/>
              </a:rPr>
              <a:t>Object- </a:t>
            </a:r>
            <a:r>
              <a:rPr sz="4450" b="1" spc="20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Oriented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Software”,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Erich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0" dirty="0">
                <a:latin typeface="Roboto"/>
                <a:cs typeface="Roboto"/>
              </a:rPr>
              <a:t>Gamma,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5" dirty="0">
                <a:latin typeface="Roboto"/>
                <a:cs typeface="Roboto"/>
              </a:rPr>
              <a:t>Richard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0" dirty="0">
                <a:latin typeface="Roboto"/>
                <a:cs typeface="Roboto"/>
              </a:rPr>
              <a:t>Helm,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Ralph </a:t>
            </a:r>
            <a:r>
              <a:rPr sz="4450" b="1" spc="35" dirty="0">
                <a:latin typeface="Roboto"/>
                <a:cs typeface="Roboto"/>
              </a:rPr>
              <a:t> </a:t>
            </a:r>
            <a:r>
              <a:rPr sz="4450" b="1" spc="25" dirty="0">
                <a:latin typeface="Roboto"/>
                <a:cs typeface="Roboto"/>
              </a:rPr>
              <a:t>Johnson,</a:t>
            </a:r>
            <a:r>
              <a:rPr sz="4450" b="1" spc="85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John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Vlissides</a:t>
            </a:r>
            <a:endParaRPr sz="4450">
              <a:latin typeface="Roboto"/>
              <a:cs typeface="Roboto"/>
            </a:endParaRPr>
          </a:p>
          <a:p>
            <a:pPr marL="975994" marR="5080">
              <a:lnSpc>
                <a:spcPct val="132000"/>
              </a:lnSpc>
              <a:spcBef>
                <a:spcPts val="5"/>
              </a:spcBef>
            </a:pPr>
            <a:r>
              <a:rPr sz="4450" b="1" spc="85" dirty="0">
                <a:latin typeface="Roboto"/>
                <a:cs typeface="Roboto"/>
              </a:rPr>
              <a:t>POSA </a:t>
            </a:r>
            <a:r>
              <a:rPr sz="4450" b="1" spc="5" dirty="0">
                <a:latin typeface="Roboto"/>
                <a:cs typeface="Roboto"/>
              </a:rPr>
              <a:t>1 </a:t>
            </a:r>
            <a:r>
              <a:rPr sz="4450" b="1" spc="-210" dirty="0">
                <a:latin typeface="Roboto"/>
                <a:cs typeface="Roboto"/>
              </a:rPr>
              <a:t>- </a:t>
            </a:r>
            <a:r>
              <a:rPr sz="4450" b="1" spc="35" dirty="0">
                <a:latin typeface="Roboto"/>
                <a:cs typeface="Roboto"/>
              </a:rPr>
              <a:t>“Pattern-Oriented </a:t>
            </a:r>
            <a:r>
              <a:rPr sz="4450" b="1" spc="55" dirty="0">
                <a:latin typeface="Roboto"/>
                <a:cs typeface="Roboto"/>
              </a:rPr>
              <a:t>Software </a:t>
            </a:r>
            <a:r>
              <a:rPr sz="4450" b="1" spc="70" dirty="0">
                <a:latin typeface="Roboto"/>
                <a:cs typeface="Roboto"/>
              </a:rPr>
              <a:t>Architecture </a:t>
            </a:r>
            <a:r>
              <a:rPr sz="4450" b="1" spc="-254" dirty="0">
                <a:latin typeface="Roboto"/>
                <a:cs typeface="Roboto"/>
              </a:rPr>
              <a:t>–</a:t>
            </a:r>
            <a:r>
              <a:rPr sz="4450" b="1" spc="-250" dirty="0">
                <a:latin typeface="Roboto"/>
                <a:cs typeface="Roboto"/>
              </a:rPr>
              <a:t> </a:t>
            </a:r>
            <a:r>
              <a:rPr sz="4450" b="1" spc="170" dirty="0">
                <a:latin typeface="Roboto"/>
                <a:cs typeface="Roboto"/>
              </a:rPr>
              <a:t>A </a:t>
            </a:r>
            <a:r>
              <a:rPr sz="4450" b="1" spc="175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System</a:t>
            </a:r>
            <a:r>
              <a:rPr sz="4450" b="1" spc="85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of</a:t>
            </a:r>
            <a:r>
              <a:rPr sz="4450" b="1" spc="85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Patterns”,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Vol.</a:t>
            </a:r>
            <a:r>
              <a:rPr sz="4450" b="1" spc="85" dirty="0">
                <a:latin typeface="Roboto"/>
                <a:cs typeface="Roboto"/>
              </a:rPr>
              <a:t> </a:t>
            </a:r>
            <a:r>
              <a:rPr sz="4450" b="1" spc="-5" dirty="0">
                <a:latin typeface="Roboto"/>
                <a:cs typeface="Roboto"/>
              </a:rPr>
              <a:t>1,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35" dirty="0">
                <a:latin typeface="Roboto"/>
                <a:cs typeface="Roboto"/>
              </a:rPr>
              <a:t>Frank</a:t>
            </a:r>
            <a:r>
              <a:rPr sz="4450" b="1" spc="85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Buschmann,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65" dirty="0">
                <a:latin typeface="Roboto"/>
                <a:cs typeface="Roboto"/>
              </a:rPr>
              <a:t>Regine </a:t>
            </a:r>
            <a:r>
              <a:rPr sz="4450" b="1" spc="70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Meunier,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30" dirty="0">
                <a:latin typeface="Roboto"/>
                <a:cs typeface="Roboto"/>
              </a:rPr>
              <a:t>Hans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55" dirty="0">
                <a:latin typeface="Roboto"/>
                <a:cs typeface="Roboto"/>
              </a:rPr>
              <a:t>Rohnert,Peter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45" dirty="0">
                <a:latin typeface="Roboto"/>
                <a:cs typeface="Roboto"/>
              </a:rPr>
              <a:t>Sommerland,</a:t>
            </a:r>
            <a:r>
              <a:rPr sz="4450" b="1" spc="90" dirty="0">
                <a:latin typeface="Roboto"/>
                <a:cs typeface="Roboto"/>
              </a:rPr>
              <a:t> </a:t>
            </a:r>
            <a:r>
              <a:rPr sz="4450" b="1" spc="50" dirty="0">
                <a:latin typeface="Roboto"/>
                <a:cs typeface="Roboto"/>
              </a:rPr>
              <a:t>Michael</a:t>
            </a:r>
            <a:r>
              <a:rPr sz="4450" b="1" spc="95" dirty="0">
                <a:latin typeface="Roboto"/>
                <a:cs typeface="Roboto"/>
              </a:rPr>
              <a:t> </a:t>
            </a:r>
            <a:r>
              <a:rPr sz="4450" b="1" spc="15" dirty="0">
                <a:latin typeface="Roboto"/>
                <a:cs typeface="Roboto"/>
              </a:rPr>
              <a:t>Stal</a:t>
            </a:r>
            <a:endParaRPr sz="44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27"/>
                </a:lnTo>
                <a:lnTo>
                  <a:pt x="2699347" y="5352046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08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27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01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23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79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27"/>
                </a:lnTo>
                <a:lnTo>
                  <a:pt x="1772043" y="8114119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55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299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60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42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26"/>
                </a:lnTo>
                <a:lnTo>
                  <a:pt x="27978" y="10259263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76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140115" y="1117"/>
                </a:lnTo>
                <a:lnTo>
                  <a:pt x="2140115" y="3022981"/>
                </a:lnTo>
                <a:lnTo>
                  <a:pt x="2103399" y="2844927"/>
                </a:lnTo>
                <a:lnTo>
                  <a:pt x="2112899" y="2890977"/>
                </a:lnTo>
                <a:lnTo>
                  <a:pt x="2140115" y="3022981"/>
                </a:lnTo>
                <a:lnTo>
                  <a:pt x="2140115" y="1117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19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81"/>
                </a:lnTo>
                <a:lnTo>
                  <a:pt x="1682940" y="1875015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34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20"/>
                </a:lnTo>
                <a:lnTo>
                  <a:pt x="2170074" y="3231134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45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701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24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78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48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72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92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07" y="4972507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18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402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56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33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17"/>
                  </a:lnTo>
                  <a:lnTo>
                    <a:pt x="1170482" y="4770717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60"/>
                  </a:lnTo>
                  <a:lnTo>
                    <a:pt x="1221333" y="4617707"/>
                  </a:lnTo>
                  <a:lnTo>
                    <a:pt x="1237551" y="4565485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42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83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33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54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28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110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003" y="2211173"/>
              <a:ext cx="180974" cy="180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003" y="4954373"/>
              <a:ext cx="180974" cy="1809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5003" y="6783173"/>
              <a:ext cx="180974" cy="1809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003" y="7697573"/>
              <a:ext cx="180974" cy="18097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92766" y="74834"/>
            <a:ext cx="11137900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300" spc="400" dirty="0"/>
              <a:t>Le</a:t>
            </a:r>
            <a:r>
              <a:rPr sz="10300" spc="100" dirty="0"/>
              <a:t> </a:t>
            </a:r>
            <a:r>
              <a:rPr sz="10300" spc="55" dirty="0"/>
              <a:t>patron</a:t>
            </a:r>
            <a:r>
              <a:rPr sz="10300" spc="100" dirty="0"/>
              <a:t> </a:t>
            </a:r>
            <a:r>
              <a:rPr sz="10300" spc="60" dirty="0"/>
              <a:t>singleton</a:t>
            </a:r>
            <a:endParaRPr sz="10300"/>
          </a:p>
        </p:txBody>
      </p:sp>
      <p:sp>
        <p:nvSpPr>
          <p:cNvPr id="10" name="object 10"/>
          <p:cNvSpPr txBox="1"/>
          <p:nvPr/>
        </p:nvSpPr>
        <p:spPr>
          <a:xfrm>
            <a:off x="2595570" y="1666673"/>
            <a:ext cx="13947140" cy="825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6570">
              <a:lnSpc>
                <a:spcPct val="131900"/>
              </a:lnSpc>
              <a:spcBef>
                <a:spcPts val="95"/>
              </a:spcBef>
            </a:pPr>
            <a:r>
              <a:rPr sz="4550" b="1" spc="25" dirty="0">
                <a:latin typeface="Roboto"/>
                <a:cs typeface="Roboto"/>
              </a:rPr>
              <a:t>L’objectif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15" dirty="0">
                <a:latin typeface="Roboto"/>
                <a:cs typeface="Roboto"/>
              </a:rPr>
              <a:t>du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pattern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70" dirty="0">
                <a:solidFill>
                  <a:srgbClr val="D49D25"/>
                </a:solidFill>
                <a:latin typeface="Roboto"/>
                <a:cs typeface="Roboto"/>
              </a:rPr>
              <a:t>SINGLETON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est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de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garantir </a:t>
            </a:r>
            <a:r>
              <a:rPr sz="4550" b="1" spc="55" dirty="0">
                <a:latin typeface="Roboto"/>
                <a:cs typeface="Roboto"/>
              </a:rPr>
              <a:t> </a:t>
            </a:r>
            <a:r>
              <a:rPr sz="4550" b="1" spc="10" dirty="0">
                <a:latin typeface="Roboto"/>
                <a:cs typeface="Roboto"/>
              </a:rPr>
              <a:t>qu’une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classe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ne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possède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10" dirty="0">
                <a:latin typeface="Roboto"/>
                <a:cs typeface="Roboto"/>
              </a:rPr>
              <a:t>qu’</a:t>
            </a:r>
            <a:r>
              <a:rPr sz="4550" b="1" spc="10" dirty="0">
                <a:solidFill>
                  <a:srgbClr val="D49D25"/>
                </a:solidFill>
                <a:latin typeface="Roboto"/>
                <a:cs typeface="Roboto"/>
              </a:rPr>
              <a:t>une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65" dirty="0">
                <a:solidFill>
                  <a:srgbClr val="D49D25"/>
                </a:solidFill>
                <a:latin typeface="Roboto"/>
                <a:cs typeface="Roboto"/>
              </a:rPr>
              <a:t>seule</a:t>
            </a:r>
            <a:r>
              <a:rPr sz="45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45" dirty="0">
                <a:solidFill>
                  <a:srgbClr val="D49D25"/>
                </a:solidFill>
                <a:latin typeface="Roboto"/>
                <a:cs typeface="Roboto"/>
              </a:rPr>
              <a:t>instance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et </a:t>
            </a:r>
            <a:r>
              <a:rPr sz="4550" b="1" spc="-112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de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60" dirty="0">
                <a:latin typeface="Roboto"/>
                <a:cs typeface="Roboto"/>
              </a:rPr>
              <a:t>fournir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" dirty="0">
                <a:latin typeface="Roboto"/>
                <a:cs typeface="Roboto"/>
              </a:rPr>
              <a:t>un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25" dirty="0">
                <a:latin typeface="Roboto"/>
                <a:cs typeface="Roboto"/>
              </a:rPr>
              <a:t>point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30" dirty="0">
                <a:latin typeface="Roboto"/>
                <a:cs typeface="Roboto"/>
              </a:rPr>
              <a:t>d’accès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global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dirty="0">
                <a:latin typeface="Roboto"/>
                <a:cs typeface="Roboto"/>
              </a:rPr>
              <a:t>à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celle-ci.</a:t>
            </a:r>
            <a:endParaRPr sz="4550">
              <a:latin typeface="Roboto"/>
              <a:cs typeface="Roboto"/>
            </a:endParaRPr>
          </a:p>
          <a:p>
            <a:pPr marL="12700" marR="1056005">
              <a:lnSpc>
                <a:spcPts val="7200"/>
              </a:lnSpc>
              <a:spcBef>
                <a:spcPts val="530"/>
              </a:spcBef>
            </a:pPr>
            <a:r>
              <a:rPr sz="4550" b="1" spc="35" dirty="0">
                <a:latin typeface="Roboto"/>
                <a:cs typeface="Roboto"/>
              </a:rPr>
              <a:t>Fourni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une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5" dirty="0">
                <a:solidFill>
                  <a:srgbClr val="D49D25"/>
                </a:solidFill>
                <a:latin typeface="Roboto"/>
                <a:cs typeface="Roboto"/>
              </a:rPr>
              <a:t>méthode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65" dirty="0">
                <a:solidFill>
                  <a:srgbClr val="D49D25"/>
                </a:solidFill>
                <a:latin typeface="Roboto"/>
                <a:cs typeface="Roboto"/>
              </a:rPr>
              <a:t>de</a:t>
            </a:r>
            <a:r>
              <a:rPr sz="4550" b="1" spc="8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55" dirty="0">
                <a:solidFill>
                  <a:srgbClr val="D49D25"/>
                </a:solidFill>
                <a:latin typeface="Roboto"/>
                <a:cs typeface="Roboto"/>
              </a:rPr>
              <a:t>classe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45" dirty="0">
                <a:solidFill>
                  <a:srgbClr val="D49D25"/>
                </a:solidFill>
                <a:latin typeface="Roboto"/>
                <a:cs typeface="Roboto"/>
              </a:rPr>
              <a:t>unique</a:t>
            </a:r>
            <a:r>
              <a:rPr sz="45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retournant </a:t>
            </a:r>
            <a:r>
              <a:rPr sz="4550" b="1" spc="-1120" dirty="0">
                <a:latin typeface="Roboto"/>
                <a:cs typeface="Roboto"/>
              </a:rPr>
              <a:t> </a:t>
            </a:r>
            <a:r>
              <a:rPr sz="4550" b="1" spc="60" dirty="0">
                <a:latin typeface="Roboto"/>
                <a:cs typeface="Roboto"/>
              </a:rPr>
              <a:t>cette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unique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instance.</a:t>
            </a:r>
            <a:endParaRPr sz="4550">
              <a:latin typeface="Roboto"/>
              <a:cs typeface="Roboto"/>
            </a:endParaRPr>
          </a:p>
          <a:p>
            <a:pPr marL="12700" marR="5080">
              <a:lnSpc>
                <a:spcPts val="7200"/>
              </a:lnSpc>
            </a:pPr>
            <a:r>
              <a:rPr sz="4550" b="1" spc="55" dirty="0">
                <a:latin typeface="Roboto"/>
                <a:cs typeface="Roboto"/>
              </a:rPr>
              <a:t>Restreint</a:t>
            </a:r>
            <a:r>
              <a:rPr sz="4550" b="1" spc="95" dirty="0">
                <a:latin typeface="Roboto"/>
                <a:cs typeface="Roboto"/>
              </a:rPr>
              <a:t> </a:t>
            </a:r>
            <a:r>
              <a:rPr sz="4550" b="1" spc="15" dirty="0">
                <a:latin typeface="Roboto"/>
                <a:cs typeface="Roboto"/>
              </a:rPr>
              <a:t>l'instanciation</a:t>
            </a:r>
            <a:r>
              <a:rPr sz="4550" b="1" spc="100" dirty="0">
                <a:latin typeface="Roboto"/>
                <a:cs typeface="Roboto"/>
              </a:rPr>
              <a:t> </a:t>
            </a:r>
            <a:r>
              <a:rPr sz="4550" b="1" spc="-5" dirty="0">
                <a:latin typeface="Roboto"/>
                <a:cs typeface="Roboto"/>
              </a:rPr>
              <a:t>d'une</a:t>
            </a:r>
            <a:r>
              <a:rPr sz="4550" b="1" spc="95" dirty="0">
                <a:latin typeface="Roboto"/>
                <a:cs typeface="Roboto"/>
              </a:rPr>
              <a:t> </a:t>
            </a:r>
            <a:r>
              <a:rPr sz="4550" b="1" spc="55" dirty="0">
                <a:latin typeface="Roboto"/>
                <a:cs typeface="Roboto"/>
              </a:rPr>
              <a:t>classe</a:t>
            </a:r>
            <a:r>
              <a:rPr sz="4550" b="1" spc="100" dirty="0">
                <a:latin typeface="Roboto"/>
                <a:cs typeface="Roboto"/>
              </a:rPr>
              <a:t> </a:t>
            </a:r>
            <a:r>
              <a:rPr sz="4550" b="1" dirty="0">
                <a:latin typeface="Roboto"/>
                <a:cs typeface="Roboto"/>
              </a:rPr>
              <a:t>à</a:t>
            </a:r>
            <a:r>
              <a:rPr sz="4550" b="1" spc="95" dirty="0">
                <a:latin typeface="Roboto"/>
                <a:cs typeface="Roboto"/>
              </a:rPr>
              <a:t> </a:t>
            </a:r>
            <a:r>
              <a:rPr sz="4550" b="1" spc="5" dirty="0">
                <a:latin typeface="Roboto"/>
                <a:cs typeface="Roboto"/>
              </a:rPr>
              <a:t>un</a:t>
            </a:r>
            <a:r>
              <a:rPr sz="4550" b="1" spc="100" dirty="0"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seul</a:t>
            </a:r>
            <a:r>
              <a:rPr sz="4550" b="1" spc="95" dirty="0">
                <a:latin typeface="Roboto"/>
                <a:cs typeface="Roboto"/>
              </a:rPr>
              <a:t> </a:t>
            </a:r>
            <a:r>
              <a:rPr sz="4550" b="1" spc="25" dirty="0">
                <a:latin typeface="Roboto"/>
                <a:cs typeface="Roboto"/>
              </a:rPr>
              <a:t>point. </a:t>
            </a:r>
            <a:r>
              <a:rPr sz="4550" b="1" spc="-1120" dirty="0">
                <a:latin typeface="Roboto"/>
                <a:cs typeface="Roboto"/>
              </a:rPr>
              <a:t> </a:t>
            </a:r>
            <a:r>
              <a:rPr sz="4550" b="1" spc="25" dirty="0">
                <a:latin typeface="Roboto"/>
                <a:cs typeface="Roboto"/>
              </a:rPr>
              <a:t>Est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40" dirty="0">
                <a:latin typeface="Roboto"/>
                <a:cs typeface="Roboto"/>
              </a:rPr>
              <a:t>utilisé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0" dirty="0">
                <a:latin typeface="Roboto"/>
                <a:cs typeface="Roboto"/>
              </a:rPr>
              <a:t>lorsque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-30" dirty="0">
                <a:latin typeface="Roboto"/>
                <a:cs typeface="Roboto"/>
              </a:rPr>
              <a:t>l'on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dirty="0">
                <a:latin typeface="Roboto"/>
                <a:cs typeface="Roboto"/>
              </a:rPr>
              <a:t>a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besoin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35" dirty="0">
                <a:latin typeface="Roboto"/>
                <a:cs typeface="Roboto"/>
              </a:rPr>
              <a:t>d'exactement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" dirty="0">
                <a:solidFill>
                  <a:srgbClr val="D49D25"/>
                </a:solidFill>
                <a:latin typeface="Roboto"/>
                <a:cs typeface="Roboto"/>
              </a:rPr>
              <a:t>un </a:t>
            </a:r>
            <a:r>
              <a:rPr sz="4550" b="1" spc="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40" dirty="0">
                <a:solidFill>
                  <a:srgbClr val="D49D25"/>
                </a:solidFill>
                <a:latin typeface="Roboto"/>
                <a:cs typeface="Roboto"/>
              </a:rPr>
              <a:t>objet</a:t>
            </a:r>
            <a:r>
              <a:rPr sz="4550" b="1" spc="8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550" b="1" spc="45" dirty="0">
                <a:latin typeface="Roboto"/>
                <a:cs typeface="Roboto"/>
              </a:rPr>
              <a:t>pour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5" dirty="0">
                <a:latin typeface="Roboto"/>
                <a:cs typeface="Roboto"/>
              </a:rPr>
              <a:t>coordonner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60" dirty="0">
                <a:latin typeface="Roboto"/>
                <a:cs typeface="Roboto"/>
              </a:rPr>
              <a:t>des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opérations</a:t>
            </a:r>
            <a:r>
              <a:rPr sz="4550" b="1" spc="85" dirty="0">
                <a:latin typeface="Roboto"/>
                <a:cs typeface="Roboto"/>
              </a:rPr>
              <a:t> </a:t>
            </a:r>
            <a:r>
              <a:rPr sz="4550" b="1" spc="30" dirty="0">
                <a:latin typeface="Roboto"/>
                <a:cs typeface="Roboto"/>
              </a:rPr>
              <a:t>dans</a:t>
            </a:r>
            <a:r>
              <a:rPr sz="4550" b="1" spc="90" dirty="0">
                <a:latin typeface="Roboto"/>
                <a:cs typeface="Roboto"/>
              </a:rPr>
              <a:t> </a:t>
            </a:r>
            <a:r>
              <a:rPr sz="4550" b="1" spc="5" dirty="0">
                <a:latin typeface="Roboto"/>
                <a:cs typeface="Roboto"/>
              </a:rPr>
              <a:t>un </a:t>
            </a:r>
            <a:r>
              <a:rPr sz="4550" b="1" spc="10" dirty="0">
                <a:latin typeface="Roboto"/>
                <a:cs typeface="Roboto"/>
              </a:rPr>
              <a:t> </a:t>
            </a:r>
            <a:r>
              <a:rPr sz="4550" b="1" spc="50" dirty="0">
                <a:latin typeface="Roboto"/>
                <a:cs typeface="Roboto"/>
              </a:rPr>
              <a:t>système.</a:t>
            </a:r>
            <a:endParaRPr sz="4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27"/>
                </a:lnTo>
                <a:lnTo>
                  <a:pt x="2699347" y="5352046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08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27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01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23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79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27"/>
                </a:lnTo>
                <a:lnTo>
                  <a:pt x="1772043" y="8114119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55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299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60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42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26"/>
                </a:lnTo>
                <a:lnTo>
                  <a:pt x="27978" y="10259263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74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44" y="4719282"/>
                </a:lnTo>
                <a:lnTo>
                  <a:pt x="2251786" y="4696422"/>
                </a:lnTo>
                <a:lnTo>
                  <a:pt x="2272677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606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606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18"/>
                  </a:lnTo>
                  <a:lnTo>
                    <a:pt x="0" y="5178755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28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32"/>
                  </a:lnTo>
                  <a:lnTo>
                    <a:pt x="413867" y="6473838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87"/>
                  </a:lnTo>
                  <a:lnTo>
                    <a:pt x="718667" y="6546443"/>
                  </a:lnTo>
                  <a:lnTo>
                    <a:pt x="758177" y="6544615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90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78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7005"/>
                  </a:lnTo>
                  <a:lnTo>
                    <a:pt x="1220914" y="5352910"/>
                  </a:lnTo>
                  <a:lnTo>
                    <a:pt x="1239723" y="5369382"/>
                  </a:lnTo>
                  <a:lnTo>
                    <a:pt x="1260919" y="5393093"/>
                  </a:lnTo>
                  <a:lnTo>
                    <a:pt x="1270177" y="5421160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61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24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903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14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44"/>
                  </a:lnTo>
                  <a:lnTo>
                    <a:pt x="1060551" y="6853085"/>
                  </a:lnTo>
                  <a:lnTo>
                    <a:pt x="1036345" y="6901332"/>
                  </a:lnTo>
                  <a:lnTo>
                    <a:pt x="1011961" y="6949033"/>
                  </a:lnTo>
                  <a:lnTo>
                    <a:pt x="987361" y="6996074"/>
                  </a:lnTo>
                  <a:lnTo>
                    <a:pt x="962494" y="7042340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57"/>
                  </a:lnTo>
                  <a:lnTo>
                    <a:pt x="895731" y="7285850"/>
                  </a:lnTo>
                  <a:lnTo>
                    <a:pt x="909891" y="7328789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86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88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71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91"/>
                  </a:lnTo>
                  <a:lnTo>
                    <a:pt x="1641716" y="8817369"/>
                  </a:lnTo>
                  <a:lnTo>
                    <a:pt x="1670062" y="8862809"/>
                  </a:lnTo>
                  <a:lnTo>
                    <a:pt x="1702727" y="8961793"/>
                  </a:lnTo>
                  <a:lnTo>
                    <a:pt x="1706994" y="9015247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93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86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95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49"/>
                  </a:lnTo>
                  <a:lnTo>
                    <a:pt x="1887880" y="9766249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304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1538" y="8917318"/>
                  </a:lnTo>
                  <a:lnTo>
                    <a:pt x="1791639" y="9069146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43"/>
                  </a:lnTo>
                  <a:lnTo>
                    <a:pt x="1683105" y="8740153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93"/>
                  </a:lnTo>
                  <a:lnTo>
                    <a:pt x="1554568" y="8472157"/>
                  </a:lnTo>
                  <a:lnTo>
                    <a:pt x="1527111" y="8429485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412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907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73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308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56"/>
                  </a:lnTo>
                  <a:lnTo>
                    <a:pt x="1163320" y="6921411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104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19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54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407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52"/>
                  </a:lnTo>
                  <a:lnTo>
                    <a:pt x="1058875" y="5429262"/>
                  </a:lnTo>
                  <a:lnTo>
                    <a:pt x="1035151" y="5478958"/>
                  </a:lnTo>
                  <a:lnTo>
                    <a:pt x="1024255" y="5526976"/>
                  </a:lnTo>
                  <a:lnTo>
                    <a:pt x="1014133" y="5577370"/>
                  </a:lnTo>
                  <a:lnTo>
                    <a:pt x="1004824" y="5630240"/>
                  </a:lnTo>
                  <a:lnTo>
                    <a:pt x="996365" y="5685688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305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42"/>
                  </a:lnTo>
                  <a:lnTo>
                    <a:pt x="901979" y="6331902"/>
                  </a:lnTo>
                  <a:lnTo>
                    <a:pt x="884047" y="6358649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22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48"/>
                  </a:lnTo>
                  <a:lnTo>
                    <a:pt x="433438" y="6371018"/>
                  </a:lnTo>
                  <a:lnTo>
                    <a:pt x="417982" y="6364706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212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43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20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04"/>
                  </a:lnTo>
                  <a:lnTo>
                    <a:pt x="1170482" y="4770704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47"/>
                  </a:lnTo>
                  <a:lnTo>
                    <a:pt x="1221333" y="4617707"/>
                  </a:lnTo>
                  <a:lnTo>
                    <a:pt x="1237551" y="4565472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30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70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20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42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15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098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7371" y="2435399"/>
              <a:ext cx="200024" cy="200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7371" y="4549949"/>
              <a:ext cx="200024" cy="2000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92766" y="74834"/>
            <a:ext cx="11137900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300" spc="400" dirty="0"/>
              <a:t>Le</a:t>
            </a:r>
            <a:r>
              <a:rPr sz="10300" spc="100" dirty="0"/>
              <a:t> </a:t>
            </a:r>
            <a:r>
              <a:rPr sz="10300" spc="55" dirty="0"/>
              <a:t>patron</a:t>
            </a:r>
            <a:r>
              <a:rPr sz="10300" spc="100" dirty="0"/>
              <a:t> </a:t>
            </a:r>
            <a:r>
              <a:rPr sz="10300" spc="60" dirty="0"/>
              <a:t>singleton</a:t>
            </a:r>
            <a:endParaRPr sz="10300"/>
          </a:p>
        </p:txBody>
      </p:sp>
      <p:sp>
        <p:nvSpPr>
          <p:cNvPr id="8" name="object 8"/>
          <p:cNvSpPr txBox="1"/>
          <p:nvPr/>
        </p:nvSpPr>
        <p:spPr>
          <a:xfrm>
            <a:off x="2704224" y="1794392"/>
            <a:ext cx="14008100" cy="742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6745">
              <a:lnSpc>
                <a:spcPct val="132100"/>
              </a:lnSpc>
              <a:spcBef>
                <a:spcPts val="100"/>
              </a:spcBef>
            </a:pPr>
            <a:r>
              <a:rPr sz="5250" b="1" spc="20" dirty="0">
                <a:latin typeface="Roboto"/>
                <a:cs typeface="Roboto"/>
              </a:rPr>
              <a:t>L’instance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65" dirty="0">
                <a:latin typeface="Roboto"/>
                <a:cs typeface="Roboto"/>
              </a:rPr>
              <a:t>ne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25" dirty="0">
                <a:latin typeface="Roboto"/>
                <a:cs typeface="Roboto"/>
              </a:rPr>
              <a:t>doit</a:t>
            </a:r>
            <a:r>
              <a:rPr sz="5250" b="1" spc="100" dirty="0">
                <a:latin typeface="Roboto"/>
                <a:cs typeface="Roboto"/>
              </a:rPr>
              <a:t> </a:t>
            </a:r>
            <a:r>
              <a:rPr sz="5250" b="1" spc="90" dirty="0">
                <a:latin typeface="Roboto"/>
                <a:cs typeface="Roboto"/>
              </a:rPr>
              <a:t>être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70" dirty="0">
                <a:latin typeface="Roboto"/>
                <a:cs typeface="Roboto"/>
              </a:rPr>
              <a:t>accessible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-10" dirty="0">
                <a:latin typeface="Roboto"/>
                <a:cs typeface="Roboto"/>
              </a:rPr>
              <a:t>qu’au </a:t>
            </a:r>
            <a:r>
              <a:rPr sz="5250" b="1" spc="-1290" dirty="0">
                <a:latin typeface="Roboto"/>
                <a:cs typeface="Roboto"/>
              </a:rPr>
              <a:t> </a:t>
            </a:r>
            <a:r>
              <a:rPr sz="5250" b="1" spc="65" dirty="0">
                <a:latin typeface="Roboto"/>
                <a:cs typeface="Roboto"/>
              </a:rPr>
              <a:t>travers</a:t>
            </a:r>
            <a:r>
              <a:rPr sz="5250" b="1" spc="100" dirty="0">
                <a:latin typeface="Roboto"/>
                <a:cs typeface="Roboto"/>
              </a:rPr>
              <a:t> </a:t>
            </a:r>
            <a:r>
              <a:rPr sz="5250" b="1" spc="5" dirty="0">
                <a:latin typeface="Roboto"/>
                <a:cs typeface="Roboto"/>
              </a:rPr>
              <a:t>d’</a:t>
            </a:r>
            <a:r>
              <a:rPr sz="5250" b="1" spc="5" dirty="0">
                <a:solidFill>
                  <a:srgbClr val="D49D25"/>
                </a:solidFill>
                <a:latin typeface="Roboto"/>
                <a:cs typeface="Roboto"/>
              </a:rPr>
              <a:t>une</a:t>
            </a:r>
            <a:r>
              <a:rPr sz="52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65" dirty="0">
                <a:solidFill>
                  <a:srgbClr val="D49D25"/>
                </a:solidFill>
                <a:latin typeface="Roboto"/>
                <a:cs typeface="Roboto"/>
              </a:rPr>
              <a:t>méthode</a:t>
            </a:r>
            <a:r>
              <a:rPr sz="52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75" dirty="0">
                <a:solidFill>
                  <a:srgbClr val="D49D25"/>
                </a:solidFill>
                <a:latin typeface="Roboto"/>
                <a:cs typeface="Roboto"/>
              </a:rPr>
              <a:t>de</a:t>
            </a:r>
            <a:r>
              <a:rPr sz="52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60" dirty="0">
                <a:solidFill>
                  <a:srgbClr val="D49D25"/>
                </a:solidFill>
                <a:latin typeface="Roboto"/>
                <a:cs typeface="Roboto"/>
              </a:rPr>
              <a:t>classe</a:t>
            </a:r>
            <a:r>
              <a:rPr sz="5250" b="1" spc="60" dirty="0">
                <a:latin typeface="Roboto"/>
                <a:cs typeface="Roboto"/>
              </a:rPr>
              <a:t>.</a:t>
            </a:r>
            <a:endParaRPr sz="5250">
              <a:latin typeface="Roboto"/>
              <a:cs typeface="Roboto"/>
            </a:endParaRPr>
          </a:p>
          <a:p>
            <a:pPr marL="12700" marR="5080">
              <a:lnSpc>
                <a:spcPct val="132100"/>
              </a:lnSpc>
            </a:pPr>
            <a:r>
              <a:rPr sz="5250" b="1" spc="25" dirty="0">
                <a:latin typeface="Roboto"/>
                <a:cs typeface="Roboto"/>
              </a:rPr>
              <a:t>On</a:t>
            </a:r>
            <a:r>
              <a:rPr sz="5250" b="1" spc="100" dirty="0">
                <a:latin typeface="Roboto"/>
                <a:cs typeface="Roboto"/>
              </a:rPr>
              <a:t> </a:t>
            </a:r>
            <a:r>
              <a:rPr sz="5250" b="1" spc="45" dirty="0">
                <a:latin typeface="Roboto"/>
                <a:cs typeface="Roboto"/>
              </a:rPr>
              <a:t>l’implémente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65" dirty="0">
                <a:latin typeface="Roboto"/>
                <a:cs typeface="Roboto"/>
              </a:rPr>
              <a:t>en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55" dirty="0">
                <a:latin typeface="Roboto"/>
                <a:cs typeface="Roboto"/>
              </a:rPr>
              <a:t>écrivant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55" dirty="0">
                <a:latin typeface="Roboto"/>
                <a:cs typeface="Roboto"/>
              </a:rPr>
              <a:t>une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60" dirty="0">
                <a:latin typeface="Roboto"/>
                <a:cs typeface="Roboto"/>
              </a:rPr>
              <a:t>classe </a:t>
            </a:r>
            <a:r>
              <a:rPr sz="5250" b="1" spc="65" dirty="0">
                <a:latin typeface="Roboto"/>
                <a:cs typeface="Roboto"/>
              </a:rPr>
              <a:t> </a:t>
            </a:r>
            <a:r>
              <a:rPr sz="5250" b="1" spc="45" dirty="0">
                <a:latin typeface="Roboto"/>
                <a:cs typeface="Roboto"/>
              </a:rPr>
              <a:t>contenant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55" dirty="0">
                <a:latin typeface="Roboto"/>
                <a:cs typeface="Roboto"/>
              </a:rPr>
              <a:t>une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65" dirty="0">
                <a:latin typeface="Roboto"/>
                <a:cs typeface="Roboto"/>
              </a:rPr>
              <a:t>méthode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25" dirty="0">
                <a:latin typeface="Roboto"/>
                <a:cs typeface="Roboto"/>
              </a:rPr>
              <a:t>qui</a:t>
            </a:r>
            <a:r>
              <a:rPr sz="5250" b="1" spc="95" dirty="0">
                <a:latin typeface="Roboto"/>
                <a:cs typeface="Roboto"/>
              </a:rPr>
              <a:t> </a:t>
            </a:r>
            <a:r>
              <a:rPr sz="5250" b="1" spc="110" dirty="0">
                <a:solidFill>
                  <a:srgbClr val="D49D25"/>
                </a:solidFill>
                <a:latin typeface="Roboto"/>
                <a:cs typeface="Roboto"/>
              </a:rPr>
              <a:t>crée</a:t>
            </a:r>
            <a:r>
              <a:rPr sz="52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55" dirty="0">
                <a:solidFill>
                  <a:srgbClr val="D49D25"/>
                </a:solidFill>
                <a:latin typeface="Roboto"/>
                <a:cs typeface="Roboto"/>
              </a:rPr>
              <a:t>une</a:t>
            </a:r>
            <a:r>
              <a:rPr sz="52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50" dirty="0">
                <a:solidFill>
                  <a:srgbClr val="D49D25"/>
                </a:solidFill>
                <a:latin typeface="Roboto"/>
                <a:cs typeface="Roboto"/>
              </a:rPr>
              <a:t>instance </a:t>
            </a:r>
            <a:r>
              <a:rPr sz="5250" b="1" spc="-12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55" dirty="0">
                <a:solidFill>
                  <a:srgbClr val="D49D25"/>
                </a:solidFill>
                <a:latin typeface="Roboto"/>
                <a:cs typeface="Roboto"/>
              </a:rPr>
              <a:t>uniquement</a:t>
            </a:r>
            <a:r>
              <a:rPr sz="52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-40" dirty="0">
                <a:solidFill>
                  <a:srgbClr val="D49D25"/>
                </a:solidFill>
                <a:latin typeface="Roboto"/>
                <a:cs typeface="Roboto"/>
              </a:rPr>
              <a:t>s'il</a:t>
            </a:r>
            <a:r>
              <a:rPr sz="52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-20" dirty="0">
                <a:solidFill>
                  <a:srgbClr val="D49D25"/>
                </a:solidFill>
                <a:latin typeface="Roboto"/>
                <a:cs typeface="Roboto"/>
              </a:rPr>
              <a:t>n'en</a:t>
            </a:r>
            <a:r>
              <a:rPr sz="52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60" dirty="0">
                <a:solidFill>
                  <a:srgbClr val="D49D25"/>
                </a:solidFill>
                <a:latin typeface="Roboto"/>
                <a:cs typeface="Roboto"/>
              </a:rPr>
              <a:t>existe</a:t>
            </a:r>
            <a:r>
              <a:rPr sz="52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30" dirty="0">
                <a:solidFill>
                  <a:srgbClr val="D49D25"/>
                </a:solidFill>
                <a:latin typeface="Roboto"/>
                <a:cs typeface="Roboto"/>
              </a:rPr>
              <a:t>pas</a:t>
            </a:r>
            <a:r>
              <a:rPr sz="52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250" b="1" spc="85" dirty="0">
                <a:solidFill>
                  <a:srgbClr val="D49D25"/>
                </a:solidFill>
                <a:latin typeface="Roboto"/>
                <a:cs typeface="Roboto"/>
              </a:rPr>
              <a:t>encore</a:t>
            </a:r>
            <a:r>
              <a:rPr sz="5250" b="1" spc="85" dirty="0">
                <a:latin typeface="Roboto"/>
                <a:cs typeface="Roboto"/>
              </a:rPr>
              <a:t>.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30" dirty="0">
                <a:latin typeface="Roboto"/>
                <a:cs typeface="Roboto"/>
              </a:rPr>
              <a:t>Sinon </a:t>
            </a:r>
            <a:r>
              <a:rPr sz="5250" b="1" spc="35" dirty="0">
                <a:latin typeface="Roboto"/>
                <a:cs typeface="Roboto"/>
              </a:rPr>
              <a:t> </a:t>
            </a:r>
            <a:r>
              <a:rPr sz="5250" b="1" spc="80" dirty="0">
                <a:latin typeface="Roboto"/>
                <a:cs typeface="Roboto"/>
              </a:rPr>
              <a:t>elle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75" dirty="0">
                <a:latin typeface="Roboto"/>
                <a:cs typeface="Roboto"/>
              </a:rPr>
              <a:t>renvoie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55" dirty="0">
                <a:latin typeface="Roboto"/>
                <a:cs typeface="Roboto"/>
              </a:rPr>
              <a:t>une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110" dirty="0">
                <a:latin typeface="Roboto"/>
                <a:cs typeface="Roboto"/>
              </a:rPr>
              <a:t>référence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70" dirty="0">
                <a:latin typeface="Roboto"/>
                <a:cs typeface="Roboto"/>
              </a:rPr>
              <a:t>vers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5" dirty="0">
                <a:latin typeface="Roboto"/>
                <a:cs typeface="Roboto"/>
              </a:rPr>
              <a:t>l'objet</a:t>
            </a:r>
            <a:r>
              <a:rPr sz="5250" b="1" spc="105" dirty="0">
                <a:latin typeface="Roboto"/>
                <a:cs typeface="Roboto"/>
              </a:rPr>
              <a:t> </a:t>
            </a:r>
            <a:r>
              <a:rPr sz="5250" b="1" spc="25" dirty="0">
                <a:latin typeface="Roboto"/>
                <a:cs typeface="Roboto"/>
              </a:rPr>
              <a:t>qui </a:t>
            </a:r>
            <a:r>
              <a:rPr sz="5250" b="1" spc="30" dirty="0">
                <a:latin typeface="Roboto"/>
                <a:cs typeface="Roboto"/>
              </a:rPr>
              <a:t> </a:t>
            </a:r>
            <a:r>
              <a:rPr sz="5250" b="1" spc="60" dirty="0">
                <a:latin typeface="Roboto"/>
                <a:cs typeface="Roboto"/>
              </a:rPr>
              <a:t>existe</a:t>
            </a:r>
            <a:r>
              <a:rPr sz="5250" b="1" spc="100" dirty="0">
                <a:latin typeface="Roboto"/>
                <a:cs typeface="Roboto"/>
              </a:rPr>
              <a:t> </a:t>
            </a:r>
            <a:r>
              <a:rPr sz="5250" b="1" spc="55" dirty="0">
                <a:latin typeface="Roboto"/>
                <a:cs typeface="Roboto"/>
              </a:rPr>
              <a:t>déjà.</a:t>
            </a:r>
            <a:endParaRPr sz="5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27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43"/>
                </a:lnTo>
                <a:lnTo>
                  <a:pt x="2081504" y="5859348"/>
                </a:lnTo>
                <a:lnTo>
                  <a:pt x="2069020" y="5877953"/>
                </a:lnTo>
                <a:lnTo>
                  <a:pt x="2039302" y="5912917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8002"/>
                </a:lnTo>
                <a:lnTo>
                  <a:pt x="2014715" y="5970397"/>
                </a:lnTo>
                <a:lnTo>
                  <a:pt x="2002561" y="5999886"/>
                </a:lnTo>
                <a:lnTo>
                  <a:pt x="1996744" y="6017514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60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62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18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45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69"/>
                </a:lnTo>
                <a:lnTo>
                  <a:pt x="1855355" y="7511085"/>
                </a:lnTo>
                <a:lnTo>
                  <a:pt x="1854327" y="7522400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85"/>
                </a:lnTo>
                <a:lnTo>
                  <a:pt x="1744091" y="8229016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24"/>
                </a:lnTo>
                <a:lnTo>
                  <a:pt x="1676438" y="8550034"/>
                </a:lnTo>
                <a:lnTo>
                  <a:pt x="1661134" y="8600516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201"/>
                </a:lnTo>
                <a:lnTo>
                  <a:pt x="647382" y="9759950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97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74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44" y="4719282"/>
                </a:lnTo>
                <a:lnTo>
                  <a:pt x="2251786" y="4696422"/>
                </a:lnTo>
                <a:lnTo>
                  <a:pt x="2272677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43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20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04"/>
                  </a:lnTo>
                  <a:lnTo>
                    <a:pt x="1170482" y="4770704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47"/>
                  </a:lnTo>
                  <a:lnTo>
                    <a:pt x="1221333" y="4617707"/>
                  </a:lnTo>
                  <a:lnTo>
                    <a:pt x="1237551" y="4565472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30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70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20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42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15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098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2621" y="2790470"/>
              <a:ext cx="238125" cy="2381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2766" y="74834"/>
            <a:ext cx="11137900" cy="159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300" spc="400" dirty="0"/>
              <a:t>Le</a:t>
            </a:r>
            <a:r>
              <a:rPr sz="10300" spc="100" dirty="0"/>
              <a:t> </a:t>
            </a:r>
            <a:r>
              <a:rPr sz="10300" spc="55" dirty="0"/>
              <a:t>patron</a:t>
            </a:r>
            <a:r>
              <a:rPr sz="10300" spc="100" dirty="0"/>
              <a:t> </a:t>
            </a:r>
            <a:r>
              <a:rPr sz="10300" spc="60" dirty="0"/>
              <a:t>singleton</a:t>
            </a:r>
            <a:endParaRPr sz="103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 marR="5080">
              <a:lnSpc>
                <a:spcPct val="132200"/>
              </a:lnSpc>
              <a:spcBef>
                <a:spcPts val="100"/>
              </a:spcBef>
            </a:pPr>
            <a:r>
              <a:rPr spc="20" dirty="0"/>
              <a:t>Il</a:t>
            </a:r>
            <a:r>
              <a:rPr spc="114" dirty="0"/>
              <a:t> </a:t>
            </a:r>
            <a:r>
              <a:rPr spc="70" dirty="0"/>
              <a:t>faudra</a:t>
            </a:r>
            <a:r>
              <a:rPr spc="114" dirty="0"/>
              <a:t> </a:t>
            </a:r>
            <a:r>
              <a:rPr spc="85" dirty="0">
                <a:solidFill>
                  <a:srgbClr val="FF3131"/>
                </a:solidFill>
              </a:rPr>
              <a:t>veiller</a:t>
            </a:r>
            <a:r>
              <a:rPr spc="114" dirty="0">
                <a:solidFill>
                  <a:srgbClr val="FF3131"/>
                </a:solidFill>
              </a:rPr>
              <a:t> </a:t>
            </a:r>
            <a:r>
              <a:rPr dirty="0">
                <a:solidFill>
                  <a:srgbClr val="FF3131"/>
                </a:solidFill>
              </a:rPr>
              <a:t>à</a:t>
            </a:r>
            <a:r>
              <a:rPr spc="114" dirty="0">
                <a:solidFill>
                  <a:srgbClr val="FF3131"/>
                </a:solidFill>
              </a:rPr>
              <a:t> </a:t>
            </a:r>
            <a:r>
              <a:rPr spc="105" dirty="0">
                <a:solidFill>
                  <a:srgbClr val="FF3131"/>
                </a:solidFill>
              </a:rPr>
              <a:t>ce</a:t>
            </a:r>
            <a:r>
              <a:rPr spc="114" dirty="0">
                <a:solidFill>
                  <a:srgbClr val="FF3131"/>
                </a:solidFill>
              </a:rPr>
              <a:t> </a:t>
            </a:r>
            <a:r>
              <a:rPr spc="70" dirty="0">
                <a:solidFill>
                  <a:srgbClr val="FF3131"/>
                </a:solidFill>
              </a:rPr>
              <a:t>que</a:t>
            </a:r>
            <a:r>
              <a:rPr spc="114" dirty="0">
                <a:solidFill>
                  <a:srgbClr val="FF3131"/>
                </a:solidFill>
              </a:rPr>
              <a:t> </a:t>
            </a:r>
            <a:r>
              <a:rPr spc="80" dirty="0">
                <a:solidFill>
                  <a:srgbClr val="FF3131"/>
                </a:solidFill>
              </a:rPr>
              <a:t>le</a:t>
            </a:r>
            <a:r>
              <a:rPr spc="114" dirty="0">
                <a:solidFill>
                  <a:srgbClr val="FF3131"/>
                </a:solidFill>
              </a:rPr>
              <a:t> </a:t>
            </a:r>
            <a:r>
              <a:rPr spc="70" dirty="0">
                <a:solidFill>
                  <a:srgbClr val="FF3131"/>
                </a:solidFill>
              </a:rPr>
              <a:t>constructeur </a:t>
            </a:r>
            <a:r>
              <a:rPr spc="-1490" dirty="0">
                <a:solidFill>
                  <a:srgbClr val="FF3131"/>
                </a:solidFill>
              </a:rPr>
              <a:t> </a:t>
            </a:r>
            <a:r>
              <a:rPr spc="85" dirty="0">
                <a:solidFill>
                  <a:srgbClr val="FF3131"/>
                </a:solidFill>
              </a:rPr>
              <a:t>de</a:t>
            </a:r>
            <a:r>
              <a:rPr spc="120" dirty="0">
                <a:solidFill>
                  <a:srgbClr val="FF3131"/>
                </a:solidFill>
              </a:rPr>
              <a:t> </a:t>
            </a:r>
            <a:r>
              <a:rPr spc="25" dirty="0">
                <a:solidFill>
                  <a:srgbClr val="FF3131"/>
                </a:solidFill>
              </a:rPr>
              <a:t>la</a:t>
            </a:r>
            <a:r>
              <a:rPr spc="125" dirty="0">
                <a:solidFill>
                  <a:srgbClr val="FF3131"/>
                </a:solidFill>
              </a:rPr>
              <a:t> </a:t>
            </a:r>
            <a:r>
              <a:rPr spc="70" dirty="0">
                <a:solidFill>
                  <a:srgbClr val="FF3131"/>
                </a:solidFill>
              </a:rPr>
              <a:t>classe</a:t>
            </a:r>
            <a:r>
              <a:rPr spc="120" dirty="0">
                <a:solidFill>
                  <a:srgbClr val="FF3131"/>
                </a:solidFill>
              </a:rPr>
              <a:t> </a:t>
            </a:r>
            <a:r>
              <a:rPr spc="30" dirty="0">
                <a:solidFill>
                  <a:srgbClr val="FF3131"/>
                </a:solidFill>
              </a:rPr>
              <a:t>soit</a:t>
            </a:r>
            <a:r>
              <a:rPr spc="125" dirty="0">
                <a:solidFill>
                  <a:srgbClr val="FF3131"/>
                </a:solidFill>
              </a:rPr>
              <a:t> </a:t>
            </a:r>
            <a:r>
              <a:rPr spc="60" dirty="0">
                <a:solidFill>
                  <a:srgbClr val="FF3131"/>
                </a:solidFill>
              </a:rPr>
              <a:t>privé</a:t>
            </a:r>
            <a:r>
              <a:rPr spc="60" dirty="0"/>
              <a:t>,</a:t>
            </a:r>
            <a:r>
              <a:rPr spc="120" dirty="0"/>
              <a:t> </a:t>
            </a:r>
            <a:r>
              <a:rPr spc="50" dirty="0"/>
              <a:t>afin</a:t>
            </a:r>
            <a:r>
              <a:rPr spc="125" dirty="0"/>
              <a:t> </a:t>
            </a:r>
            <a:r>
              <a:rPr spc="85" dirty="0"/>
              <a:t>de</a:t>
            </a:r>
            <a:r>
              <a:rPr spc="120" dirty="0"/>
              <a:t> </a:t>
            </a:r>
            <a:r>
              <a:rPr spc="40" dirty="0"/>
              <a:t>s'assurer </a:t>
            </a:r>
            <a:r>
              <a:rPr spc="-1490" dirty="0"/>
              <a:t> </a:t>
            </a:r>
            <a:r>
              <a:rPr spc="70" dirty="0"/>
              <a:t>que</a:t>
            </a:r>
            <a:r>
              <a:rPr spc="120" dirty="0"/>
              <a:t> </a:t>
            </a:r>
            <a:r>
              <a:rPr spc="25" dirty="0"/>
              <a:t>la</a:t>
            </a:r>
            <a:r>
              <a:rPr spc="120" dirty="0"/>
              <a:t> </a:t>
            </a:r>
            <a:r>
              <a:rPr spc="70" dirty="0"/>
              <a:t>classe</a:t>
            </a:r>
            <a:r>
              <a:rPr spc="125" dirty="0"/>
              <a:t> </a:t>
            </a:r>
            <a:r>
              <a:rPr spc="75" dirty="0"/>
              <a:t>ne</a:t>
            </a:r>
            <a:r>
              <a:rPr spc="120" dirty="0"/>
              <a:t> </a:t>
            </a:r>
            <a:r>
              <a:rPr spc="60" dirty="0"/>
              <a:t>puisse</a:t>
            </a:r>
            <a:r>
              <a:rPr spc="120" dirty="0"/>
              <a:t> </a:t>
            </a:r>
            <a:r>
              <a:rPr spc="105" dirty="0"/>
              <a:t>être</a:t>
            </a:r>
            <a:r>
              <a:rPr spc="125" dirty="0"/>
              <a:t> </a:t>
            </a:r>
            <a:r>
              <a:rPr spc="65" dirty="0"/>
              <a:t>instanciée </a:t>
            </a:r>
            <a:r>
              <a:rPr spc="70" dirty="0"/>
              <a:t> autrement</a:t>
            </a:r>
            <a:r>
              <a:rPr spc="114" dirty="0"/>
              <a:t> </a:t>
            </a:r>
            <a:r>
              <a:rPr spc="70" dirty="0"/>
              <a:t>que</a:t>
            </a:r>
            <a:r>
              <a:rPr spc="114" dirty="0"/>
              <a:t> </a:t>
            </a:r>
            <a:r>
              <a:rPr spc="65" dirty="0"/>
              <a:t>par</a:t>
            </a:r>
            <a:r>
              <a:rPr spc="114" dirty="0"/>
              <a:t> </a:t>
            </a:r>
            <a:r>
              <a:rPr spc="25" dirty="0"/>
              <a:t>la</a:t>
            </a:r>
            <a:r>
              <a:rPr spc="120" dirty="0"/>
              <a:t> </a:t>
            </a:r>
            <a:r>
              <a:rPr spc="75" dirty="0"/>
              <a:t>méthode</a:t>
            </a:r>
            <a:r>
              <a:rPr spc="114" dirty="0"/>
              <a:t> </a:t>
            </a:r>
            <a:r>
              <a:rPr spc="85" dirty="0"/>
              <a:t>de </a:t>
            </a:r>
            <a:r>
              <a:rPr spc="90" dirty="0"/>
              <a:t> </a:t>
            </a:r>
            <a:r>
              <a:rPr spc="70" dirty="0"/>
              <a:t>création</a:t>
            </a:r>
            <a:r>
              <a:rPr spc="114" dirty="0"/>
              <a:t> </a:t>
            </a:r>
            <a:r>
              <a:rPr spc="80" dirty="0"/>
              <a:t>contrôlée.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40"/>
                </a:lnTo>
                <a:lnTo>
                  <a:pt x="2699347" y="5352059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21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40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14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36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92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40"/>
                </a:lnTo>
                <a:lnTo>
                  <a:pt x="1772043" y="8114131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68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312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73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55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39"/>
                </a:lnTo>
                <a:lnTo>
                  <a:pt x="27978" y="10259276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63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79"/>
                </a:lnTo>
                <a:lnTo>
                  <a:pt x="2361412" y="1841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41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06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68"/>
                </a:lnTo>
                <a:lnTo>
                  <a:pt x="1682953" y="1875002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22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07"/>
                </a:lnTo>
                <a:lnTo>
                  <a:pt x="2170074" y="3231121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33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689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12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66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35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59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79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20" y="4972494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05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389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340" y="11"/>
            <a:ext cx="3342640" cy="10290810"/>
          </a:xfrm>
          <a:custGeom>
            <a:avLst/>
            <a:gdLst/>
            <a:ahLst/>
            <a:cxnLst/>
            <a:rect l="l" t="t" r="r" b="b"/>
            <a:pathLst>
              <a:path w="3342640" h="10290810">
                <a:moveTo>
                  <a:pt x="1516786" y="5560580"/>
                </a:moveTo>
                <a:lnTo>
                  <a:pt x="1502625" y="5517693"/>
                </a:lnTo>
                <a:lnTo>
                  <a:pt x="1485938" y="5507621"/>
                </a:lnTo>
                <a:lnTo>
                  <a:pt x="1513103" y="5589968"/>
                </a:lnTo>
                <a:lnTo>
                  <a:pt x="1516786" y="5560580"/>
                </a:lnTo>
                <a:close/>
              </a:path>
              <a:path w="3342640" h="10290810">
                <a:moveTo>
                  <a:pt x="3342309" y="0"/>
                </a:moveTo>
                <a:lnTo>
                  <a:pt x="7340" y="0"/>
                </a:lnTo>
                <a:lnTo>
                  <a:pt x="7340" y="5200993"/>
                </a:lnTo>
                <a:lnTo>
                  <a:pt x="0" y="5178730"/>
                </a:lnTo>
                <a:lnTo>
                  <a:pt x="469" y="5301754"/>
                </a:lnTo>
                <a:lnTo>
                  <a:pt x="2324" y="5793829"/>
                </a:lnTo>
                <a:lnTo>
                  <a:pt x="9804" y="5816536"/>
                </a:lnTo>
                <a:lnTo>
                  <a:pt x="13271" y="5867603"/>
                </a:lnTo>
                <a:lnTo>
                  <a:pt x="139268" y="6249505"/>
                </a:lnTo>
                <a:lnTo>
                  <a:pt x="166268" y="6290818"/>
                </a:lnTo>
                <a:lnTo>
                  <a:pt x="204851" y="6326695"/>
                </a:lnTo>
                <a:lnTo>
                  <a:pt x="242938" y="6361062"/>
                </a:lnTo>
                <a:lnTo>
                  <a:pt x="280517" y="6393878"/>
                </a:lnTo>
                <a:lnTo>
                  <a:pt x="317741" y="6425679"/>
                </a:lnTo>
                <a:lnTo>
                  <a:pt x="366293" y="6451206"/>
                </a:lnTo>
                <a:lnTo>
                  <a:pt x="413867" y="6473812"/>
                </a:lnTo>
                <a:lnTo>
                  <a:pt x="460273" y="6492849"/>
                </a:lnTo>
                <a:lnTo>
                  <a:pt x="517334" y="6503670"/>
                </a:lnTo>
                <a:lnTo>
                  <a:pt x="546442" y="6510858"/>
                </a:lnTo>
                <a:lnTo>
                  <a:pt x="576033" y="6519443"/>
                </a:lnTo>
                <a:lnTo>
                  <a:pt x="617918" y="6524815"/>
                </a:lnTo>
                <a:lnTo>
                  <a:pt x="647788" y="6534290"/>
                </a:lnTo>
                <a:lnTo>
                  <a:pt x="689952" y="6540462"/>
                </a:lnTo>
                <a:lnTo>
                  <a:pt x="718667" y="6546431"/>
                </a:lnTo>
                <a:lnTo>
                  <a:pt x="758177" y="6544589"/>
                </a:lnTo>
                <a:lnTo>
                  <a:pt x="796556" y="6539331"/>
                </a:lnTo>
                <a:lnTo>
                  <a:pt x="858189" y="6523456"/>
                </a:lnTo>
                <a:lnTo>
                  <a:pt x="893356" y="6508458"/>
                </a:lnTo>
                <a:lnTo>
                  <a:pt x="938161" y="6482093"/>
                </a:lnTo>
                <a:lnTo>
                  <a:pt x="980414" y="6448057"/>
                </a:lnTo>
                <a:lnTo>
                  <a:pt x="1007986" y="6410007"/>
                </a:lnTo>
                <a:lnTo>
                  <a:pt x="1032827" y="6363665"/>
                </a:lnTo>
                <a:lnTo>
                  <a:pt x="1046226" y="6323241"/>
                </a:lnTo>
                <a:lnTo>
                  <a:pt x="1059091" y="6281153"/>
                </a:lnTo>
                <a:lnTo>
                  <a:pt x="1071537" y="6237795"/>
                </a:lnTo>
                <a:lnTo>
                  <a:pt x="1083691" y="6193548"/>
                </a:lnTo>
                <a:lnTo>
                  <a:pt x="1103210" y="6131141"/>
                </a:lnTo>
                <a:lnTo>
                  <a:pt x="1113967" y="6082652"/>
                </a:lnTo>
                <a:lnTo>
                  <a:pt x="1115225" y="6005411"/>
                </a:lnTo>
                <a:lnTo>
                  <a:pt x="1126896" y="5959691"/>
                </a:lnTo>
                <a:lnTo>
                  <a:pt x="1123823" y="5909869"/>
                </a:lnTo>
                <a:lnTo>
                  <a:pt x="1116609" y="5847448"/>
                </a:lnTo>
                <a:lnTo>
                  <a:pt x="1119886" y="5816841"/>
                </a:lnTo>
                <a:lnTo>
                  <a:pt x="1110056" y="5787034"/>
                </a:lnTo>
                <a:lnTo>
                  <a:pt x="1113878" y="5717552"/>
                </a:lnTo>
                <a:lnTo>
                  <a:pt x="1112850" y="5673928"/>
                </a:lnTo>
                <a:lnTo>
                  <a:pt x="1123899" y="5626316"/>
                </a:lnTo>
                <a:lnTo>
                  <a:pt x="1121854" y="5539041"/>
                </a:lnTo>
                <a:lnTo>
                  <a:pt x="1134148" y="5495264"/>
                </a:lnTo>
                <a:lnTo>
                  <a:pt x="1134935" y="5457114"/>
                </a:lnTo>
                <a:lnTo>
                  <a:pt x="1148372" y="5416766"/>
                </a:lnTo>
                <a:lnTo>
                  <a:pt x="1162443" y="5378323"/>
                </a:lnTo>
                <a:lnTo>
                  <a:pt x="1205598" y="5346979"/>
                </a:lnTo>
                <a:lnTo>
                  <a:pt x="1220914" y="5352897"/>
                </a:lnTo>
                <a:lnTo>
                  <a:pt x="1239723" y="5369357"/>
                </a:lnTo>
                <a:lnTo>
                  <a:pt x="1260919" y="5393067"/>
                </a:lnTo>
                <a:lnTo>
                  <a:pt x="1270177" y="5421134"/>
                </a:lnTo>
                <a:lnTo>
                  <a:pt x="1291564" y="5445468"/>
                </a:lnTo>
                <a:lnTo>
                  <a:pt x="1346250" y="5611203"/>
                </a:lnTo>
                <a:lnTo>
                  <a:pt x="1349286" y="5660936"/>
                </a:lnTo>
                <a:lnTo>
                  <a:pt x="1365008" y="5708574"/>
                </a:lnTo>
                <a:lnTo>
                  <a:pt x="1374038" y="5857570"/>
                </a:lnTo>
                <a:lnTo>
                  <a:pt x="1364132" y="5908599"/>
                </a:lnTo>
                <a:lnTo>
                  <a:pt x="1356169" y="5925020"/>
                </a:lnTo>
                <a:lnTo>
                  <a:pt x="1360398" y="5937834"/>
                </a:lnTo>
                <a:lnTo>
                  <a:pt x="1352651" y="5954877"/>
                </a:lnTo>
                <a:lnTo>
                  <a:pt x="1357007" y="5968085"/>
                </a:lnTo>
                <a:lnTo>
                  <a:pt x="1326642" y="6119241"/>
                </a:lnTo>
                <a:lnTo>
                  <a:pt x="1316101" y="6168377"/>
                </a:lnTo>
                <a:lnTo>
                  <a:pt x="1305280" y="6216662"/>
                </a:lnTo>
                <a:lnTo>
                  <a:pt x="1282623" y="6269583"/>
                </a:lnTo>
                <a:lnTo>
                  <a:pt x="1261021" y="6366269"/>
                </a:lnTo>
                <a:lnTo>
                  <a:pt x="1237957" y="6417958"/>
                </a:lnTo>
                <a:lnTo>
                  <a:pt x="1214742" y="6469189"/>
                </a:lnTo>
                <a:lnTo>
                  <a:pt x="1203439" y="6515989"/>
                </a:lnTo>
                <a:lnTo>
                  <a:pt x="1179906" y="6566294"/>
                </a:lnTo>
                <a:lnTo>
                  <a:pt x="1168285" y="6612128"/>
                </a:lnTo>
                <a:lnTo>
                  <a:pt x="1096530" y="6759461"/>
                </a:lnTo>
                <a:lnTo>
                  <a:pt x="1084618" y="6804419"/>
                </a:lnTo>
                <a:lnTo>
                  <a:pt x="1060551" y="6853072"/>
                </a:lnTo>
                <a:lnTo>
                  <a:pt x="1036345" y="6901307"/>
                </a:lnTo>
                <a:lnTo>
                  <a:pt x="1011961" y="6949008"/>
                </a:lnTo>
                <a:lnTo>
                  <a:pt x="987361" y="6996062"/>
                </a:lnTo>
                <a:lnTo>
                  <a:pt x="962494" y="7042315"/>
                </a:lnTo>
                <a:lnTo>
                  <a:pt x="954341" y="7058139"/>
                </a:lnTo>
                <a:lnTo>
                  <a:pt x="946492" y="7074852"/>
                </a:lnTo>
                <a:lnTo>
                  <a:pt x="938707" y="7091820"/>
                </a:lnTo>
                <a:lnTo>
                  <a:pt x="942873" y="7104418"/>
                </a:lnTo>
                <a:lnTo>
                  <a:pt x="917841" y="7150176"/>
                </a:lnTo>
                <a:lnTo>
                  <a:pt x="905700" y="7194423"/>
                </a:lnTo>
                <a:lnTo>
                  <a:pt x="906373" y="7237031"/>
                </a:lnTo>
                <a:lnTo>
                  <a:pt x="895731" y="7285837"/>
                </a:lnTo>
                <a:lnTo>
                  <a:pt x="909891" y="7328763"/>
                </a:lnTo>
                <a:lnTo>
                  <a:pt x="912787" y="7378078"/>
                </a:lnTo>
                <a:lnTo>
                  <a:pt x="942721" y="7468819"/>
                </a:lnTo>
                <a:lnTo>
                  <a:pt x="945667" y="7518260"/>
                </a:lnTo>
                <a:lnTo>
                  <a:pt x="960691" y="7563828"/>
                </a:lnTo>
                <a:lnTo>
                  <a:pt x="987818" y="7605535"/>
                </a:lnTo>
                <a:lnTo>
                  <a:pt x="1002944" y="7651356"/>
                </a:lnTo>
                <a:lnTo>
                  <a:pt x="1031113" y="7696187"/>
                </a:lnTo>
                <a:lnTo>
                  <a:pt x="1075385" y="7789862"/>
                </a:lnTo>
                <a:lnTo>
                  <a:pt x="1103579" y="7834770"/>
                </a:lnTo>
                <a:lnTo>
                  <a:pt x="1119720" y="7883690"/>
                </a:lnTo>
                <a:lnTo>
                  <a:pt x="1176172" y="7973746"/>
                </a:lnTo>
                <a:lnTo>
                  <a:pt x="1192377" y="8022869"/>
                </a:lnTo>
                <a:lnTo>
                  <a:pt x="1220660" y="8068107"/>
                </a:lnTo>
                <a:lnTo>
                  <a:pt x="1235595" y="8113344"/>
                </a:lnTo>
                <a:lnTo>
                  <a:pt x="1368361" y="8313090"/>
                </a:lnTo>
                <a:lnTo>
                  <a:pt x="1407007" y="8349145"/>
                </a:lnTo>
                <a:lnTo>
                  <a:pt x="1421574" y="8393303"/>
                </a:lnTo>
                <a:lnTo>
                  <a:pt x="1528711" y="8555914"/>
                </a:lnTo>
                <a:lnTo>
                  <a:pt x="1543634" y="8601138"/>
                </a:lnTo>
                <a:lnTo>
                  <a:pt x="1570697" y="8642655"/>
                </a:lnTo>
                <a:lnTo>
                  <a:pt x="1590636" y="8703094"/>
                </a:lnTo>
                <a:lnTo>
                  <a:pt x="1625422" y="8767966"/>
                </a:lnTo>
                <a:lnTo>
                  <a:pt x="1641716" y="8817356"/>
                </a:lnTo>
                <a:lnTo>
                  <a:pt x="1670075" y="8862809"/>
                </a:lnTo>
                <a:lnTo>
                  <a:pt x="1702727" y="8961768"/>
                </a:lnTo>
                <a:lnTo>
                  <a:pt x="1706994" y="9015222"/>
                </a:lnTo>
                <a:lnTo>
                  <a:pt x="1763458" y="9186405"/>
                </a:lnTo>
                <a:lnTo>
                  <a:pt x="1772488" y="9416440"/>
                </a:lnTo>
                <a:lnTo>
                  <a:pt x="1775917" y="9467367"/>
                </a:lnTo>
                <a:lnTo>
                  <a:pt x="1767255" y="9522193"/>
                </a:lnTo>
                <a:lnTo>
                  <a:pt x="1773986" y="9623654"/>
                </a:lnTo>
                <a:lnTo>
                  <a:pt x="1765249" y="9678276"/>
                </a:lnTo>
                <a:lnTo>
                  <a:pt x="1768576" y="9728860"/>
                </a:lnTo>
                <a:lnTo>
                  <a:pt x="1759813" y="9783407"/>
                </a:lnTo>
                <a:lnTo>
                  <a:pt x="1766417" y="9884473"/>
                </a:lnTo>
                <a:lnTo>
                  <a:pt x="1759648" y="9904514"/>
                </a:lnTo>
                <a:lnTo>
                  <a:pt x="1764868" y="9920313"/>
                </a:lnTo>
                <a:lnTo>
                  <a:pt x="1751253" y="9960140"/>
                </a:lnTo>
                <a:lnTo>
                  <a:pt x="1759038" y="9983737"/>
                </a:lnTo>
                <a:lnTo>
                  <a:pt x="1746389" y="10066972"/>
                </a:lnTo>
                <a:lnTo>
                  <a:pt x="1736382" y="10117734"/>
                </a:lnTo>
                <a:lnTo>
                  <a:pt x="1738477" y="10164623"/>
                </a:lnTo>
                <a:lnTo>
                  <a:pt x="1718513" y="10266261"/>
                </a:lnTo>
                <a:lnTo>
                  <a:pt x="1713039" y="10290200"/>
                </a:lnTo>
                <a:lnTo>
                  <a:pt x="1873186" y="10289184"/>
                </a:lnTo>
                <a:lnTo>
                  <a:pt x="1886534" y="10248570"/>
                </a:lnTo>
                <a:lnTo>
                  <a:pt x="1884095" y="10200627"/>
                </a:lnTo>
                <a:lnTo>
                  <a:pt x="1893290" y="10147465"/>
                </a:lnTo>
                <a:lnTo>
                  <a:pt x="1889988" y="10096919"/>
                </a:lnTo>
                <a:lnTo>
                  <a:pt x="1898269" y="10040925"/>
                </a:lnTo>
                <a:lnTo>
                  <a:pt x="1887537" y="10008387"/>
                </a:lnTo>
                <a:lnTo>
                  <a:pt x="1897761" y="9958324"/>
                </a:lnTo>
                <a:lnTo>
                  <a:pt x="1887880" y="9766224"/>
                </a:lnTo>
                <a:lnTo>
                  <a:pt x="1888248" y="9726816"/>
                </a:lnTo>
                <a:lnTo>
                  <a:pt x="1876513" y="9691243"/>
                </a:lnTo>
                <a:lnTo>
                  <a:pt x="1876590" y="9650933"/>
                </a:lnTo>
                <a:lnTo>
                  <a:pt x="1854974" y="9585414"/>
                </a:lnTo>
                <a:lnTo>
                  <a:pt x="1862366" y="9567278"/>
                </a:lnTo>
                <a:lnTo>
                  <a:pt x="1857870" y="9553638"/>
                </a:lnTo>
                <a:lnTo>
                  <a:pt x="1840611" y="9258109"/>
                </a:lnTo>
                <a:lnTo>
                  <a:pt x="1679765" y="8770582"/>
                </a:lnTo>
                <a:lnTo>
                  <a:pt x="1825459" y="9212161"/>
                </a:lnTo>
                <a:lnTo>
                  <a:pt x="1822284" y="9162047"/>
                </a:lnTo>
                <a:lnTo>
                  <a:pt x="1749526" y="8941511"/>
                </a:lnTo>
                <a:lnTo>
                  <a:pt x="1791639" y="9069121"/>
                </a:lnTo>
                <a:lnTo>
                  <a:pt x="1788261" y="9018372"/>
                </a:lnTo>
                <a:lnTo>
                  <a:pt x="1757133" y="8924011"/>
                </a:lnTo>
                <a:lnTo>
                  <a:pt x="1729511" y="8880843"/>
                </a:lnTo>
                <a:lnTo>
                  <a:pt x="1683105" y="8740127"/>
                </a:lnTo>
                <a:lnTo>
                  <a:pt x="1655635" y="8697443"/>
                </a:lnTo>
                <a:lnTo>
                  <a:pt x="1640255" y="8650808"/>
                </a:lnTo>
                <a:lnTo>
                  <a:pt x="1612836" y="8608212"/>
                </a:lnTo>
                <a:lnTo>
                  <a:pt x="1597469" y="8561667"/>
                </a:lnTo>
                <a:lnTo>
                  <a:pt x="1569986" y="8518868"/>
                </a:lnTo>
                <a:lnTo>
                  <a:pt x="1554568" y="8472145"/>
                </a:lnTo>
                <a:lnTo>
                  <a:pt x="1527111" y="8429460"/>
                </a:lnTo>
                <a:lnTo>
                  <a:pt x="1308684" y="8091665"/>
                </a:lnTo>
                <a:lnTo>
                  <a:pt x="1293304" y="8045043"/>
                </a:lnTo>
                <a:lnTo>
                  <a:pt x="1265770" y="8002117"/>
                </a:lnTo>
                <a:lnTo>
                  <a:pt x="1250149" y="7954759"/>
                </a:lnTo>
                <a:lnTo>
                  <a:pt x="1194904" y="7868386"/>
                </a:lnTo>
                <a:lnTo>
                  <a:pt x="1179360" y="7821269"/>
                </a:lnTo>
                <a:lnTo>
                  <a:pt x="1151724" y="7778051"/>
                </a:lnTo>
                <a:lnTo>
                  <a:pt x="1123302" y="7691882"/>
                </a:lnTo>
                <a:lnTo>
                  <a:pt x="1104734" y="7676147"/>
                </a:lnTo>
                <a:lnTo>
                  <a:pt x="1082027" y="7607300"/>
                </a:lnTo>
                <a:lnTo>
                  <a:pt x="1053934" y="7562697"/>
                </a:lnTo>
                <a:lnTo>
                  <a:pt x="1101420" y="7706652"/>
                </a:lnTo>
                <a:lnTo>
                  <a:pt x="1037971" y="7514310"/>
                </a:lnTo>
                <a:lnTo>
                  <a:pt x="1034148" y="7462164"/>
                </a:lnTo>
                <a:lnTo>
                  <a:pt x="1018336" y="7414247"/>
                </a:lnTo>
                <a:lnTo>
                  <a:pt x="1007706" y="7260425"/>
                </a:lnTo>
                <a:lnTo>
                  <a:pt x="1010056" y="7226998"/>
                </a:lnTo>
                <a:lnTo>
                  <a:pt x="1013155" y="7195858"/>
                </a:lnTo>
                <a:lnTo>
                  <a:pt x="1029157" y="7163282"/>
                </a:lnTo>
                <a:lnTo>
                  <a:pt x="1034021" y="7137489"/>
                </a:lnTo>
                <a:lnTo>
                  <a:pt x="1072438" y="7091794"/>
                </a:lnTo>
                <a:lnTo>
                  <a:pt x="1098448" y="7049033"/>
                </a:lnTo>
                <a:lnTo>
                  <a:pt x="1124204" y="7005510"/>
                </a:lnTo>
                <a:lnTo>
                  <a:pt x="1149819" y="6961530"/>
                </a:lnTo>
                <a:lnTo>
                  <a:pt x="1163320" y="6921386"/>
                </a:lnTo>
                <a:lnTo>
                  <a:pt x="1188935" y="6877418"/>
                </a:lnTo>
                <a:lnTo>
                  <a:pt x="1240447" y="6790334"/>
                </a:lnTo>
                <a:lnTo>
                  <a:pt x="1266101" y="6746468"/>
                </a:lnTo>
                <a:lnTo>
                  <a:pt x="1279563" y="6706209"/>
                </a:lnTo>
                <a:lnTo>
                  <a:pt x="1329778" y="6615227"/>
                </a:lnTo>
                <a:lnTo>
                  <a:pt x="1354264" y="6567830"/>
                </a:lnTo>
                <a:lnTo>
                  <a:pt x="1365262" y="6520078"/>
                </a:lnTo>
                <a:lnTo>
                  <a:pt x="1390421" y="6474752"/>
                </a:lnTo>
                <a:lnTo>
                  <a:pt x="1403032" y="6431902"/>
                </a:lnTo>
                <a:lnTo>
                  <a:pt x="1415262" y="6387897"/>
                </a:lnTo>
                <a:lnTo>
                  <a:pt x="1439278" y="6339078"/>
                </a:lnTo>
                <a:lnTo>
                  <a:pt x="1474597" y="6202896"/>
                </a:lnTo>
                <a:lnTo>
                  <a:pt x="1489417" y="6166764"/>
                </a:lnTo>
                <a:lnTo>
                  <a:pt x="1491767" y="6133338"/>
                </a:lnTo>
                <a:lnTo>
                  <a:pt x="1505839" y="6094920"/>
                </a:lnTo>
                <a:lnTo>
                  <a:pt x="1511427" y="5990234"/>
                </a:lnTo>
                <a:lnTo>
                  <a:pt x="1525587" y="5952096"/>
                </a:lnTo>
                <a:lnTo>
                  <a:pt x="1527644" y="5917793"/>
                </a:lnTo>
                <a:lnTo>
                  <a:pt x="1568221" y="5716498"/>
                </a:lnTo>
                <a:lnTo>
                  <a:pt x="1563712" y="5702859"/>
                </a:lnTo>
                <a:lnTo>
                  <a:pt x="1571104" y="5684723"/>
                </a:lnTo>
                <a:lnTo>
                  <a:pt x="1566443" y="5670575"/>
                </a:lnTo>
                <a:lnTo>
                  <a:pt x="1549882" y="5660923"/>
                </a:lnTo>
                <a:lnTo>
                  <a:pt x="1541754" y="5636272"/>
                </a:lnTo>
                <a:lnTo>
                  <a:pt x="1521434" y="5615229"/>
                </a:lnTo>
                <a:lnTo>
                  <a:pt x="1477873" y="5483199"/>
                </a:lnTo>
                <a:lnTo>
                  <a:pt x="1457718" y="5462625"/>
                </a:lnTo>
                <a:lnTo>
                  <a:pt x="1449527" y="5437822"/>
                </a:lnTo>
                <a:lnTo>
                  <a:pt x="1429169" y="5416613"/>
                </a:lnTo>
                <a:lnTo>
                  <a:pt x="1401559" y="5373471"/>
                </a:lnTo>
                <a:lnTo>
                  <a:pt x="1363243" y="5338381"/>
                </a:lnTo>
                <a:lnTo>
                  <a:pt x="1287932" y="5272278"/>
                </a:lnTo>
                <a:lnTo>
                  <a:pt x="1285100" y="5263680"/>
                </a:lnTo>
                <a:lnTo>
                  <a:pt x="1270622" y="5260327"/>
                </a:lnTo>
                <a:lnTo>
                  <a:pt x="1256639" y="5258498"/>
                </a:lnTo>
                <a:lnTo>
                  <a:pt x="1243253" y="5258460"/>
                </a:lnTo>
                <a:lnTo>
                  <a:pt x="1229423" y="5257076"/>
                </a:lnTo>
                <a:lnTo>
                  <a:pt x="1203998" y="5261076"/>
                </a:lnTo>
                <a:lnTo>
                  <a:pt x="1191044" y="5262359"/>
                </a:lnTo>
                <a:lnTo>
                  <a:pt x="1178483" y="5264797"/>
                </a:lnTo>
                <a:lnTo>
                  <a:pt x="1144562" y="5283593"/>
                </a:lnTo>
                <a:lnTo>
                  <a:pt x="1108468" y="5336324"/>
                </a:lnTo>
                <a:lnTo>
                  <a:pt x="1083322" y="5381726"/>
                </a:lnTo>
                <a:lnTo>
                  <a:pt x="1058875" y="5429237"/>
                </a:lnTo>
                <a:lnTo>
                  <a:pt x="1035151" y="5478945"/>
                </a:lnTo>
                <a:lnTo>
                  <a:pt x="1024255" y="5526951"/>
                </a:lnTo>
                <a:lnTo>
                  <a:pt x="1014133" y="5577344"/>
                </a:lnTo>
                <a:lnTo>
                  <a:pt x="1004824" y="5630227"/>
                </a:lnTo>
                <a:lnTo>
                  <a:pt x="996365" y="5685663"/>
                </a:lnTo>
                <a:lnTo>
                  <a:pt x="1002093" y="5784088"/>
                </a:lnTo>
                <a:lnTo>
                  <a:pt x="992733" y="5836780"/>
                </a:lnTo>
                <a:lnTo>
                  <a:pt x="995324" y="5885180"/>
                </a:lnTo>
                <a:lnTo>
                  <a:pt x="985748" y="5937224"/>
                </a:lnTo>
                <a:lnTo>
                  <a:pt x="968235" y="6046279"/>
                </a:lnTo>
                <a:lnTo>
                  <a:pt x="949629" y="6152032"/>
                </a:lnTo>
                <a:lnTo>
                  <a:pt x="930033" y="6254762"/>
                </a:lnTo>
                <a:lnTo>
                  <a:pt x="912863" y="6283807"/>
                </a:lnTo>
                <a:lnTo>
                  <a:pt x="907542" y="6308217"/>
                </a:lnTo>
                <a:lnTo>
                  <a:pt x="901979" y="6331877"/>
                </a:lnTo>
                <a:lnTo>
                  <a:pt x="884047" y="6358623"/>
                </a:lnTo>
                <a:lnTo>
                  <a:pt x="868426" y="6392329"/>
                </a:lnTo>
                <a:lnTo>
                  <a:pt x="838682" y="6423774"/>
                </a:lnTo>
                <a:lnTo>
                  <a:pt x="806500" y="6447853"/>
                </a:lnTo>
                <a:lnTo>
                  <a:pt x="759447" y="6467386"/>
                </a:lnTo>
                <a:lnTo>
                  <a:pt x="722172" y="6475997"/>
                </a:lnTo>
                <a:lnTo>
                  <a:pt x="682675" y="6477876"/>
                </a:lnTo>
                <a:lnTo>
                  <a:pt x="640905" y="6472885"/>
                </a:lnTo>
                <a:lnTo>
                  <a:pt x="596836" y="6460896"/>
                </a:lnTo>
                <a:lnTo>
                  <a:pt x="563346" y="6440475"/>
                </a:lnTo>
                <a:lnTo>
                  <a:pt x="517296" y="6422504"/>
                </a:lnTo>
                <a:lnTo>
                  <a:pt x="482968" y="6399530"/>
                </a:lnTo>
                <a:lnTo>
                  <a:pt x="436422" y="6380023"/>
                </a:lnTo>
                <a:lnTo>
                  <a:pt x="433438" y="6371006"/>
                </a:lnTo>
                <a:lnTo>
                  <a:pt x="417982" y="6364681"/>
                </a:lnTo>
                <a:lnTo>
                  <a:pt x="410946" y="6343332"/>
                </a:lnTo>
                <a:lnTo>
                  <a:pt x="388505" y="6315875"/>
                </a:lnTo>
                <a:lnTo>
                  <a:pt x="378637" y="6285966"/>
                </a:lnTo>
                <a:lnTo>
                  <a:pt x="334949" y="6234608"/>
                </a:lnTo>
                <a:lnTo>
                  <a:pt x="283438" y="6159525"/>
                </a:lnTo>
                <a:lnTo>
                  <a:pt x="177101" y="5837186"/>
                </a:lnTo>
                <a:lnTo>
                  <a:pt x="173507" y="5785764"/>
                </a:lnTo>
                <a:lnTo>
                  <a:pt x="142189" y="5690857"/>
                </a:lnTo>
                <a:lnTo>
                  <a:pt x="141249" y="5677547"/>
                </a:lnTo>
                <a:lnTo>
                  <a:pt x="184251" y="5662561"/>
                </a:lnTo>
                <a:lnTo>
                  <a:pt x="236816" y="5645480"/>
                </a:lnTo>
                <a:lnTo>
                  <a:pt x="289382" y="5628703"/>
                </a:lnTo>
                <a:lnTo>
                  <a:pt x="341630" y="5611457"/>
                </a:lnTo>
                <a:lnTo>
                  <a:pt x="410311" y="5583555"/>
                </a:lnTo>
                <a:lnTo>
                  <a:pt x="475183" y="5545518"/>
                </a:lnTo>
                <a:lnTo>
                  <a:pt x="515861" y="5517464"/>
                </a:lnTo>
                <a:lnTo>
                  <a:pt x="556704" y="5489753"/>
                </a:lnTo>
                <a:lnTo>
                  <a:pt x="597700" y="5462346"/>
                </a:lnTo>
                <a:lnTo>
                  <a:pt x="638822" y="5435181"/>
                </a:lnTo>
                <a:lnTo>
                  <a:pt x="680021" y="5408180"/>
                </a:lnTo>
                <a:lnTo>
                  <a:pt x="762584" y="5354485"/>
                </a:lnTo>
                <a:lnTo>
                  <a:pt x="804519" y="5324868"/>
                </a:lnTo>
                <a:lnTo>
                  <a:pt x="844181" y="5293106"/>
                </a:lnTo>
                <a:lnTo>
                  <a:pt x="881659" y="5259273"/>
                </a:lnTo>
                <a:lnTo>
                  <a:pt x="917054" y="5223472"/>
                </a:lnTo>
                <a:lnTo>
                  <a:pt x="950468" y="5185765"/>
                </a:lnTo>
                <a:lnTo>
                  <a:pt x="982014" y="5146230"/>
                </a:lnTo>
                <a:lnTo>
                  <a:pt x="1011758" y="5104968"/>
                </a:lnTo>
                <a:lnTo>
                  <a:pt x="1039825" y="5062029"/>
                </a:lnTo>
                <a:lnTo>
                  <a:pt x="1065606" y="5017020"/>
                </a:lnTo>
                <a:lnTo>
                  <a:pt x="1080249" y="4995227"/>
                </a:lnTo>
                <a:lnTo>
                  <a:pt x="1107986" y="4965827"/>
                </a:lnTo>
                <a:lnTo>
                  <a:pt x="1126045" y="4930165"/>
                </a:lnTo>
                <a:lnTo>
                  <a:pt x="1132840" y="4915954"/>
                </a:lnTo>
                <a:lnTo>
                  <a:pt x="1138516" y="4901425"/>
                </a:lnTo>
                <a:lnTo>
                  <a:pt x="1143876" y="4886896"/>
                </a:lnTo>
                <a:lnTo>
                  <a:pt x="1158113" y="4852340"/>
                </a:lnTo>
                <a:lnTo>
                  <a:pt x="1164932" y="4831689"/>
                </a:lnTo>
                <a:lnTo>
                  <a:pt x="1169212" y="4810404"/>
                </a:lnTo>
                <a:lnTo>
                  <a:pt x="1170482" y="4770691"/>
                </a:lnTo>
                <a:lnTo>
                  <a:pt x="1173810" y="4753711"/>
                </a:lnTo>
                <a:lnTo>
                  <a:pt x="1179042" y="4737049"/>
                </a:lnTo>
                <a:lnTo>
                  <a:pt x="1203883" y="4669434"/>
                </a:lnTo>
                <a:lnTo>
                  <a:pt x="1221333" y="4617694"/>
                </a:lnTo>
                <a:lnTo>
                  <a:pt x="1237551" y="4565459"/>
                </a:lnTo>
                <a:lnTo>
                  <a:pt x="1252562" y="4512907"/>
                </a:lnTo>
                <a:lnTo>
                  <a:pt x="1266367" y="4460189"/>
                </a:lnTo>
                <a:lnTo>
                  <a:pt x="1277480" y="4413936"/>
                </a:lnTo>
                <a:lnTo>
                  <a:pt x="1286865" y="4366577"/>
                </a:lnTo>
                <a:lnTo>
                  <a:pt x="1292517" y="4320210"/>
                </a:lnTo>
                <a:lnTo>
                  <a:pt x="1292758" y="4318266"/>
                </a:lnTo>
                <a:lnTo>
                  <a:pt x="1293418" y="4269156"/>
                </a:lnTo>
                <a:lnTo>
                  <a:pt x="1292542" y="4237520"/>
                </a:lnTo>
                <a:lnTo>
                  <a:pt x="1292567" y="4203230"/>
                </a:lnTo>
                <a:lnTo>
                  <a:pt x="1293888" y="4170261"/>
                </a:lnTo>
                <a:lnTo>
                  <a:pt x="1301026" y="4093895"/>
                </a:lnTo>
                <a:lnTo>
                  <a:pt x="1303972" y="4050017"/>
                </a:lnTo>
                <a:lnTo>
                  <a:pt x="1310741" y="3917531"/>
                </a:lnTo>
                <a:lnTo>
                  <a:pt x="1312430" y="3895394"/>
                </a:lnTo>
                <a:lnTo>
                  <a:pt x="1321993" y="3824046"/>
                </a:lnTo>
                <a:lnTo>
                  <a:pt x="1325994" y="3774757"/>
                </a:lnTo>
                <a:lnTo>
                  <a:pt x="1328051" y="3725557"/>
                </a:lnTo>
                <a:lnTo>
                  <a:pt x="1328801" y="3676281"/>
                </a:lnTo>
                <a:lnTo>
                  <a:pt x="1329016" y="3593782"/>
                </a:lnTo>
                <a:lnTo>
                  <a:pt x="1329753" y="3560826"/>
                </a:lnTo>
                <a:lnTo>
                  <a:pt x="1330604" y="3546945"/>
                </a:lnTo>
                <a:lnTo>
                  <a:pt x="1331772" y="3527856"/>
                </a:lnTo>
                <a:lnTo>
                  <a:pt x="1339354" y="3465334"/>
                </a:lnTo>
                <a:lnTo>
                  <a:pt x="1340065" y="3459657"/>
                </a:lnTo>
                <a:lnTo>
                  <a:pt x="1342859" y="3424732"/>
                </a:lnTo>
                <a:lnTo>
                  <a:pt x="1343761" y="3389807"/>
                </a:lnTo>
                <a:lnTo>
                  <a:pt x="1342440" y="3354578"/>
                </a:lnTo>
                <a:lnTo>
                  <a:pt x="1339926" y="3304883"/>
                </a:lnTo>
                <a:lnTo>
                  <a:pt x="1339024" y="3205835"/>
                </a:lnTo>
                <a:lnTo>
                  <a:pt x="1337246" y="3156635"/>
                </a:lnTo>
                <a:lnTo>
                  <a:pt x="1332293" y="3107753"/>
                </a:lnTo>
                <a:lnTo>
                  <a:pt x="1330655" y="3094812"/>
                </a:lnTo>
                <a:lnTo>
                  <a:pt x="1330604" y="3081553"/>
                </a:lnTo>
                <a:lnTo>
                  <a:pt x="1331823" y="3068294"/>
                </a:lnTo>
                <a:lnTo>
                  <a:pt x="1333982" y="3055353"/>
                </a:lnTo>
                <a:lnTo>
                  <a:pt x="1339354" y="3009658"/>
                </a:lnTo>
                <a:lnTo>
                  <a:pt x="1345425" y="2917685"/>
                </a:lnTo>
                <a:lnTo>
                  <a:pt x="1349832" y="2872117"/>
                </a:lnTo>
                <a:lnTo>
                  <a:pt x="1357655" y="2827121"/>
                </a:lnTo>
                <a:lnTo>
                  <a:pt x="1358684" y="2780500"/>
                </a:lnTo>
                <a:lnTo>
                  <a:pt x="1363357" y="2734360"/>
                </a:lnTo>
                <a:lnTo>
                  <a:pt x="1370253" y="2688526"/>
                </a:lnTo>
                <a:lnTo>
                  <a:pt x="1386687" y="2588895"/>
                </a:lnTo>
                <a:lnTo>
                  <a:pt x="1396034" y="2535161"/>
                </a:lnTo>
                <a:lnTo>
                  <a:pt x="1406042" y="2481618"/>
                </a:lnTo>
                <a:lnTo>
                  <a:pt x="1416761" y="2428214"/>
                </a:lnTo>
                <a:lnTo>
                  <a:pt x="1428229" y="2374912"/>
                </a:lnTo>
                <a:lnTo>
                  <a:pt x="1440484" y="2321649"/>
                </a:lnTo>
                <a:lnTo>
                  <a:pt x="1450340" y="2281047"/>
                </a:lnTo>
                <a:lnTo>
                  <a:pt x="1460982" y="2240292"/>
                </a:lnTo>
                <a:lnTo>
                  <a:pt x="1470685" y="2199221"/>
                </a:lnTo>
                <a:lnTo>
                  <a:pt x="1477683" y="2157666"/>
                </a:lnTo>
                <a:lnTo>
                  <a:pt x="1484718" y="2110359"/>
                </a:lnTo>
                <a:lnTo>
                  <a:pt x="1493367" y="2063623"/>
                </a:lnTo>
                <a:lnTo>
                  <a:pt x="1503248" y="2017204"/>
                </a:lnTo>
                <a:lnTo>
                  <a:pt x="1513928" y="1970874"/>
                </a:lnTo>
                <a:lnTo>
                  <a:pt x="1537004" y="1876082"/>
                </a:lnTo>
                <a:lnTo>
                  <a:pt x="1550682" y="1828507"/>
                </a:lnTo>
                <a:lnTo>
                  <a:pt x="1566164" y="1781594"/>
                </a:lnTo>
                <a:lnTo>
                  <a:pt x="1583499" y="1735251"/>
                </a:lnTo>
                <a:lnTo>
                  <a:pt x="1619897" y="1648523"/>
                </a:lnTo>
                <a:lnTo>
                  <a:pt x="1635747" y="1607185"/>
                </a:lnTo>
                <a:lnTo>
                  <a:pt x="1650326" y="1565529"/>
                </a:lnTo>
                <a:lnTo>
                  <a:pt x="1663636" y="1523707"/>
                </a:lnTo>
                <a:lnTo>
                  <a:pt x="1677593" y="1478343"/>
                </a:lnTo>
                <a:lnTo>
                  <a:pt x="1692440" y="1433487"/>
                </a:lnTo>
                <a:lnTo>
                  <a:pt x="1708226" y="1389100"/>
                </a:lnTo>
                <a:lnTo>
                  <a:pt x="1725002" y="1345145"/>
                </a:lnTo>
                <a:lnTo>
                  <a:pt x="1742808" y="1301559"/>
                </a:lnTo>
                <a:lnTo>
                  <a:pt x="1761693" y="1258303"/>
                </a:lnTo>
                <a:lnTo>
                  <a:pt x="1781327" y="1216723"/>
                </a:lnTo>
                <a:lnTo>
                  <a:pt x="1801533" y="1175232"/>
                </a:lnTo>
                <a:lnTo>
                  <a:pt x="1863128" y="1052055"/>
                </a:lnTo>
                <a:lnTo>
                  <a:pt x="1913001" y="983589"/>
                </a:lnTo>
                <a:lnTo>
                  <a:pt x="1946008" y="945642"/>
                </a:lnTo>
                <a:lnTo>
                  <a:pt x="1980857" y="909574"/>
                </a:lnTo>
                <a:lnTo>
                  <a:pt x="2017636" y="875525"/>
                </a:lnTo>
                <a:lnTo>
                  <a:pt x="2056422" y="843610"/>
                </a:lnTo>
                <a:lnTo>
                  <a:pt x="2097303" y="813943"/>
                </a:lnTo>
                <a:lnTo>
                  <a:pt x="2140381" y="786638"/>
                </a:lnTo>
                <a:lnTo>
                  <a:pt x="2184679" y="761415"/>
                </a:lnTo>
                <a:lnTo>
                  <a:pt x="2228494" y="735711"/>
                </a:lnTo>
                <a:lnTo>
                  <a:pt x="2271369" y="708418"/>
                </a:lnTo>
                <a:lnTo>
                  <a:pt x="2312809" y="678446"/>
                </a:lnTo>
                <a:lnTo>
                  <a:pt x="2342261" y="654900"/>
                </a:lnTo>
                <a:lnTo>
                  <a:pt x="2372195" y="632167"/>
                </a:lnTo>
                <a:lnTo>
                  <a:pt x="2432837" y="587146"/>
                </a:lnTo>
                <a:lnTo>
                  <a:pt x="2471585" y="560527"/>
                </a:lnTo>
                <a:lnTo>
                  <a:pt x="2520797" y="536676"/>
                </a:lnTo>
                <a:lnTo>
                  <a:pt x="2556675" y="520166"/>
                </a:lnTo>
                <a:lnTo>
                  <a:pt x="2593175" y="504609"/>
                </a:lnTo>
                <a:lnTo>
                  <a:pt x="2630640" y="490791"/>
                </a:lnTo>
                <a:lnTo>
                  <a:pt x="2679255" y="473202"/>
                </a:lnTo>
                <a:lnTo>
                  <a:pt x="2727121" y="454291"/>
                </a:lnTo>
                <a:lnTo>
                  <a:pt x="2774327" y="434162"/>
                </a:lnTo>
                <a:lnTo>
                  <a:pt x="2820974" y="412902"/>
                </a:lnTo>
                <a:lnTo>
                  <a:pt x="2867152" y="390613"/>
                </a:lnTo>
                <a:lnTo>
                  <a:pt x="2912961" y="367385"/>
                </a:lnTo>
                <a:lnTo>
                  <a:pt x="2947797" y="347649"/>
                </a:lnTo>
                <a:lnTo>
                  <a:pt x="2981210" y="326174"/>
                </a:lnTo>
                <a:lnTo>
                  <a:pt x="3013037" y="302475"/>
                </a:lnTo>
                <a:lnTo>
                  <a:pt x="3043123" y="276098"/>
                </a:lnTo>
                <a:lnTo>
                  <a:pt x="3079851" y="240614"/>
                </a:lnTo>
                <a:lnTo>
                  <a:pt x="3116973" y="205308"/>
                </a:lnTo>
                <a:lnTo>
                  <a:pt x="3154502" y="170319"/>
                </a:lnTo>
                <a:lnTo>
                  <a:pt x="3192437" y="135813"/>
                </a:lnTo>
                <a:lnTo>
                  <a:pt x="3230778" y="101968"/>
                </a:lnTo>
                <a:lnTo>
                  <a:pt x="3266706" y="70523"/>
                </a:lnTo>
                <a:lnTo>
                  <a:pt x="3301784" y="38658"/>
                </a:lnTo>
                <a:lnTo>
                  <a:pt x="3336010" y="6235"/>
                </a:lnTo>
                <a:lnTo>
                  <a:pt x="3342309" y="0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9550" y="194887"/>
            <a:ext cx="13461365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00" spc="180" dirty="0"/>
              <a:t>Mise</a:t>
            </a:r>
            <a:r>
              <a:rPr sz="7100" spc="85" dirty="0"/>
              <a:t> </a:t>
            </a:r>
            <a:r>
              <a:rPr sz="7100" spc="30" dirty="0"/>
              <a:t>en</a:t>
            </a:r>
            <a:r>
              <a:rPr sz="7100" spc="90" dirty="0"/>
              <a:t> </a:t>
            </a:r>
            <a:r>
              <a:rPr sz="7100" spc="-40" dirty="0"/>
              <a:t>ouvre</a:t>
            </a:r>
            <a:r>
              <a:rPr sz="7100" spc="90" dirty="0"/>
              <a:t> </a:t>
            </a:r>
            <a:r>
              <a:rPr sz="7100" spc="210" dirty="0"/>
              <a:t>du</a:t>
            </a:r>
            <a:r>
              <a:rPr sz="7100" spc="90" dirty="0"/>
              <a:t> </a:t>
            </a:r>
            <a:r>
              <a:rPr sz="7100" spc="35" dirty="0"/>
              <a:t>patron</a:t>
            </a:r>
            <a:r>
              <a:rPr sz="7100" spc="90" dirty="0"/>
              <a:t> </a:t>
            </a:r>
            <a:r>
              <a:rPr sz="7100" spc="40" dirty="0"/>
              <a:t>singleton</a:t>
            </a:r>
            <a:endParaRPr sz="7100"/>
          </a:p>
        </p:txBody>
      </p:sp>
      <p:sp>
        <p:nvSpPr>
          <p:cNvPr id="5" name="object 5"/>
          <p:cNvSpPr/>
          <p:nvPr/>
        </p:nvSpPr>
        <p:spPr>
          <a:xfrm>
            <a:off x="4285721" y="26314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190499" y="0"/>
                </a:lnTo>
                <a:lnTo>
                  <a:pt x="190499" y="190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5721" y="459356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190499"/>
                </a:moveTo>
                <a:lnTo>
                  <a:pt x="0" y="190499"/>
                </a:lnTo>
                <a:lnTo>
                  <a:pt x="0" y="0"/>
                </a:lnTo>
                <a:lnTo>
                  <a:pt x="190499" y="0"/>
                </a:lnTo>
                <a:lnTo>
                  <a:pt x="190499" y="190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80696" y="1650341"/>
            <a:ext cx="190500" cy="5095875"/>
            <a:chOff x="2180696" y="1650341"/>
            <a:chExt cx="190500" cy="50958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0696" y="1650341"/>
              <a:ext cx="190500" cy="190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0696" y="6555715"/>
              <a:ext cx="190500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17903" y="1065836"/>
            <a:ext cx="14514194" cy="885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2645" marR="39370" indent="-2100580">
              <a:lnSpc>
                <a:spcPct val="132700"/>
              </a:lnSpc>
              <a:spcBef>
                <a:spcPts val="100"/>
              </a:spcBef>
            </a:pPr>
            <a:r>
              <a:rPr sz="4850" b="1" spc="25" dirty="0">
                <a:latin typeface="Roboto"/>
                <a:cs typeface="Roboto"/>
              </a:rPr>
              <a:t>On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40" dirty="0">
                <a:latin typeface="Roboto"/>
                <a:cs typeface="Roboto"/>
              </a:rPr>
              <a:t>l’implémente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60" dirty="0">
                <a:latin typeface="Roboto"/>
                <a:cs typeface="Roboto"/>
              </a:rPr>
              <a:t>en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écrivant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une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classe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40" dirty="0">
                <a:latin typeface="Roboto"/>
                <a:cs typeface="Roboto"/>
              </a:rPr>
              <a:t>contenant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-10" dirty="0">
                <a:latin typeface="Roboto"/>
                <a:cs typeface="Roboto"/>
              </a:rPr>
              <a:t>: </a:t>
            </a:r>
            <a:r>
              <a:rPr sz="4850" b="1" spc="-1190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une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60" dirty="0">
                <a:solidFill>
                  <a:srgbClr val="D49D25"/>
                </a:solidFill>
                <a:latin typeface="Roboto"/>
                <a:cs typeface="Roboto"/>
              </a:rPr>
              <a:t>méthode</a:t>
            </a:r>
            <a:r>
              <a:rPr sz="48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25" dirty="0">
                <a:solidFill>
                  <a:srgbClr val="D49D25"/>
                </a:solidFill>
                <a:latin typeface="Roboto"/>
                <a:cs typeface="Roboto"/>
              </a:rPr>
              <a:t>qui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105" dirty="0">
                <a:solidFill>
                  <a:srgbClr val="D49D25"/>
                </a:solidFill>
                <a:latin typeface="Roboto"/>
                <a:cs typeface="Roboto"/>
              </a:rPr>
              <a:t>crée</a:t>
            </a:r>
            <a:r>
              <a:rPr sz="48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50" dirty="0">
                <a:solidFill>
                  <a:srgbClr val="D49D25"/>
                </a:solidFill>
                <a:latin typeface="Roboto"/>
                <a:cs typeface="Roboto"/>
              </a:rPr>
              <a:t>une</a:t>
            </a:r>
            <a:r>
              <a:rPr sz="48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45" dirty="0">
                <a:solidFill>
                  <a:srgbClr val="D49D25"/>
                </a:solidFill>
                <a:latin typeface="Roboto"/>
                <a:cs typeface="Roboto"/>
              </a:rPr>
              <a:t>instance </a:t>
            </a:r>
            <a:r>
              <a:rPr sz="4850" b="1" spc="50" dirty="0">
                <a:solidFill>
                  <a:srgbClr val="D49D25"/>
                </a:solidFill>
                <a:latin typeface="Roboto"/>
                <a:cs typeface="Roboto"/>
              </a:rPr>
              <a:t> uniquement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-35" dirty="0">
                <a:solidFill>
                  <a:srgbClr val="D49D25"/>
                </a:solidFill>
                <a:latin typeface="Roboto"/>
                <a:cs typeface="Roboto"/>
              </a:rPr>
              <a:t>s'il</a:t>
            </a:r>
            <a:r>
              <a:rPr sz="48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-20" dirty="0">
                <a:solidFill>
                  <a:srgbClr val="D49D25"/>
                </a:solidFill>
                <a:latin typeface="Roboto"/>
                <a:cs typeface="Roboto"/>
              </a:rPr>
              <a:t>n'en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55" dirty="0">
                <a:solidFill>
                  <a:srgbClr val="D49D25"/>
                </a:solidFill>
                <a:latin typeface="Roboto"/>
                <a:cs typeface="Roboto"/>
              </a:rPr>
              <a:t>existe</a:t>
            </a:r>
            <a:r>
              <a:rPr sz="48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30" dirty="0">
                <a:solidFill>
                  <a:srgbClr val="D49D25"/>
                </a:solidFill>
                <a:latin typeface="Roboto"/>
                <a:cs typeface="Roboto"/>
              </a:rPr>
              <a:t>pas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75" dirty="0">
                <a:solidFill>
                  <a:srgbClr val="D49D25"/>
                </a:solidFill>
                <a:latin typeface="Roboto"/>
                <a:cs typeface="Roboto"/>
              </a:rPr>
              <a:t>encore.</a:t>
            </a:r>
            <a:endParaRPr sz="4850">
              <a:latin typeface="Roboto"/>
              <a:cs typeface="Roboto"/>
            </a:endParaRPr>
          </a:p>
          <a:p>
            <a:pPr marL="2112645" marR="5080">
              <a:lnSpc>
                <a:spcPct val="132700"/>
              </a:lnSpc>
            </a:pPr>
            <a:r>
              <a:rPr sz="4850" b="1" spc="25" dirty="0">
                <a:latin typeface="Roboto"/>
                <a:cs typeface="Roboto"/>
              </a:rPr>
              <a:t>Sinon</a:t>
            </a:r>
            <a:r>
              <a:rPr sz="4850" b="1" spc="90" dirty="0">
                <a:latin typeface="Roboto"/>
                <a:cs typeface="Roboto"/>
              </a:rPr>
              <a:t> </a:t>
            </a:r>
            <a:r>
              <a:rPr sz="4850" b="1" spc="75" dirty="0">
                <a:latin typeface="Roboto"/>
                <a:cs typeface="Roboto"/>
              </a:rPr>
              <a:t>elle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70" dirty="0">
                <a:latin typeface="Roboto"/>
                <a:cs typeface="Roboto"/>
              </a:rPr>
              <a:t>renvoie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une</a:t>
            </a:r>
            <a:r>
              <a:rPr sz="4850" b="1" spc="90" dirty="0">
                <a:latin typeface="Roboto"/>
                <a:cs typeface="Roboto"/>
              </a:rPr>
              <a:t> </a:t>
            </a:r>
            <a:r>
              <a:rPr sz="4850" b="1" spc="100" dirty="0">
                <a:latin typeface="Roboto"/>
                <a:cs typeface="Roboto"/>
              </a:rPr>
              <a:t>référence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65" dirty="0">
                <a:latin typeface="Roboto"/>
                <a:cs typeface="Roboto"/>
              </a:rPr>
              <a:t>vers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" dirty="0">
                <a:latin typeface="Roboto"/>
                <a:cs typeface="Roboto"/>
              </a:rPr>
              <a:t>l'objet </a:t>
            </a:r>
            <a:r>
              <a:rPr sz="4850" b="1" spc="-1195" dirty="0">
                <a:latin typeface="Roboto"/>
                <a:cs typeface="Roboto"/>
              </a:rPr>
              <a:t> </a:t>
            </a:r>
            <a:r>
              <a:rPr sz="4850" b="1" spc="25" dirty="0">
                <a:latin typeface="Roboto"/>
                <a:cs typeface="Roboto"/>
              </a:rPr>
              <a:t>qui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existe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déjà.</a:t>
            </a:r>
            <a:endParaRPr sz="4850">
              <a:latin typeface="Roboto"/>
              <a:cs typeface="Roboto"/>
            </a:endParaRPr>
          </a:p>
          <a:p>
            <a:pPr marL="12700" marR="185420">
              <a:lnSpc>
                <a:spcPct val="132700"/>
              </a:lnSpc>
            </a:pPr>
            <a:r>
              <a:rPr sz="4850" b="1" spc="15" dirty="0">
                <a:latin typeface="Roboto"/>
                <a:cs typeface="Roboto"/>
              </a:rPr>
              <a:t>Il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faudra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65" dirty="0">
                <a:solidFill>
                  <a:srgbClr val="D49D25"/>
                </a:solidFill>
                <a:latin typeface="Roboto"/>
                <a:cs typeface="Roboto"/>
              </a:rPr>
              <a:t>veiller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dirty="0">
                <a:solidFill>
                  <a:srgbClr val="D49D25"/>
                </a:solidFill>
                <a:latin typeface="Roboto"/>
                <a:cs typeface="Roboto"/>
              </a:rPr>
              <a:t>à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85" dirty="0">
                <a:solidFill>
                  <a:srgbClr val="D49D25"/>
                </a:solidFill>
                <a:latin typeface="Roboto"/>
                <a:cs typeface="Roboto"/>
              </a:rPr>
              <a:t>ce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55" dirty="0">
                <a:solidFill>
                  <a:srgbClr val="D49D25"/>
                </a:solidFill>
                <a:latin typeface="Roboto"/>
                <a:cs typeface="Roboto"/>
              </a:rPr>
              <a:t>que</a:t>
            </a:r>
            <a:r>
              <a:rPr sz="48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65" dirty="0">
                <a:solidFill>
                  <a:srgbClr val="D49D25"/>
                </a:solidFill>
                <a:latin typeface="Roboto"/>
                <a:cs typeface="Roboto"/>
              </a:rPr>
              <a:t>le</a:t>
            </a:r>
            <a:r>
              <a:rPr sz="48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55" dirty="0">
                <a:solidFill>
                  <a:srgbClr val="D49D25"/>
                </a:solidFill>
                <a:latin typeface="Roboto"/>
                <a:cs typeface="Roboto"/>
              </a:rPr>
              <a:t>constructeur</a:t>
            </a:r>
            <a:r>
              <a:rPr sz="48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65" dirty="0">
                <a:solidFill>
                  <a:srgbClr val="D49D25"/>
                </a:solidFill>
                <a:latin typeface="Roboto"/>
                <a:cs typeface="Roboto"/>
              </a:rPr>
              <a:t>de</a:t>
            </a:r>
            <a:r>
              <a:rPr sz="4850" b="1" spc="9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20" dirty="0">
                <a:solidFill>
                  <a:srgbClr val="D49D25"/>
                </a:solidFill>
                <a:latin typeface="Roboto"/>
                <a:cs typeface="Roboto"/>
              </a:rPr>
              <a:t>la </a:t>
            </a:r>
            <a:r>
              <a:rPr sz="4850" b="1" spc="2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55" dirty="0">
                <a:solidFill>
                  <a:srgbClr val="D49D25"/>
                </a:solidFill>
                <a:latin typeface="Roboto"/>
                <a:cs typeface="Roboto"/>
              </a:rPr>
              <a:t>classe</a:t>
            </a:r>
            <a:r>
              <a:rPr sz="48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20" dirty="0">
                <a:solidFill>
                  <a:srgbClr val="D49D25"/>
                </a:solidFill>
                <a:latin typeface="Roboto"/>
                <a:cs typeface="Roboto"/>
              </a:rPr>
              <a:t>soit</a:t>
            </a:r>
            <a:r>
              <a:rPr sz="48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4850" b="1" spc="45" dirty="0">
                <a:solidFill>
                  <a:srgbClr val="D49D25"/>
                </a:solidFill>
                <a:latin typeface="Roboto"/>
                <a:cs typeface="Roboto"/>
              </a:rPr>
              <a:t>privé</a:t>
            </a:r>
            <a:r>
              <a:rPr sz="4850" b="1" spc="45" dirty="0">
                <a:latin typeface="Roboto"/>
                <a:cs typeface="Roboto"/>
              </a:rPr>
              <a:t>,</a:t>
            </a:r>
            <a:r>
              <a:rPr sz="4850" b="1" spc="105" dirty="0">
                <a:latin typeface="Roboto"/>
                <a:cs typeface="Roboto"/>
              </a:rPr>
              <a:t> </a:t>
            </a:r>
            <a:r>
              <a:rPr sz="4850" b="1" spc="40" dirty="0">
                <a:latin typeface="Roboto"/>
                <a:cs typeface="Roboto"/>
              </a:rPr>
              <a:t>afin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65" dirty="0">
                <a:latin typeface="Roboto"/>
                <a:cs typeface="Roboto"/>
              </a:rPr>
              <a:t>de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30" dirty="0">
                <a:latin typeface="Roboto"/>
                <a:cs typeface="Roboto"/>
              </a:rPr>
              <a:t>s'assurer</a:t>
            </a:r>
            <a:r>
              <a:rPr sz="4850" b="1" spc="105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que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20" dirty="0">
                <a:latin typeface="Roboto"/>
                <a:cs typeface="Roboto"/>
              </a:rPr>
              <a:t>la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classe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60" dirty="0">
                <a:latin typeface="Roboto"/>
                <a:cs typeface="Roboto"/>
              </a:rPr>
              <a:t>ne </a:t>
            </a:r>
            <a:r>
              <a:rPr sz="4850" b="1" spc="-1190" dirty="0">
                <a:latin typeface="Roboto"/>
                <a:cs typeface="Roboto"/>
              </a:rPr>
              <a:t> </a:t>
            </a:r>
            <a:r>
              <a:rPr sz="4850" b="1" spc="45" dirty="0">
                <a:latin typeface="Roboto"/>
                <a:cs typeface="Roboto"/>
              </a:rPr>
              <a:t>puisse</a:t>
            </a:r>
            <a:r>
              <a:rPr sz="4850" b="1" spc="90" dirty="0">
                <a:latin typeface="Roboto"/>
                <a:cs typeface="Roboto"/>
              </a:rPr>
              <a:t> </a:t>
            </a:r>
            <a:r>
              <a:rPr sz="4850" b="1" spc="85" dirty="0">
                <a:latin typeface="Roboto"/>
                <a:cs typeface="Roboto"/>
              </a:rPr>
              <a:t>être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instanciée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autrement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que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0" dirty="0">
                <a:latin typeface="Roboto"/>
                <a:cs typeface="Roboto"/>
              </a:rPr>
              <a:t>par</a:t>
            </a:r>
            <a:r>
              <a:rPr sz="4850" b="1" spc="100" dirty="0">
                <a:latin typeface="Roboto"/>
                <a:cs typeface="Roboto"/>
              </a:rPr>
              <a:t> </a:t>
            </a:r>
            <a:r>
              <a:rPr sz="4850" b="1" spc="20" dirty="0">
                <a:latin typeface="Roboto"/>
                <a:cs typeface="Roboto"/>
              </a:rPr>
              <a:t>la </a:t>
            </a:r>
            <a:r>
              <a:rPr sz="4850" b="1" spc="25" dirty="0">
                <a:latin typeface="Roboto"/>
                <a:cs typeface="Roboto"/>
              </a:rPr>
              <a:t> </a:t>
            </a:r>
            <a:r>
              <a:rPr sz="4850" b="1" spc="60" dirty="0">
                <a:latin typeface="Roboto"/>
                <a:cs typeface="Roboto"/>
              </a:rPr>
              <a:t>méthode</a:t>
            </a:r>
            <a:r>
              <a:rPr sz="4850" b="1" spc="90" dirty="0">
                <a:latin typeface="Roboto"/>
                <a:cs typeface="Roboto"/>
              </a:rPr>
              <a:t> </a:t>
            </a:r>
            <a:r>
              <a:rPr sz="4850" b="1" spc="65" dirty="0">
                <a:latin typeface="Roboto"/>
                <a:cs typeface="Roboto"/>
              </a:rPr>
              <a:t>de</a:t>
            </a:r>
            <a:r>
              <a:rPr sz="4850" b="1" spc="95" dirty="0">
                <a:latin typeface="Roboto"/>
                <a:cs typeface="Roboto"/>
              </a:rPr>
              <a:t> </a:t>
            </a:r>
            <a:r>
              <a:rPr sz="4850" b="1" spc="55" dirty="0">
                <a:latin typeface="Roboto"/>
                <a:cs typeface="Roboto"/>
              </a:rPr>
              <a:t>création</a:t>
            </a:r>
            <a:r>
              <a:rPr sz="4850" b="1" spc="90" dirty="0">
                <a:latin typeface="Roboto"/>
                <a:cs typeface="Roboto"/>
              </a:rPr>
              <a:t> </a:t>
            </a:r>
            <a:r>
              <a:rPr sz="4850" b="1" spc="65" dirty="0">
                <a:latin typeface="Roboto"/>
                <a:cs typeface="Roboto"/>
              </a:rPr>
              <a:t>contrôlée.</a:t>
            </a:r>
            <a:endParaRPr sz="48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347" y="0"/>
            <a:ext cx="16880840" cy="10290810"/>
            <a:chOff x="-7347" y="0"/>
            <a:chExt cx="16880840" cy="10290810"/>
          </a:xfrm>
        </p:grpSpPr>
        <p:sp>
          <p:nvSpPr>
            <p:cNvPr id="3" name="object 3"/>
            <p:cNvSpPr/>
            <p:nvPr/>
          </p:nvSpPr>
          <p:spPr>
            <a:xfrm>
              <a:off x="-7340" y="11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80"/>
                  </a:moveTo>
                  <a:lnTo>
                    <a:pt x="1502625" y="5517693"/>
                  </a:lnTo>
                  <a:lnTo>
                    <a:pt x="1485938" y="5507621"/>
                  </a:lnTo>
                  <a:lnTo>
                    <a:pt x="1513103" y="5589968"/>
                  </a:lnTo>
                  <a:lnTo>
                    <a:pt x="1516786" y="5560580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0993"/>
                  </a:lnTo>
                  <a:lnTo>
                    <a:pt x="0" y="5178730"/>
                  </a:lnTo>
                  <a:lnTo>
                    <a:pt x="469" y="5301754"/>
                  </a:lnTo>
                  <a:lnTo>
                    <a:pt x="2324" y="5793829"/>
                  </a:lnTo>
                  <a:lnTo>
                    <a:pt x="9804" y="5816536"/>
                  </a:lnTo>
                  <a:lnTo>
                    <a:pt x="13271" y="5867603"/>
                  </a:lnTo>
                  <a:lnTo>
                    <a:pt x="139268" y="6249505"/>
                  </a:lnTo>
                  <a:lnTo>
                    <a:pt x="166268" y="6290818"/>
                  </a:lnTo>
                  <a:lnTo>
                    <a:pt x="204851" y="6326695"/>
                  </a:lnTo>
                  <a:lnTo>
                    <a:pt x="242938" y="6361062"/>
                  </a:lnTo>
                  <a:lnTo>
                    <a:pt x="280517" y="6393878"/>
                  </a:lnTo>
                  <a:lnTo>
                    <a:pt x="317741" y="6425679"/>
                  </a:lnTo>
                  <a:lnTo>
                    <a:pt x="366293" y="6451206"/>
                  </a:lnTo>
                  <a:lnTo>
                    <a:pt x="413867" y="6473812"/>
                  </a:lnTo>
                  <a:lnTo>
                    <a:pt x="460273" y="6492849"/>
                  </a:lnTo>
                  <a:lnTo>
                    <a:pt x="517334" y="6503670"/>
                  </a:lnTo>
                  <a:lnTo>
                    <a:pt x="546442" y="6510858"/>
                  </a:lnTo>
                  <a:lnTo>
                    <a:pt x="576033" y="6519443"/>
                  </a:lnTo>
                  <a:lnTo>
                    <a:pt x="617918" y="6524815"/>
                  </a:lnTo>
                  <a:lnTo>
                    <a:pt x="647788" y="6534290"/>
                  </a:lnTo>
                  <a:lnTo>
                    <a:pt x="689952" y="6540462"/>
                  </a:lnTo>
                  <a:lnTo>
                    <a:pt x="718667" y="6546431"/>
                  </a:lnTo>
                  <a:lnTo>
                    <a:pt x="758177" y="6544589"/>
                  </a:lnTo>
                  <a:lnTo>
                    <a:pt x="796556" y="6539331"/>
                  </a:lnTo>
                  <a:lnTo>
                    <a:pt x="858189" y="6523456"/>
                  </a:lnTo>
                  <a:lnTo>
                    <a:pt x="893356" y="6508458"/>
                  </a:lnTo>
                  <a:lnTo>
                    <a:pt x="938161" y="6482093"/>
                  </a:lnTo>
                  <a:lnTo>
                    <a:pt x="980414" y="6448057"/>
                  </a:lnTo>
                  <a:lnTo>
                    <a:pt x="1007986" y="6410007"/>
                  </a:lnTo>
                  <a:lnTo>
                    <a:pt x="1032827" y="6363665"/>
                  </a:lnTo>
                  <a:lnTo>
                    <a:pt x="1046226" y="6323241"/>
                  </a:lnTo>
                  <a:lnTo>
                    <a:pt x="1059091" y="6281153"/>
                  </a:lnTo>
                  <a:lnTo>
                    <a:pt x="1071537" y="6237795"/>
                  </a:lnTo>
                  <a:lnTo>
                    <a:pt x="1083691" y="6193548"/>
                  </a:lnTo>
                  <a:lnTo>
                    <a:pt x="1103210" y="6131141"/>
                  </a:lnTo>
                  <a:lnTo>
                    <a:pt x="1113967" y="6082652"/>
                  </a:lnTo>
                  <a:lnTo>
                    <a:pt x="1115225" y="6005411"/>
                  </a:lnTo>
                  <a:lnTo>
                    <a:pt x="1126896" y="5959691"/>
                  </a:lnTo>
                  <a:lnTo>
                    <a:pt x="1123823" y="5909869"/>
                  </a:lnTo>
                  <a:lnTo>
                    <a:pt x="1116609" y="5847448"/>
                  </a:lnTo>
                  <a:lnTo>
                    <a:pt x="1119886" y="5816841"/>
                  </a:lnTo>
                  <a:lnTo>
                    <a:pt x="1110056" y="5787034"/>
                  </a:lnTo>
                  <a:lnTo>
                    <a:pt x="1113878" y="5717552"/>
                  </a:lnTo>
                  <a:lnTo>
                    <a:pt x="1112850" y="5673928"/>
                  </a:lnTo>
                  <a:lnTo>
                    <a:pt x="1123899" y="5626316"/>
                  </a:lnTo>
                  <a:lnTo>
                    <a:pt x="1121854" y="5539041"/>
                  </a:lnTo>
                  <a:lnTo>
                    <a:pt x="1134148" y="5495264"/>
                  </a:lnTo>
                  <a:lnTo>
                    <a:pt x="1134935" y="5457114"/>
                  </a:lnTo>
                  <a:lnTo>
                    <a:pt x="1148372" y="5416766"/>
                  </a:lnTo>
                  <a:lnTo>
                    <a:pt x="1162443" y="5378323"/>
                  </a:lnTo>
                  <a:lnTo>
                    <a:pt x="1205598" y="5346979"/>
                  </a:lnTo>
                  <a:lnTo>
                    <a:pt x="1220914" y="5352897"/>
                  </a:lnTo>
                  <a:lnTo>
                    <a:pt x="1239723" y="5369357"/>
                  </a:lnTo>
                  <a:lnTo>
                    <a:pt x="1260919" y="5393067"/>
                  </a:lnTo>
                  <a:lnTo>
                    <a:pt x="1270177" y="5421134"/>
                  </a:lnTo>
                  <a:lnTo>
                    <a:pt x="1291564" y="5445468"/>
                  </a:lnTo>
                  <a:lnTo>
                    <a:pt x="1346250" y="5611203"/>
                  </a:lnTo>
                  <a:lnTo>
                    <a:pt x="1349286" y="5660936"/>
                  </a:lnTo>
                  <a:lnTo>
                    <a:pt x="1365008" y="5708574"/>
                  </a:lnTo>
                  <a:lnTo>
                    <a:pt x="1374038" y="5857570"/>
                  </a:lnTo>
                  <a:lnTo>
                    <a:pt x="1364132" y="5908599"/>
                  </a:lnTo>
                  <a:lnTo>
                    <a:pt x="1356169" y="5925020"/>
                  </a:lnTo>
                  <a:lnTo>
                    <a:pt x="1360398" y="5937834"/>
                  </a:lnTo>
                  <a:lnTo>
                    <a:pt x="1352651" y="5954877"/>
                  </a:lnTo>
                  <a:lnTo>
                    <a:pt x="1357007" y="5968085"/>
                  </a:lnTo>
                  <a:lnTo>
                    <a:pt x="1326642" y="6119241"/>
                  </a:lnTo>
                  <a:lnTo>
                    <a:pt x="1316101" y="6168377"/>
                  </a:lnTo>
                  <a:lnTo>
                    <a:pt x="1305280" y="6216662"/>
                  </a:lnTo>
                  <a:lnTo>
                    <a:pt x="1282623" y="6269583"/>
                  </a:lnTo>
                  <a:lnTo>
                    <a:pt x="1261021" y="6366269"/>
                  </a:lnTo>
                  <a:lnTo>
                    <a:pt x="1237957" y="6417958"/>
                  </a:lnTo>
                  <a:lnTo>
                    <a:pt x="1214742" y="6469189"/>
                  </a:lnTo>
                  <a:lnTo>
                    <a:pt x="1203439" y="6515989"/>
                  </a:lnTo>
                  <a:lnTo>
                    <a:pt x="1179906" y="6566294"/>
                  </a:lnTo>
                  <a:lnTo>
                    <a:pt x="1168285" y="6612128"/>
                  </a:lnTo>
                  <a:lnTo>
                    <a:pt x="1096530" y="6759461"/>
                  </a:lnTo>
                  <a:lnTo>
                    <a:pt x="1084618" y="6804419"/>
                  </a:lnTo>
                  <a:lnTo>
                    <a:pt x="1060551" y="6853072"/>
                  </a:lnTo>
                  <a:lnTo>
                    <a:pt x="1036345" y="6901307"/>
                  </a:lnTo>
                  <a:lnTo>
                    <a:pt x="1011961" y="6949008"/>
                  </a:lnTo>
                  <a:lnTo>
                    <a:pt x="987361" y="6996062"/>
                  </a:lnTo>
                  <a:lnTo>
                    <a:pt x="962494" y="7042315"/>
                  </a:lnTo>
                  <a:lnTo>
                    <a:pt x="954341" y="7058139"/>
                  </a:lnTo>
                  <a:lnTo>
                    <a:pt x="946492" y="7074852"/>
                  </a:lnTo>
                  <a:lnTo>
                    <a:pt x="938707" y="7091820"/>
                  </a:lnTo>
                  <a:lnTo>
                    <a:pt x="942873" y="7104418"/>
                  </a:lnTo>
                  <a:lnTo>
                    <a:pt x="917841" y="7150176"/>
                  </a:lnTo>
                  <a:lnTo>
                    <a:pt x="905700" y="7194423"/>
                  </a:lnTo>
                  <a:lnTo>
                    <a:pt x="906373" y="7237031"/>
                  </a:lnTo>
                  <a:lnTo>
                    <a:pt x="895731" y="7285837"/>
                  </a:lnTo>
                  <a:lnTo>
                    <a:pt x="909891" y="7328763"/>
                  </a:lnTo>
                  <a:lnTo>
                    <a:pt x="912787" y="7378078"/>
                  </a:lnTo>
                  <a:lnTo>
                    <a:pt x="942721" y="7468819"/>
                  </a:lnTo>
                  <a:lnTo>
                    <a:pt x="945667" y="7518260"/>
                  </a:lnTo>
                  <a:lnTo>
                    <a:pt x="960691" y="7563828"/>
                  </a:lnTo>
                  <a:lnTo>
                    <a:pt x="987818" y="7605535"/>
                  </a:lnTo>
                  <a:lnTo>
                    <a:pt x="1002944" y="7651356"/>
                  </a:lnTo>
                  <a:lnTo>
                    <a:pt x="1031113" y="7696187"/>
                  </a:lnTo>
                  <a:lnTo>
                    <a:pt x="1075385" y="7789862"/>
                  </a:lnTo>
                  <a:lnTo>
                    <a:pt x="1103579" y="7834770"/>
                  </a:lnTo>
                  <a:lnTo>
                    <a:pt x="1119720" y="7883690"/>
                  </a:lnTo>
                  <a:lnTo>
                    <a:pt x="1176172" y="7973746"/>
                  </a:lnTo>
                  <a:lnTo>
                    <a:pt x="1192377" y="8022869"/>
                  </a:lnTo>
                  <a:lnTo>
                    <a:pt x="1220660" y="8068107"/>
                  </a:lnTo>
                  <a:lnTo>
                    <a:pt x="1235595" y="8113344"/>
                  </a:lnTo>
                  <a:lnTo>
                    <a:pt x="1368361" y="8313090"/>
                  </a:lnTo>
                  <a:lnTo>
                    <a:pt x="1407007" y="8349145"/>
                  </a:lnTo>
                  <a:lnTo>
                    <a:pt x="1421574" y="8393303"/>
                  </a:lnTo>
                  <a:lnTo>
                    <a:pt x="1528711" y="8555914"/>
                  </a:lnTo>
                  <a:lnTo>
                    <a:pt x="1543634" y="8601138"/>
                  </a:lnTo>
                  <a:lnTo>
                    <a:pt x="1570697" y="8642655"/>
                  </a:lnTo>
                  <a:lnTo>
                    <a:pt x="1590636" y="8703094"/>
                  </a:lnTo>
                  <a:lnTo>
                    <a:pt x="1625422" y="8767966"/>
                  </a:lnTo>
                  <a:lnTo>
                    <a:pt x="1641716" y="8817356"/>
                  </a:lnTo>
                  <a:lnTo>
                    <a:pt x="1670075" y="8862809"/>
                  </a:lnTo>
                  <a:lnTo>
                    <a:pt x="1702727" y="8961768"/>
                  </a:lnTo>
                  <a:lnTo>
                    <a:pt x="1706994" y="9015222"/>
                  </a:lnTo>
                  <a:lnTo>
                    <a:pt x="1763458" y="9186405"/>
                  </a:lnTo>
                  <a:lnTo>
                    <a:pt x="1772488" y="9416440"/>
                  </a:lnTo>
                  <a:lnTo>
                    <a:pt x="1775917" y="9467367"/>
                  </a:lnTo>
                  <a:lnTo>
                    <a:pt x="1767255" y="9522193"/>
                  </a:lnTo>
                  <a:lnTo>
                    <a:pt x="1773986" y="9623654"/>
                  </a:lnTo>
                  <a:lnTo>
                    <a:pt x="1765249" y="9678276"/>
                  </a:lnTo>
                  <a:lnTo>
                    <a:pt x="1768576" y="9728860"/>
                  </a:lnTo>
                  <a:lnTo>
                    <a:pt x="1759813" y="9783407"/>
                  </a:lnTo>
                  <a:lnTo>
                    <a:pt x="1766417" y="9884473"/>
                  </a:lnTo>
                  <a:lnTo>
                    <a:pt x="1759648" y="9904514"/>
                  </a:lnTo>
                  <a:lnTo>
                    <a:pt x="1764868" y="9920313"/>
                  </a:lnTo>
                  <a:lnTo>
                    <a:pt x="1751253" y="9960140"/>
                  </a:lnTo>
                  <a:lnTo>
                    <a:pt x="1759038" y="9983737"/>
                  </a:lnTo>
                  <a:lnTo>
                    <a:pt x="1746389" y="10066972"/>
                  </a:lnTo>
                  <a:lnTo>
                    <a:pt x="1736382" y="10117734"/>
                  </a:lnTo>
                  <a:lnTo>
                    <a:pt x="1738477" y="10164623"/>
                  </a:lnTo>
                  <a:lnTo>
                    <a:pt x="1718513" y="10266261"/>
                  </a:lnTo>
                  <a:lnTo>
                    <a:pt x="1713039" y="10290200"/>
                  </a:lnTo>
                  <a:lnTo>
                    <a:pt x="1873186" y="10289184"/>
                  </a:lnTo>
                  <a:lnTo>
                    <a:pt x="1886534" y="10248570"/>
                  </a:lnTo>
                  <a:lnTo>
                    <a:pt x="1884095" y="10200627"/>
                  </a:lnTo>
                  <a:lnTo>
                    <a:pt x="1893290" y="10147465"/>
                  </a:lnTo>
                  <a:lnTo>
                    <a:pt x="1889988" y="10096919"/>
                  </a:lnTo>
                  <a:lnTo>
                    <a:pt x="1898269" y="10040925"/>
                  </a:lnTo>
                  <a:lnTo>
                    <a:pt x="1887537" y="10008387"/>
                  </a:lnTo>
                  <a:lnTo>
                    <a:pt x="1897761" y="9958324"/>
                  </a:lnTo>
                  <a:lnTo>
                    <a:pt x="1887880" y="9766224"/>
                  </a:lnTo>
                  <a:lnTo>
                    <a:pt x="1888248" y="9726816"/>
                  </a:lnTo>
                  <a:lnTo>
                    <a:pt x="1876513" y="9691243"/>
                  </a:lnTo>
                  <a:lnTo>
                    <a:pt x="1876590" y="9650933"/>
                  </a:lnTo>
                  <a:lnTo>
                    <a:pt x="1854974" y="9585414"/>
                  </a:lnTo>
                  <a:lnTo>
                    <a:pt x="1862366" y="9567278"/>
                  </a:lnTo>
                  <a:lnTo>
                    <a:pt x="1857870" y="9553638"/>
                  </a:lnTo>
                  <a:lnTo>
                    <a:pt x="1840611" y="9258109"/>
                  </a:lnTo>
                  <a:lnTo>
                    <a:pt x="1679765" y="8770582"/>
                  </a:lnTo>
                  <a:lnTo>
                    <a:pt x="1825459" y="9212161"/>
                  </a:lnTo>
                  <a:lnTo>
                    <a:pt x="1822284" y="9162047"/>
                  </a:lnTo>
                  <a:lnTo>
                    <a:pt x="1749526" y="8941511"/>
                  </a:lnTo>
                  <a:lnTo>
                    <a:pt x="1791639" y="9069121"/>
                  </a:lnTo>
                  <a:lnTo>
                    <a:pt x="1788261" y="9018372"/>
                  </a:lnTo>
                  <a:lnTo>
                    <a:pt x="1757133" y="8924011"/>
                  </a:lnTo>
                  <a:lnTo>
                    <a:pt x="1729511" y="8880843"/>
                  </a:lnTo>
                  <a:lnTo>
                    <a:pt x="1683105" y="8740127"/>
                  </a:lnTo>
                  <a:lnTo>
                    <a:pt x="1655635" y="8697443"/>
                  </a:lnTo>
                  <a:lnTo>
                    <a:pt x="1640255" y="8650808"/>
                  </a:lnTo>
                  <a:lnTo>
                    <a:pt x="1612836" y="8608212"/>
                  </a:lnTo>
                  <a:lnTo>
                    <a:pt x="1597469" y="8561667"/>
                  </a:lnTo>
                  <a:lnTo>
                    <a:pt x="1569986" y="8518868"/>
                  </a:lnTo>
                  <a:lnTo>
                    <a:pt x="1554568" y="8472145"/>
                  </a:lnTo>
                  <a:lnTo>
                    <a:pt x="1527111" y="8429460"/>
                  </a:lnTo>
                  <a:lnTo>
                    <a:pt x="1308684" y="8091665"/>
                  </a:lnTo>
                  <a:lnTo>
                    <a:pt x="1293304" y="8045043"/>
                  </a:lnTo>
                  <a:lnTo>
                    <a:pt x="1265770" y="8002117"/>
                  </a:lnTo>
                  <a:lnTo>
                    <a:pt x="1250149" y="7954759"/>
                  </a:lnTo>
                  <a:lnTo>
                    <a:pt x="1194904" y="7868386"/>
                  </a:lnTo>
                  <a:lnTo>
                    <a:pt x="1179360" y="7821269"/>
                  </a:lnTo>
                  <a:lnTo>
                    <a:pt x="1151724" y="7778051"/>
                  </a:lnTo>
                  <a:lnTo>
                    <a:pt x="1123302" y="7691882"/>
                  </a:lnTo>
                  <a:lnTo>
                    <a:pt x="1104734" y="7676147"/>
                  </a:lnTo>
                  <a:lnTo>
                    <a:pt x="1082027" y="7607300"/>
                  </a:lnTo>
                  <a:lnTo>
                    <a:pt x="1053934" y="7562697"/>
                  </a:lnTo>
                  <a:lnTo>
                    <a:pt x="1101420" y="7706652"/>
                  </a:lnTo>
                  <a:lnTo>
                    <a:pt x="1037971" y="7514310"/>
                  </a:lnTo>
                  <a:lnTo>
                    <a:pt x="1034148" y="7462164"/>
                  </a:lnTo>
                  <a:lnTo>
                    <a:pt x="1018336" y="7414247"/>
                  </a:lnTo>
                  <a:lnTo>
                    <a:pt x="1007706" y="7260425"/>
                  </a:lnTo>
                  <a:lnTo>
                    <a:pt x="1010056" y="7226998"/>
                  </a:lnTo>
                  <a:lnTo>
                    <a:pt x="1013155" y="7195858"/>
                  </a:lnTo>
                  <a:lnTo>
                    <a:pt x="1029157" y="7163282"/>
                  </a:lnTo>
                  <a:lnTo>
                    <a:pt x="1034021" y="7137489"/>
                  </a:lnTo>
                  <a:lnTo>
                    <a:pt x="1072438" y="7091794"/>
                  </a:lnTo>
                  <a:lnTo>
                    <a:pt x="1098448" y="7049033"/>
                  </a:lnTo>
                  <a:lnTo>
                    <a:pt x="1124204" y="7005510"/>
                  </a:lnTo>
                  <a:lnTo>
                    <a:pt x="1149819" y="6961530"/>
                  </a:lnTo>
                  <a:lnTo>
                    <a:pt x="1163320" y="6921386"/>
                  </a:lnTo>
                  <a:lnTo>
                    <a:pt x="1188935" y="6877418"/>
                  </a:lnTo>
                  <a:lnTo>
                    <a:pt x="1240447" y="6790334"/>
                  </a:lnTo>
                  <a:lnTo>
                    <a:pt x="1266101" y="6746468"/>
                  </a:lnTo>
                  <a:lnTo>
                    <a:pt x="1279563" y="6706209"/>
                  </a:lnTo>
                  <a:lnTo>
                    <a:pt x="1329778" y="6615227"/>
                  </a:lnTo>
                  <a:lnTo>
                    <a:pt x="1354264" y="6567830"/>
                  </a:lnTo>
                  <a:lnTo>
                    <a:pt x="1365262" y="6520078"/>
                  </a:lnTo>
                  <a:lnTo>
                    <a:pt x="1390421" y="6474752"/>
                  </a:lnTo>
                  <a:lnTo>
                    <a:pt x="1403032" y="6431902"/>
                  </a:lnTo>
                  <a:lnTo>
                    <a:pt x="1415262" y="6387897"/>
                  </a:lnTo>
                  <a:lnTo>
                    <a:pt x="1439278" y="6339078"/>
                  </a:lnTo>
                  <a:lnTo>
                    <a:pt x="1474597" y="6202896"/>
                  </a:lnTo>
                  <a:lnTo>
                    <a:pt x="1489417" y="6166764"/>
                  </a:lnTo>
                  <a:lnTo>
                    <a:pt x="1491767" y="6133338"/>
                  </a:lnTo>
                  <a:lnTo>
                    <a:pt x="1505839" y="6094920"/>
                  </a:lnTo>
                  <a:lnTo>
                    <a:pt x="1511427" y="5990234"/>
                  </a:lnTo>
                  <a:lnTo>
                    <a:pt x="1525587" y="5952096"/>
                  </a:lnTo>
                  <a:lnTo>
                    <a:pt x="1527644" y="5917793"/>
                  </a:lnTo>
                  <a:lnTo>
                    <a:pt x="1568221" y="5716498"/>
                  </a:lnTo>
                  <a:lnTo>
                    <a:pt x="1563712" y="5702859"/>
                  </a:lnTo>
                  <a:lnTo>
                    <a:pt x="1571104" y="5684723"/>
                  </a:lnTo>
                  <a:lnTo>
                    <a:pt x="1566443" y="5670575"/>
                  </a:lnTo>
                  <a:lnTo>
                    <a:pt x="1549882" y="5660923"/>
                  </a:lnTo>
                  <a:lnTo>
                    <a:pt x="1541754" y="5636272"/>
                  </a:lnTo>
                  <a:lnTo>
                    <a:pt x="1521434" y="5615229"/>
                  </a:lnTo>
                  <a:lnTo>
                    <a:pt x="1477873" y="5483199"/>
                  </a:lnTo>
                  <a:lnTo>
                    <a:pt x="1457718" y="5462625"/>
                  </a:lnTo>
                  <a:lnTo>
                    <a:pt x="1449527" y="5437822"/>
                  </a:lnTo>
                  <a:lnTo>
                    <a:pt x="1429169" y="5416613"/>
                  </a:lnTo>
                  <a:lnTo>
                    <a:pt x="1401559" y="5373471"/>
                  </a:lnTo>
                  <a:lnTo>
                    <a:pt x="1363243" y="5338381"/>
                  </a:lnTo>
                  <a:lnTo>
                    <a:pt x="1287932" y="5272278"/>
                  </a:lnTo>
                  <a:lnTo>
                    <a:pt x="1285100" y="5263680"/>
                  </a:lnTo>
                  <a:lnTo>
                    <a:pt x="1270622" y="5260327"/>
                  </a:lnTo>
                  <a:lnTo>
                    <a:pt x="1256639" y="5258498"/>
                  </a:lnTo>
                  <a:lnTo>
                    <a:pt x="1243253" y="5258460"/>
                  </a:lnTo>
                  <a:lnTo>
                    <a:pt x="1229423" y="5257076"/>
                  </a:lnTo>
                  <a:lnTo>
                    <a:pt x="1203998" y="5261076"/>
                  </a:lnTo>
                  <a:lnTo>
                    <a:pt x="1191044" y="5262359"/>
                  </a:lnTo>
                  <a:lnTo>
                    <a:pt x="1178483" y="5264797"/>
                  </a:lnTo>
                  <a:lnTo>
                    <a:pt x="1144562" y="5283593"/>
                  </a:lnTo>
                  <a:lnTo>
                    <a:pt x="1108468" y="5336324"/>
                  </a:lnTo>
                  <a:lnTo>
                    <a:pt x="1083322" y="5381726"/>
                  </a:lnTo>
                  <a:lnTo>
                    <a:pt x="1058875" y="5429237"/>
                  </a:lnTo>
                  <a:lnTo>
                    <a:pt x="1035151" y="5478945"/>
                  </a:lnTo>
                  <a:lnTo>
                    <a:pt x="1024255" y="5526951"/>
                  </a:lnTo>
                  <a:lnTo>
                    <a:pt x="1014133" y="5577344"/>
                  </a:lnTo>
                  <a:lnTo>
                    <a:pt x="1004824" y="5630227"/>
                  </a:lnTo>
                  <a:lnTo>
                    <a:pt x="996365" y="5685663"/>
                  </a:lnTo>
                  <a:lnTo>
                    <a:pt x="1002093" y="5784088"/>
                  </a:lnTo>
                  <a:lnTo>
                    <a:pt x="992733" y="5836780"/>
                  </a:lnTo>
                  <a:lnTo>
                    <a:pt x="995324" y="5885180"/>
                  </a:lnTo>
                  <a:lnTo>
                    <a:pt x="985748" y="5937224"/>
                  </a:lnTo>
                  <a:lnTo>
                    <a:pt x="968235" y="6046279"/>
                  </a:lnTo>
                  <a:lnTo>
                    <a:pt x="949629" y="6152032"/>
                  </a:lnTo>
                  <a:lnTo>
                    <a:pt x="930033" y="6254762"/>
                  </a:lnTo>
                  <a:lnTo>
                    <a:pt x="912863" y="6283807"/>
                  </a:lnTo>
                  <a:lnTo>
                    <a:pt x="907542" y="6308217"/>
                  </a:lnTo>
                  <a:lnTo>
                    <a:pt x="901979" y="6331877"/>
                  </a:lnTo>
                  <a:lnTo>
                    <a:pt x="884047" y="6358623"/>
                  </a:lnTo>
                  <a:lnTo>
                    <a:pt x="868426" y="6392329"/>
                  </a:lnTo>
                  <a:lnTo>
                    <a:pt x="838682" y="6423774"/>
                  </a:lnTo>
                  <a:lnTo>
                    <a:pt x="806500" y="6447853"/>
                  </a:lnTo>
                  <a:lnTo>
                    <a:pt x="759447" y="6467386"/>
                  </a:lnTo>
                  <a:lnTo>
                    <a:pt x="722172" y="6475997"/>
                  </a:lnTo>
                  <a:lnTo>
                    <a:pt x="682675" y="6477876"/>
                  </a:lnTo>
                  <a:lnTo>
                    <a:pt x="640905" y="6472885"/>
                  </a:lnTo>
                  <a:lnTo>
                    <a:pt x="596836" y="6460896"/>
                  </a:lnTo>
                  <a:lnTo>
                    <a:pt x="563346" y="6440475"/>
                  </a:lnTo>
                  <a:lnTo>
                    <a:pt x="517296" y="6422504"/>
                  </a:lnTo>
                  <a:lnTo>
                    <a:pt x="482968" y="6399530"/>
                  </a:lnTo>
                  <a:lnTo>
                    <a:pt x="436422" y="6380023"/>
                  </a:lnTo>
                  <a:lnTo>
                    <a:pt x="433438" y="6371006"/>
                  </a:lnTo>
                  <a:lnTo>
                    <a:pt x="417982" y="6364681"/>
                  </a:lnTo>
                  <a:lnTo>
                    <a:pt x="410946" y="6343332"/>
                  </a:lnTo>
                  <a:lnTo>
                    <a:pt x="388505" y="6315875"/>
                  </a:lnTo>
                  <a:lnTo>
                    <a:pt x="378637" y="6285966"/>
                  </a:lnTo>
                  <a:lnTo>
                    <a:pt x="334949" y="6234608"/>
                  </a:lnTo>
                  <a:lnTo>
                    <a:pt x="283438" y="6159525"/>
                  </a:lnTo>
                  <a:lnTo>
                    <a:pt x="177101" y="5837186"/>
                  </a:lnTo>
                  <a:lnTo>
                    <a:pt x="173507" y="5785764"/>
                  </a:lnTo>
                  <a:lnTo>
                    <a:pt x="142189" y="5690857"/>
                  </a:lnTo>
                  <a:lnTo>
                    <a:pt x="141249" y="5677547"/>
                  </a:lnTo>
                  <a:lnTo>
                    <a:pt x="184251" y="5662561"/>
                  </a:lnTo>
                  <a:lnTo>
                    <a:pt x="236816" y="5645480"/>
                  </a:lnTo>
                  <a:lnTo>
                    <a:pt x="289382" y="5628703"/>
                  </a:lnTo>
                  <a:lnTo>
                    <a:pt x="341630" y="5611457"/>
                  </a:lnTo>
                  <a:lnTo>
                    <a:pt x="410311" y="5583555"/>
                  </a:lnTo>
                  <a:lnTo>
                    <a:pt x="475183" y="5545518"/>
                  </a:lnTo>
                  <a:lnTo>
                    <a:pt x="515861" y="5517464"/>
                  </a:lnTo>
                  <a:lnTo>
                    <a:pt x="556704" y="5489753"/>
                  </a:lnTo>
                  <a:lnTo>
                    <a:pt x="597700" y="5462346"/>
                  </a:lnTo>
                  <a:lnTo>
                    <a:pt x="638822" y="5435181"/>
                  </a:lnTo>
                  <a:lnTo>
                    <a:pt x="680021" y="5408180"/>
                  </a:lnTo>
                  <a:lnTo>
                    <a:pt x="762584" y="5354485"/>
                  </a:lnTo>
                  <a:lnTo>
                    <a:pt x="804519" y="5324868"/>
                  </a:lnTo>
                  <a:lnTo>
                    <a:pt x="844181" y="5293106"/>
                  </a:lnTo>
                  <a:lnTo>
                    <a:pt x="881659" y="5259273"/>
                  </a:lnTo>
                  <a:lnTo>
                    <a:pt x="917054" y="5223472"/>
                  </a:lnTo>
                  <a:lnTo>
                    <a:pt x="950468" y="5185765"/>
                  </a:lnTo>
                  <a:lnTo>
                    <a:pt x="982014" y="5146230"/>
                  </a:lnTo>
                  <a:lnTo>
                    <a:pt x="1011758" y="5104968"/>
                  </a:lnTo>
                  <a:lnTo>
                    <a:pt x="1039825" y="5062029"/>
                  </a:lnTo>
                  <a:lnTo>
                    <a:pt x="1065606" y="5017020"/>
                  </a:lnTo>
                  <a:lnTo>
                    <a:pt x="1080249" y="4995227"/>
                  </a:lnTo>
                  <a:lnTo>
                    <a:pt x="1107986" y="4965827"/>
                  </a:lnTo>
                  <a:lnTo>
                    <a:pt x="1126045" y="4930165"/>
                  </a:lnTo>
                  <a:lnTo>
                    <a:pt x="1132840" y="4915954"/>
                  </a:lnTo>
                  <a:lnTo>
                    <a:pt x="1138516" y="4901425"/>
                  </a:lnTo>
                  <a:lnTo>
                    <a:pt x="1143876" y="4886896"/>
                  </a:lnTo>
                  <a:lnTo>
                    <a:pt x="1158113" y="4852340"/>
                  </a:lnTo>
                  <a:lnTo>
                    <a:pt x="1164932" y="4831689"/>
                  </a:lnTo>
                  <a:lnTo>
                    <a:pt x="1169212" y="4810404"/>
                  </a:lnTo>
                  <a:lnTo>
                    <a:pt x="1170482" y="4770691"/>
                  </a:lnTo>
                  <a:lnTo>
                    <a:pt x="1173810" y="4753711"/>
                  </a:lnTo>
                  <a:lnTo>
                    <a:pt x="1179042" y="4737049"/>
                  </a:lnTo>
                  <a:lnTo>
                    <a:pt x="1203883" y="4669434"/>
                  </a:lnTo>
                  <a:lnTo>
                    <a:pt x="1221333" y="4617694"/>
                  </a:lnTo>
                  <a:lnTo>
                    <a:pt x="1237551" y="4565459"/>
                  </a:lnTo>
                  <a:lnTo>
                    <a:pt x="1252562" y="4512907"/>
                  </a:lnTo>
                  <a:lnTo>
                    <a:pt x="1266367" y="4460189"/>
                  </a:lnTo>
                  <a:lnTo>
                    <a:pt x="1277480" y="4413936"/>
                  </a:lnTo>
                  <a:lnTo>
                    <a:pt x="1286865" y="4366577"/>
                  </a:lnTo>
                  <a:lnTo>
                    <a:pt x="1292517" y="4320210"/>
                  </a:lnTo>
                  <a:lnTo>
                    <a:pt x="1292758" y="4318266"/>
                  </a:lnTo>
                  <a:lnTo>
                    <a:pt x="1293418" y="4269156"/>
                  </a:lnTo>
                  <a:lnTo>
                    <a:pt x="1292542" y="4237520"/>
                  </a:lnTo>
                  <a:lnTo>
                    <a:pt x="1292567" y="4203230"/>
                  </a:lnTo>
                  <a:lnTo>
                    <a:pt x="1293888" y="4170261"/>
                  </a:lnTo>
                  <a:lnTo>
                    <a:pt x="1301026" y="4093895"/>
                  </a:lnTo>
                  <a:lnTo>
                    <a:pt x="1303972" y="4050017"/>
                  </a:lnTo>
                  <a:lnTo>
                    <a:pt x="1310741" y="3917531"/>
                  </a:lnTo>
                  <a:lnTo>
                    <a:pt x="1312430" y="3895394"/>
                  </a:lnTo>
                  <a:lnTo>
                    <a:pt x="1321993" y="3824046"/>
                  </a:lnTo>
                  <a:lnTo>
                    <a:pt x="1325994" y="3774757"/>
                  </a:lnTo>
                  <a:lnTo>
                    <a:pt x="1328051" y="3725557"/>
                  </a:lnTo>
                  <a:lnTo>
                    <a:pt x="1328801" y="3676281"/>
                  </a:lnTo>
                  <a:lnTo>
                    <a:pt x="1329016" y="3593782"/>
                  </a:lnTo>
                  <a:lnTo>
                    <a:pt x="1329753" y="3560826"/>
                  </a:lnTo>
                  <a:lnTo>
                    <a:pt x="1330604" y="3546945"/>
                  </a:lnTo>
                  <a:lnTo>
                    <a:pt x="1331772" y="3527856"/>
                  </a:lnTo>
                  <a:lnTo>
                    <a:pt x="1339354" y="3465334"/>
                  </a:lnTo>
                  <a:lnTo>
                    <a:pt x="1340065" y="3459657"/>
                  </a:lnTo>
                  <a:lnTo>
                    <a:pt x="1342859" y="3424732"/>
                  </a:lnTo>
                  <a:lnTo>
                    <a:pt x="1343761" y="3389807"/>
                  </a:lnTo>
                  <a:lnTo>
                    <a:pt x="1342440" y="3354578"/>
                  </a:lnTo>
                  <a:lnTo>
                    <a:pt x="1339926" y="3304883"/>
                  </a:lnTo>
                  <a:lnTo>
                    <a:pt x="1339024" y="3205835"/>
                  </a:lnTo>
                  <a:lnTo>
                    <a:pt x="1337246" y="3156635"/>
                  </a:lnTo>
                  <a:lnTo>
                    <a:pt x="1332293" y="3107753"/>
                  </a:lnTo>
                  <a:lnTo>
                    <a:pt x="1330655" y="3094812"/>
                  </a:lnTo>
                  <a:lnTo>
                    <a:pt x="1330604" y="3081553"/>
                  </a:lnTo>
                  <a:lnTo>
                    <a:pt x="1331823" y="3068294"/>
                  </a:lnTo>
                  <a:lnTo>
                    <a:pt x="1333982" y="3055353"/>
                  </a:lnTo>
                  <a:lnTo>
                    <a:pt x="1339354" y="3009658"/>
                  </a:lnTo>
                  <a:lnTo>
                    <a:pt x="1345425" y="2917685"/>
                  </a:lnTo>
                  <a:lnTo>
                    <a:pt x="1349832" y="2872117"/>
                  </a:lnTo>
                  <a:lnTo>
                    <a:pt x="1357655" y="2827121"/>
                  </a:lnTo>
                  <a:lnTo>
                    <a:pt x="1358684" y="2780500"/>
                  </a:lnTo>
                  <a:lnTo>
                    <a:pt x="1363357" y="2734360"/>
                  </a:lnTo>
                  <a:lnTo>
                    <a:pt x="1370253" y="2688526"/>
                  </a:lnTo>
                  <a:lnTo>
                    <a:pt x="1386687" y="2588895"/>
                  </a:lnTo>
                  <a:lnTo>
                    <a:pt x="1396034" y="2535161"/>
                  </a:lnTo>
                  <a:lnTo>
                    <a:pt x="1406042" y="2481618"/>
                  </a:lnTo>
                  <a:lnTo>
                    <a:pt x="1416761" y="2428214"/>
                  </a:lnTo>
                  <a:lnTo>
                    <a:pt x="1428229" y="2374912"/>
                  </a:lnTo>
                  <a:lnTo>
                    <a:pt x="1440484" y="2321649"/>
                  </a:lnTo>
                  <a:lnTo>
                    <a:pt x="1450340" y="2281047"/>
                  </a:lnTo>
                  <a:lnTo>
                    <a:pt x="1460982" y="2240292"/>
                  </a:lnTo>
                  <a:lnTo>
                    <a:pt x="1470685" y="2199221"/>
                  </a:lnTo>
                  <a:lnTo>
                    <a:pt x="1477683" y="2157666"/>
                  </a:lnTo>
                  <a:lnTo>
                    <a:pt x="1484718" y="2110359"/>
                  </a:lnTo>
                  <a:lnTo>
                    <a:pt x="1493367" y="2063623"/>
                  </a:lnTo>
                  <a:lnTo>
                    <a:pt x="1503248" y="2017204"/>
                  </a:lnTo>
                  <a:lnTo>
                    <a:pt x="1513928" y="1970874"/>
                  </a:lnTo>
                  <a:lnTo>
                    <a:pt x="1537004" y="1876082"/>
                  </a:lnTo>
                  <a:lnTo>
                    <a:pt x="1550682" y="1828507"/>
                  </a:lnTo>
                  <a:lnTo>
                    <a:pt x="1566164" y="1781594"/>
                  </a:lnTo>
                  <a:lnTo>
                    <a:pt x="1583499" y="1735251"/>
                  </a:lnTo>
                  <a:lnTo>
                    <a:pt x="1619897" y="1648523"/>
                  </a:lnTo>
                  <a:lnTo>
                    <a:pt x="1635747" y="1607185"/>
                  </a:lnTo>
                  <a:lnTo>
                    <a:pt x="1650326" y="1565529"/>
                  </a:lnTo>
                  <a:lnTo>
                    <a:pt x="1663636" y="1523707"/>
                  </a:lnTo>
                  <a:lnTo>
                    <a:pt x="1677593" y="1478343"/>
                  </a:lnTo>
                  <a:lnTo>
                    <a:pt x="1692440" y="1433487"/>
                  </a:lnTo>
                  <a:lnTo>
                    <a:pt x="1708226" y="1389100"/>
                  </a:lnTo>
                  <a:lnTo>
                    <a:pt x="1725002" y="1345145"/>
                  </a:lnTo>
                  <a:lnTo>
                    <a:pt x="1742808" y="1301559"/>
                  </a:lnTo>
                  <a:lnTo>
                    <a:pt x="1761693" y="1258303"/>
                  </a:lnTo>
                  <a:lnTo>
                    <a:pt x="1781327" y="1216723"/>
                  </a:lnTo>
                  <a:lnTo>
                    <a:pt x="1801533" y="1175232"/>
                  </a:lnTo>
                  <a:lnTo>
                    <a:pt x="1863128" y="1052055"/>
                  </a:lnTo>
                  <a:lnTo>
                    <a:pt x="1913001" y="983589"/>
                  </a:lnTo>
                  <a:lnTo>
                    <a:pt x="1946008" y="945642"/>
                  </a:lnTo>
                  <a:lnTo>
                    <a:pt x="1980857" y="909574"/>
                  </a:lnTo>
                  <a:lnTo>
                    <a:pt x="2017636" y="875525"/>
                  </a:lnTo>
                  <a:lnTo>
                    <a:pt x="2056422" y="843610"/>
                  </a:lnTo>
                  <a:lnTo>
                    <a:pt x="2097303" y="813943"/>
                  </a:lnTo>
                  <a:lnTo>
                    <a:pt x="2140381" y="786638"/>
                  </a:lnTo>
                  <a:lnTo>
                    <a:pt x="2184679" y="761415"/>
                  </a:lnTo>
                  <a:lnTo>
                    <a:pt x="2228494" y="735711"/>
                  </a:lnTo>
                  <a:lnTo>
                    <a:pt x="2271369" y="708418"/>
                  </a:lnTo>
                  <a:lnTo>
                    <a:pt x="2312809" y="678446"/>
                  </a:lnTo>
                  <a:lnTo>
                    <a:pt x="2342261" y="654900"/>
                  </a:lnTo>
                  <a:lnTo>
                    <a:pt x="2372195" y="632167"/>
                  </a:lnTo>
                  <a:lnTo>
                    <a:pt x="2432837" y="587146"/>
                  </a:lnTo>
                  <a:lnTo>
                    <a:pt x="2471585" y="560527"/>
                  </a:lnTo>
                  <a:lnTo>
                    <a:pt x="2520797" y="536676"/>
                  </a:lnTo>
                  <a:lnTo>
                    <a:pt x="2556675" y="520166"/>
                  </a:lnTo>
                  <a:lnTo>
                    <a:pt x="2593175" y="504609"/>
                  </a:lnTo>
                  <a:lnTo>
                    <a:pt x="2630640" y="490791"/>
                  </a:lnTo>
                  <a:lnTo>
                    <a:pt x="2679255" y="473202"/>
                  </a:lnTo>
                  <a:lnTo>
                    <a:pt x="2727121" y="454291"/>
                  </a:lnTo>
                  <a:lnTo>
                    <a:pt x="2774327" y="434162"/>
                  </a:lnTo>
                  <a:lnTo>
                    <a:pt x="2820974" y="412902"/>
                  </a:lnTo>
                  <a:lnTo>
                    <a:pt x="2867152" y="390613"/>
                  </a:lnTo>
                  <a:lnTo>
                    <a:pt x="2912961" y="367385"/>
                  </a:lnTo>
                  <a:lnTo>
                    <a:pt x="2947797" y="347649"/>
                  </a:lnTo>
                  <a:lnTo>
                    <a:pt x="2981210" y="326174"/>
                  </a:lnTo>
                  <a:lnTo>
                    <a:pt x="3013037" y="302475"/>
                  </a:lnTo>
                  <a:lnTo>
                    <a:pt x="3043123" y="276085"/>
                  </a:lnTo>
                  <a:lnTo>
                    <a:pt x="3079851" y="240614"/>
                  </a:lnTo>
                  <a:lnTo>
                    <a:pt x="3116973" y="205308"/>
                  </a:lnTo>
                  <a:lnTo>
                    <a:pt x="3154502" y="170319"/>
                  </a:lnTo>
                  <a:lnTo>
                    <a:pt x="3192437" y="135813"/>
                  </a:lnTo>
                  <a:lnTo>
                    <a:pt x="3230778" y="101968"/>
                  </a:lnTo>
                  <a:lnTo>
                    <a:pt x="3266706" y="70523"/>
                  </a:lnTo>
                  <a:lnTo>
                    <a:pt x="3301784" y="38658"/>
                  </a:lnTo>
                  <a:lnTo>
                    <a:pt x="3336010" y="6235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608" y="2513689"/>
              <a:ext cx="15173324" cy="53625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2232" y="72682"/>
            <a:ext cx="9596120" cy="135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700" spc="85" dirty="0"/>
              <a:t>Structure </a:t>
            </a:r>
            <a:r>
              <a:rPr sz="8700" spc="-15" dirty="0"/>
              <a:t>générique</a:t>
            </a:r>
            <a:endParaRPr sz="8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6376" y="0"/>
            <a:ext cx="2901315" cy="10288905"/>
          </a:xfrm>
          <a:custGeom>
            <a:avLst/>
            <a:gdLst/>
            <a:ahLst/>
            <a:cxnLst/>
            <a:rect l="l" t="t" r="r" b="b"/>
            <a:pathLst>
              <a:path w="2901315" h="10288905">
                <a:moveTo>
                  <a:pt x="2891612" y="5287721"/>
                </a:moveTo>
                <a:lnTo>
                  <a:pt x="2878239" y="5292903"/>
                </a:lnTo>
                <a:lnTo>
                  <a:pt x="2833649" y="5308435"/>
                </a:lnTo>
                <a:lnTo>
                  <a:pt x="2788793" y="5323014"/>
                </a:lnTo>
                <a:lnTo>
                  <a:pt x="2743936" y="5337327"/>
                </a:lnTo>
                <a:lnTo>
                  <a:pt x="2699347" y="5352046"/>
                </a:lnTo>
                <a:lnTo>
                  <a:pt x="2640736" y="5375859"/>
                </a:lnTo>
                <a:lnTo>
                  <a:pt x="2585377" y="5408320"/>
                </a:lnTo>
                <a:lnTo>
                  <a:pt x="2544864" y="5436222"/>
                </a:lnTo>
                <a:lnTo>
                  <a:pt x="2504148" y="5463730"/>
                </a:lnTo>
                <a:lnTo>
                  <a:pt x="2463279" y="5490908"/>
                </a:lnTo>
                <a:lnTo>
                  <a:pt x="2422296" y="5517858"/>
                </a:lnTo>
                <a:lnTo>
                  <a:pt x="2340114" y="5571350"/>
                </a:lnTo>
                <a:lnTo>
                  <a:pt x="2299373" y="5600395"/>
                </a:lnTo>
                <a:lnTo>
                  <a:pt x="2261146" y="5631802"/>
                </a:lnTo>
                <a:lnTo>
                  <a:pt x="2225332" y="5665495"/>
                </a:lnTo>
                <a:lnTo>
                  <a:pt x="2191778" y="5701347"/>
                </a:lnTo>
                <a:lnTo>
                  <a:pt x="2160384" y="5739282"/>
                </a:lnTo>
                <a:lnTo>
                  <a:pt x="2130996" y="5779173"/>
                </a:lnTo>
                <a:lnTo>
                  <a:pt x="2103501" y="5820930"/>
                </a:lnTo>
                <a:lnTo>
                  <a:pt x="2081504" y="5859348"/>
                </a:lnTo>
                <a:lnTo>
                  <a:pt x="2069020" y="5877941"/>
                </a:lnTo>
                <a:lnTo>
                  <a:pt x="2039302" y="5912904"/>
                </a:lnTo>
                <a:lnTo>
                  <a:pt x="2029929" y="5933465"/>
                </a:lnTo>
                <a:lnTo>
                  <a:pt x="2024138" y="5945594"/>
                </a:lnTo>
                <a:lnTo>
                  <a:pt x="2019287" y="5957989"/>
                </a:lnTo>
                <a:lnTo>
                  <a:pt x="2014715" y="5970397"/>
                </a:lnTo>
                <a:lnTo>
                  <a:pt x="2002561" y="5999873"/>
                </a:lnTo>
                <a:lnTo>
                  <a:pt x="1996744" y="6017501"/>
                </a:lnTo>
                <a:lnTo>
                  <a:pt x="1993087" y="6035675"/>
                </a:lnTo>
                <a:lnTo>
                  <a:pt x="1992007" y="6069558"/>
                </a:lnTo>
                <a:lnTo>
                  <a:pt x="1989175" y="6084049"/>
                </a:lnTo>
                <a:lnTo>
                  <a:pt x="1984705" y="6098273"/>
                </a:lnTo>
                <a:lnTo>
                  <a:pt x="1963508" y="6155969"/>
                </a:lnTo>
                <a:lnTo>
                  <a:pt x="1948611" y="6200127"/>
                </a:lnTo>
                <a:lnTo>
                  <a:pt x="1934768" y="6244704"/>
                </a:lnTo>
                <a:lnTo>
                  <a:pt x="1921954" y="6289548"/>
                </a:lnTo>
                <a:lnTo>
                  <a:pt x="1910181" y="6334544"/>
                </a:lnTo>
                <a:lnTo>
                  <a:pt x="1900694" y="6374016"/>
                </a:lnTo>
                <a:lnTo>
                  <a:pt x="1892693" y="6414427"/>
                </a:lnTo>
                <a:lnTo>
                  <a:pt x="1887867" y="6454000"/>
                </a:lnTo>
                <a:lnTo>
                  <a:pt x="1887664" y="6455664"/>
                </a:lnTo>
                <a:lnTo>
                  <a:pt x="1887093" y="6497574"/>
                </a:lnTo>
                <a:lnTo>
                  <a:pt x="1887829" y="6524409"/>
                </a:lnTo>
                <a:lnTo>
                  <a:pt x="1887816" y="6553835"/>
                </a:lnTo>
                <a:lnTo>
                  <a:pt x="1886686" y="6581965"/>
                </a:lnTo>
                <a:lnTo>
                  <a:pt x="1880603" y="6647142"/>
                </a:lnTo>
                <a:lnTo>
                  <a:pt x="1878076" y="6684581"/>
                </a:lnTo>
                <a:lnTo>
                  <a:pt x="1872310" y="6797649"/>
                </a:lnTo>
                <a:lnTo>
                  <a:pt x="1870862" y="6816547"/>
                </a:lnTo>
                <a:lnTo>
                  <a:pt x="1861667" y="6887959"/>
                </a:lnTo>
                <a:lnTo>
                  <a:pt x="1858238" y="6940486"/>
                </a:lnTo>
                <a:lnTo>
                  <a:pt x="1856981" y="6993001"/>
                </a:lnTo>
                <a:lnTo>
                  <a:pt x="1856714" y="7073938"/>
                </a:lnTo>
                <a:lnTo>
                  <a:pt x="1856079" y="7102068"/>
                </a:lnTo>
                <a:lnTo>
                  <a:pt x="1855355" y="7113905"/>
                </a:lnTo>
                <a:lnTo>
                  <a:pt x="1854365" y="7130199"/>
                </a:lnTo>
                <a:lnTo>
                  <a:pt x="1847291" y="7188403"/>
                </a:lnTo>
                <a:lnTo>
                  <a:pt x="1844903" y="7218210"/>
                </a:lnTo>
                <a:lnTo>
                  <a:pt x="1844128" y="7248004"/>
                </a:lnTo>
                <a:lnTo>
                  <a:pt x="1847621" y="7331075"/>
                </a:lnTo>
                <a:lnTo>
                  <a:pt x="1847964" y="7383932"/>
                </a:lnTo>
                <a:lnTo>
                  <a:pt x="1849120" y="7436523"/>
                </a:lnTo>
                <a:lnTo>
                  <a:pt x="1853920" y="7488720"/>
                </a:lnTo>
                <a:lnTo>
                  <a:pt x="1855317" y="7499756"/>
                </a:lnTo>
                <a:lnTo>
                  <a:pt x="1855355" y="7511072"/>
                </a:lnTo>
                <a:lnTo>
                  <a:pt x="1854327" y="7522388"/>
                </a:lnTo>
                <a:lnTo>
                  <a:pt x="1852472" y="7533437"/>
                </a:lnTo>
                <a:lnTo>
                  <a:pt x="1847088" y="7582332"/>
                </a:lnTo>
                <a:lnTo>
                  <a:pt x="1844001" y="7631366"/>
                </a:lnTo>
                <a:lnTo>
                  <a:pt x="1840103" y="7680122"/>
                </a:lnTo>
                <a:lnTo>
                  <a:pt x="1832279" y="7728204"/>
                </a:lnTo>
                <a:lnTo>
                  <a:pt x="1831390" y="7767993"/>
                </a:lnTo>
                <a:lnTo>
                  <a:pt x="1827403" y="7807376"/>
                </a:lnTo>
                <a:lnTo>
                  <a:pt x="1821522" y="7846479"/>
                </a:lnTo>
                <a:lnTo>
                  <a:pt x="1807502" y="7931518"/>
                </a:lnTo>
                <a:lnTo>
                  <a:pt x="1799513" y="7977365"/>
                </a:lnTo>
                <a:lnTo>
                  <a:pt x="1790979" y="8023060"/>
                </a:lnTo>
                <a:lnTo>
                  <a:pt x="1781835" y="8068627"/>
                </a:lnTo>
                <a:lnTo>
                  <a:pt x="1772043" y="8114119"/>
                </a:lnTo>
                <a:lnTo>
                  <a:pt x="1761578" y="8159572"/>
                </a:lnTo>
                <a:lnTo>
                  <a:pt x="1744091" y="8229003"/>
                </a:lnTo>
                <a:lnTo>
                  <a:pt x="1735810" y="8264055"/>
                </a:lnTo>
                <a:lnTo>
                  <a:pt x="1729841" y="8299526"/>
                </a:lnTo>
                <a:lnTo>
                  <a:pt x="1722107" y="8349907"/>
                </a:lnTo>
                <a:lnTo>
                  <a:pt x="1712353" y="8399615"/>
                </a:lnTo>
                <a:lnTo>
                  <a:pt x="1701241" y="8449043"/>
                </a:lnTo>
                <a:lnTo>
                  <a:pt x="1689442" y="8498611"/>
                </a:lnTo>
                <a:lnTo>
                  <a:pt x="1676438" y="8550034"/>
                </a:lnTo>
                <a:lnTo>
                  <a:pt x="1661134" y="8600503"/>
                </a:lnTo>
                <a:lnTo>
                  <a:pt x="1643392" y="8650173"/>
                </a:lnTo>
                <a:lnTo>
                  <a:pt x="1608467" y="8734031"/>
                </a:lnTo>
                <a:lnTo>
                  <a:pt x="1594942" y="8769299"/>
                </a:lnTo>
                <a:lnTo>
                  <a:pt x="1582508" y="8804859"/>
                </a:lnTo>
                <a:lnTo>
                  <a:pt x="1556766" y="8886952"/>
                </a:lnTo>
                <a:lnTo>
                  <a:pt x="1541272" y="8932735"/>
                </a:lnTo>
                <a:lnTo>
                  <a:pt x="1524609" y="8977960"/>
                </a:lnTo>
                <a:lnTo>
                  <a:pt x="1506689" y="9022715"/>
                </a:lnTo>
                <a:lnTo>
                  <a:pt x="1487462" y="9067051"/>
                </a:lnTo>
                <a:lnTo>
                  <a:pt x="1466430" y="9111386"/>
                </a:lnTo>
                <a:lnTo>
                  <a:pt x="1400898" y="9243060"/>
                </a:lnTo>
                <a:lnTo>
                  <a:pt x="1353756" y="9306992"/>
                </a:lnTo>
                <a:lnTo>
                  <a:pt x="1320431" y="9344317"/>
                </a:lnTo>
                <a:lnTo>
                  <a:pt x="1284947" y="9379394"/>
                </a:lnTo>
                <a:lnTo>
                  <a:pt x="1247178" y="9412072"/>
                </a:lnTo>
                <a:lnTo>
                  <a:pt x="1206995" y="9442183"/>
                </a:lnTo>
                <a:lnTo>
                  <a:pt x="1164297" y="9469564"/>
                </a:lnTo>
                <a:lnTo>
                  <a:pt x="1126490" y="9491091"/>
                </a:lnTo>
                <a:lnTo>
                  <a:pt x="1089101" y="9513024"/>
                </a:lnTo>
                <a:lnTo>
                  <a:pt x="1052512" y="9536316"/>
                </a:lnTo>
                <a:lnTo>
                  <a:pt x="1017143" y="9561893"/>
                </a:lnTo>
                <a:lnTo>
                  <a:pt x="992009" y="9581985"/>
                </a:lnTo>
                <a:lnTo>
                  <a:pt x="966470" y="9601390"/>
                </a:lnTo>
                <a:lnTo>
                  <a:pt x="914704" y="9639808"/>
                </a:lnTo>
                <a:lnTo>
                  <a:pt x="881634" y="9662528"/>
                </a:lnTo>
                <a:lnTo>
                  <a:pt x="839635" y="9682886"/>
                </a:lnTo>
                <a:lnTo>
                  <a:pt x="777875" y="9710242"/>
                </a:lnTo>
                <a:lnTo>
                  <a:pt x="696201" y="9740189"/>
                </a:lnTo>
                <a:lnTo>
                  <a:pt x="647382" y="9759937"/>
                </a:lnTo>
                <a:lnTo>
                  <a:pt x="599338" y="9781146"/>
                </a:lnTo>
                <a:lnTo>
                  <a:pt x="551916" y="9803663"/>
                </a:lnTo>
                <a:lnTo>
                  <a:pt x="504977" y="9827362"/>
                </a:lnTo>
                <a:lnTo>
                  <a:pt x="446722" y="9862528"/>
                </a:lnTo>
                <a:lnTo>
                  <a:pt x="393890" y="9905263"/>
                </a:lnTo>
                <a:lnTo>
                  <a:pt x="354660" y="9943084"/>
                </a:lnTo>
                <a:lnTo>
                  <a:pt x="314896" y="9980651"/>
                </a:lnTo>
                <a:lnTo>
                  <a:pt x="274586" y="10017658"/>
                </a:lnTo>
                <a:lnTo>
                  <a:pt x="233743" y="10053866"/>
                </a:lnTo>
                <a:lnTo>
                  <a:pt x="197040" y="10086099"/>
                </a:lnTo>
                <a:lnTo>
                  <a:pt x="161378" y="10118890"/>
                </a:lnTo>
                <a:lnTo>
                  <a:pt x="126758" y="10152443"/>
                </a:lnTo>
                <a:lnTo>
                  <a:pt x="93167" y="10186962"/>
                </a:lnTo>
                <a:lnTo>
                  <a:pt x="60617" y="10222662"/>
                </a:lnTo>
                <a:lnTo>
                  <a:pt x="44361" y="10241026"/>
                </a:lnTo>
                <a:lnTo>
                  <a:pt x="27978" y="10259263"/>
                </a:lnTo>
                <a:lnTo>
                  <a:pt x="11315" y="10277234"/>
                </a:lnTo>
                <a:lnTo>
                  <a:pt x="0" y="10288880"/>
                </a:lnTo>
                <a:lnTo>
                  <a:pt x="2891612" y="10288880"/>
                </a:lnTo>
                <a:lnTo>
                  <a:pt x="2891612" y="5287721"/>
                </a:lnTo>
                <a:close/>
              </a:path>
              <a:path w="2901315" h="10288905">
                <a:moveTo>
                  <a:pt x="2901226" y="5204714"/>
                </a:moveTo>
                <a:lnTo>
                  <a:pt x="2823819" y="4657407"/>
                </a:lnTo>
                <a:lnTo>
                  <a:pt x="2842933" y="4670476"/>
                </a:lnTo>
                <a:lnTo>
                  <a:pt x="2876258" y="4706340"/>
                </a:lnTo>
                <a:lnTo>
                  <a:pt x="2893695" y="4727981"/>
                </a:lnTo>
                <a:lnTo>
                  <a:pt x="2891625" y="2516987"/>
                </a:lnTo>
                <a:lnTo>
                  <a:pt x="2372982" y="1892"/>
                </a:lnTo>
                <a:lnTo>
                  <a:pt x="2361412" y="1854"/>
                </a:lnTo>
                <a:lnTo>
                  <a:pt x="2361412" y="3655936"/>
                </a:lnTo>
                <a:lnTo>
                  <a:pt x="2323401" y="3471608"/>
                </a:lnTo>
                <a:lnTo>
                  <a:pt x="2342121" y="3562350"/>
                </a:lnTo>
                <a:lnTo>
                  <a:pt x="2361412" y="3655936"/>
                </a:lnTo>
                <a:lnTo>
                  <a:pt x="2361412" y="1854"/>
                </a:lnTo>
                <a:lnTo>
                  <a:pt x="2165286" y="1193"/>
                </a:lnTo>
                <a:lnTo>
                  <a:pt x="2165121" y="0"/>
                </a:lnTo>
                <a:lnTo>
                  <a:pt x="2164397" y="1193"/>
                </a:lnTo>
                <a:lnTo>
                  <a:pt x="2140115" y="1117"/>
                </a:lnTo>
                <a:lnTo>
                  <a:pt x="2140115" y="3022981"/>
                </a:lnTo>
                <a:lnTo>
                  <a:pt x="2103399" y="2844927"/>
                </a:lnTo>
                <a:lnTo>
                  <a:pt x="2112899" y="2890977"/>
                </a:lnTo>
                <a:lnTo>
                  <a:pt x="2140115" y="3022981"/>
                </a:lnTo>
                <a:lnTo>
                  <a:pt x="2140115" y="1117"/>
                </a:lnTo>
                <a:lnTo>
                  <a:pt x="2022627" y="723"/>
                </a:lnTo>
                <a:lnTo>
                  <a:pt x="1991347" y="37655"/>
                </a:lnTo>
                <a:lnTo>
                  <a:pt x="1992477" y="43167"/>
                </a:lnTo>
                <a:lnTo>
                  <a:pt x="1981288" y="51765"/>
                </a:lnTo>
                <a:lnTo>
                  <a:pt x="1982635" y="58318"/>
                </a:lnTo>
                <a:lnTo>
                  <a:pt x="1971662" y="67957"/>
                </a:lnTo>
                <a:lnTo>
                  <a:pt x="1955952" y="117563"/>
                </a:lnTo>
                <a:lnTo>
                  <a:pt x="1927821" y="169799"/>
                </a:lnTo>
                <a:lnTo>
                  <a:pt x="1912162" y="219608"/>
                </a:lnTo>
                <a:lnTo>
                  <a:pt x="1884095" y="272173"/>
                </a:lnTo>
                <a:lnTo>
                  <a:pt x="1868525" y="322453"/>
                </a:lnTo>
                <a:lnTo>
                  <a:pt x="1785213" y="547255"/>
                </a:lnTo>
                <a:lnTo>
                  <a:pt x="1740154" y="643153"/>
                </a:lnTo>
                <a:lnTo>
                  <a:pt x="1724393" y="692467"/>
                </a:lnTo>
                <a:lnTo>
                  <a:pt x="1708861" y="742937"/>
                </a:lnTo>
                <a:lnTo>
                  <a:pt x="1706041" y="792124"/>
                </a:lnTo>
                <a:lnTo>
                  <a:pt x="1691068" y="845286"/>
                </a:lnTo>
                <a:lnTo>
                  <a:pt x="1688846" y="897394"/>
                </a:lnTo>
                <a:lnTo>
                  <a:pt x="1694154" y="923150"/>
                </a:lnTo>
                <a:lnTo>
                  <a:pt x="1683321" y="933513"/>
                </a:lnTo>
                <a:lnTo>
                  <a:pt x="1667548" y="1171448"/>
                </a:lnTo>
                <a:lnTo>
                  <a:pt x="1662645" y="1210564"/>
                </a:lnTo>
                <a:lnTo>
                  <a:pt x="1670215" y="1247241"/>
                </a:lnTo>
                <a:lnTo>
                  <a:pt x="1665503" y="1287284"/>
                </a:lnTo>
                <a:lnTo>
                  <a:pt x="1679435" y="1354848"/>
                </a:lnTo>
                <a:lnTo>
                  <a:pt x="1670011" y="1372019"/>
                </a:lnTo>
                <a:lnTo>
                  <a:pt x="1672907" y="1386078"/>
                </a:lnTo>
                <a:lnTo>
                  <a:pt x="1656054" y="1681645"/>
                </a:lnTo>
                <a:lnTo>
                  <a:pt x="1665820" y="1729016"/>
                </a:lnTo>
                <a:lnTo>
                  <a:pt x="1663192" y="1779181"/>
                </a:lnTo>
                <a:lnTo>
                  <a:pt x="1682940" y="1875015"/>
                </a:lnTo>
                <a:lnTo>
                  <a:pt x="1680464" y="1925802"/>
                </a:lnTo>
                <a:lnTo>
                  <a:pt x="1710563" y="2071776"/>
                </a:lnTo>
                <a:lnTo>
                  <a:pt x="1732991" y="2117687"/>
                </a:lnTo>
                <a:lnTo>
                  <a:pt x="1752917" y="2214295"/>
                </a:lnTo>
                <a:lnTo>
                  <a:pt x="1775282" y="2259863"/>
                </a:lnTo>
                <a:lnTo>
                  <a:pt x="1795106" y="2355989"/>
                </a:lnTo>
                <a:lnTo>
                  <a:pt x="1839836" y="2447099"/>
                </a:lnTo>
                <a:lnTo>
                  <a:pt x="1849767" y="2495296"/>
                </a:lnTo>
                <a:lnTo>
                  <a:pt x="1872132" y="2540838"/>
                </a:lnTo>
                <a:lnTo>
                  <a:pt x="2027936" y="2856268"/>
                </a:lnTo>
                <a:lnTo>
                  <a:pt x="2037803" y="2904096"/>
                </a:lnTo>
                <a:lnTo>
                  <a:pt x="2082571" y="2995434"/>
                </a:lnTo>
                <a:lnTo>
                  <a:pt x="2092642" y="3044266"/>
                </a:lnTo>
                <a:lnTo>
                  <a:pt x="2137575" y="3136417"/>
                </a:lnTo>
                <a:lnTo>
                  <a:pt x="2147595" y="3185020"/>
                </a:lnTo>
                <a:lnTo>
                  <a:pt x="2170074" y="3231134"/>
                </a:lnTo>
                <a:lnTo>
                  <a:pt x="2188400" y="3319983"/>
                </a:lnTo>
                <a:lnTo>
                  <a:pt x="2205024" y="3337763"/>
                </a:lnTo>
                <a:lnTo>
                  <a:pt x="2260727" y="3607854"/>
                </a:lnTo>
                <a:lnTo>
                  <a:pt x="2253589" y="3761879"/>
                </a:lnTo>
                <a:lnTo>
                  <a:pt x="2240750" y="3825392"/>
                </a:lnTo>
                <a:lnTo>
                  <a:pt x="2200872" y="3883545"/>
                </a:lnTo>
                <a:lnTo>
                  <a:pt x="2169884" y="3921937"/>
                </a:lnTo>
                <a:lnTo>
                  <a:pt x="2139137" y="3961434"/>
                </a:lnTo>
                <a:lnTo>
                  <a:pt x="2108530" y="4001706"/>
                </a:lnTo>
                <a:lnTo>
                  <a:pt x="2047557" y="4083329"/>
                </a:lnTo>
                <a:lnTo>
                  <a:pt x="2029498" y="4121493"/>
                </a:lnTo>
                <a:lnTo>
                  <a:pt x="1968309" y="4202074"/>
                </a:lnTo>
                <a:lnTo>
                  <a:pt x="1937791" y="4242701"/>
                </a:lnTo>
                <a:lnTo>
                  <a:pt x="1919782" y="4281144"/>
                </a:lnTo>
                <a:lnTo>
                  <a:pt x="1859419" y="4365739"/>
                </a:lnTo>
                <a:lnTo>
                  <a:pt x="1829650" y="4410011"/>
                </a:lnTo>
                <a:lnTo>
                  <a:pt x="1813229" y="4456163"/>
                </a:lnTo>
                <a:lnTo>
                  <a:pt x="1783016" y="4498302"/>
                </a:lnTo>
                <a:lnTo>
                  <a:pt x="1765566" y="4539424"/>
                </a:lnTo>
                <a:lnTo>
                  <a:pt x="1735912" y="4584293"/>
                </a:lnTo>
                <a:lnTo>
                  <a:pt x="1668132" y="4758677"/>
                </a:lnTo>
                <a:lnTo>
                  <a:pt x="1649247" y="4792865"/>
                </a:lnTo>
                <a:lnTo>
                  <a:pt x="1643075" y="4825797"/>
                </a:lnTo>
                <a:lnTo>
                  <a:pt x="1624672" y="4862334"/>
                </a:lnTo>
                <a:lnTo>
                  <a:pt x="1607083" y="4965687"/>
                </a:lnTo>
                <a:lnTo>
                  <a:pt x="1588630" y="5001946"/>
                </a:lnTo>
                <a:lnTo>
                  <a:pt x="1582635" y="5035778"/>
                </a:lnTo>
                <a:lnTo>
                  <a:pt x="1519174" y="5231066"/>
                </a:lnTo>
                <a:lnTo>
                  <a:pt x="1522069" y="5245138"/>
                </a:lnTo>
                <a:lnTo>
                  <a:pt x="1512646" y="5262296"/>
                </a:lnTo>
                <a:lnTo>
                  <a:pt x="1515656" y="5276888"/>
                </a:lnTo>
                <a:lnTo>
                  <a:pt x="1530985" y="5288394"/>
                </a:lnTo>
                <a:lnTo>
                  <a:pt x="1536230" y="5313807"/>
                </a:lnTo>
                <a:lnTo>
                  <a:pt x="1553984" y="5337048"/>
                </a:lnTo>
                <a:lnTo>
                  <a:pt x="1559356" y="5363134"/>
                </a:lnTo>
                <a:lnTo>
                  <a:pt x="1552333" y="5391861"/>
                </a:lnTo>
                <a:lnTo>
                  <a:pt x="1564436" y="5450586"/>
                </a:lnTo>
                <a:lnTo>
                  <a:pt x="1582064" y="5473217"/>
                </a:lnTo>
                <a:lnTo>
                  <a:pt x="1599730" y="5495976"/>
                </a:lnTo>
                <a:lnTo>
                  <a:pt x="1605000" y="5521553"/>
                </a:lnTo>
                <a:lnTo>
                  <a:pt x="1622806" y="5544972"/>
                </a:lnTo>
                <a:lnTo>
                  <a:pt x="1645259" y="5590984"/>
                </a:lnTo>
                <a:lnTo>
                  <a:pt x="1679282" y="5630253"/>
                </a:lnTo>
                <a:lnTo>
                  <a:pt x="1746491" y="5704586"/>
                </a:lnTo>
                <a:lnTo>
                  <a:pt x="1748320" y="5713450"/>
                </a:lnTo>
                <a:lnTo>
                  <a:pt x="1762315" y="5718454"/>
                </a:lnTo>
                <a:lnTo>
                  <a:pt x="1775980" y="5721870"/>
                </a:lnTo>
                <a:lnTo>
                  <a:pt x="1789277" y="5723458"/>
                </a:lnTo>
                <a:lnTo>
                  <a:pt x="1802853" y="5726417"/>
                </a:lnTo>
                <a:lnTo>
                  <a:pt x="1816138" y="5727941"/>
                </a:lnTo>
                <a:lnTo>
                  <a:pt x="1841588" y="5725592"/>
                </a:lnTo>
                <a:lnTo>
                  <a:pt x="1854352" y="5724614"/>
                </a:lnTo>
                <a:lnTo>
                  <a:pt x="1890204" y="5709844"/>
                </a:lnTo>
                <a:lnTo>
                  <a:pt x="1932127" y="5661622"/>
                </a:lnTo>
                <a:lnTo>
                  <a:pt x="1962327" y="5619394"/>
                </a:lnTo>
                <a:lnTo>
                  <a:pt x="1992083" y="5575020"/>
                </a:lnTo>
                <a:lnTo>
                  <a:pt x="2021357" y="5528373"/>
                </a:lnTo>
                <a:lnTo>
                  <a:pt x="2037715" y="5481942"/>
                </a:lnTo>
                <a:lnTo>
                  <a:pt x="2053577" y="5433047"/>
                </a:lnTo>
                <a:lnTo>
                  <a:pt x="2068893" y="5381587"/>
                </a:lnTo>
                <a:lnTo>
                  <a:pt x="2083676" y="5327485"/>
                </a:lnTo>
                <a:lnTo>
                  <a:pt x="2089315" y="5229060"/>
                </a:lnTo>
                <a:lnTo>
                  <a:pt x="2104682" y="5177790"/>
                </a:lnTo>
                <a:lnTo>
                  <a:pt x="2107666" y="5129428"/>
                </a:lnTo>
                <a:lnTo>
                  <a:pt x="2123173" y="5078819"/>
                </a:lnTo>
                <a:lnTo>
                  <a:pt x="2153107" y="4972507"/>
                </a:lnTo>
                <a:lnTo>
                  <a:pt x="2183765" y="4869599"/>
                </a:lnTo>
                <a:lnTo>
                  <a:pt x="2215057" y="4769802"/>
                </a:lnTo>
                <a:lnTo>
                  <a:pt x="2223008" y="4745494"/>
                </a:lnTo>
                <a:lnTo>
                  <a:pt x="2243531" y="4719282"/>
                </a:lnTo>
                <a:lnTo>
                  <a:pt x="2251786" y="4696422"/>
                </a:lnTo>
                <a:lnTo>
                  <a:pt x="2272665" y="4671911"/>
                </a:lnTo>
                <a:lnTo>
                  <a:pt x="2292070" y="4640237"/>
                </a:lnTo>
                <a:lnTo>
                  <a:pt x="2325243" y="4612424"/>
                </a:lnTo>
                <a:lnTo>
                  <a:pt x="2359977" y="4592218"/>
                </a:lnTo>
                <a:lnTo>
                  <a:pt x="2396515" y="4580775"/>
                </a:lnTo>
                <a:lnTo>
                  <a:pt x="2446972" y="4573956"/>
                </a:lnTo>
                <a:lnTo>
                  <a:pt x="2486431" y="4576635"/>
                </a:lnTo>
                <a:lnTo>
                  <a:pt x="2527350" y="4586402"/>
                </a:lnTo>
                <a:lnTo>
                  <a:pt x="2569743" y="4603369"/>
                </a:lnTo>
                <a:lnTo>
                  <a:pt x="2600668" y="4627511"/>
                </a:lnTo>
                <a:lnTo>
                  <a:pt x="2644343" y="4650664"/>
                </a:lnTo>
                <a:lnTo>
                  <a:pt x="2675788" y="4677435"/>
                </a:lnTo>
                <a:lnTo>
                  <a:pt x="2719794" y="4702162"/>
                </a:lnTo>
                <a:lnTo>
                  <a:pt x="2721711" y="4711471"/>
                </a:lnTo>
                <a:lnTo>
                  <a:pt x="2736342" y="4719523"/>
                </a:lnTo>
                <a:lnTo>
                  <a:pt x="2740876" y="4741545"/>
                </a:lnTo>
                <a:lnTo>
                  <a:pt x="2760002" y="4771402"/>
                </a:lnTo>
                <a:lnTo>
                  <a:pt x="2766364" y="4802251"/>
                </a:lnTo>
                <a:lnTo>
                  <a:pt x="2803855" y="4858283"/>
                </a:lnTo>
                <a:lnTo>
                  <a:pt x="2846387" y="4938801"/>
                </a:lnTo>
                <a:lnTo>
                  <a:pt x="2901226" y="5204714"/>
                </a:lnTo>
                <a:close/>
              </a:path>
            </a:pathLst>
          </a:custGeom>
          <a:solidFill>
            <a:srgbClr val="D49D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347" y="0"/>
            <a:ext cx="3342640" cy="10290810"/>
            <a:chOff x="-7347" y="0"/>
            <a:chExt cx="3342640" cy="10290810"/>
          </a:xfrm>
        </p:grpSpPr>
        <p:sp>
          <p:nvSpPr>
            <p:cNvPr id="4" name="object 4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593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593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05"/>
                  </a:lnTo>
                  <a:lnTo>
                    <a:pt x="0" y="5178742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16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19"/>
                  </a:lnTo>
                  <a:lnTo>
                    <a:pt x="413867" y="6473825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74"/>
                  </a:lnTo>
                  <a:lnTo>
                    <a:pt x="718667" y="6546443"/>
                  </a:lnTo>
                  <a:lnTo>
                    <a:pt x="758177" y="6544602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78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65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6992"/>
                  </a:lnTo>
                  <a:lnTo>
                    <a:pt x="1220914" y="5352910"/>
                  </a:lnTo>
                  <a:lnTo>
                    <a:pt x="1239723" y="5369369"/>
                  </a:lnTo>
                  <a:lnTo>
                    <a:pt x="1260919" y="5393080"/>
                  </a:lnTo>
                  <a:lnTo>
                    <a:pt x="1270177" y="5421147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49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11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890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02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31"/>
                  </a:lnTo>
                  <a:lnTo>
                    <a:pt x="1060551" y="6853085"/>
                  </a:lnTo>
                  <a:lnTo>
                    <a:pt x="1036345" y="6901320"/>
                  </a:lnTo>
                  <a:lnTo>
                    <a:pt x="1011961" y="6949021"/>
                  </a:lnTo>
                  <a:lnTo>
                    <a:pt x="987361" y="6996074"/>
                  </a:lnTo>
                  <a:lnTo>
                    <a:pt x="962494" y="7042328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44"/>
                  </a:lnTo>
                  <a:lnTo>
                    <a:pt x="895731" y="7285850"/>
                  </a:lnTo>
                  <a:lnTo>
                    <a:pt x="909891" y="7328776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73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75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58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78"/>
                  </a:lnTo>
                  <a:lnTo>
                    <a:pt x="1641716" y="8817369"/>
                  </a:lnTo>
                  <a:lnTo>
                    <a:pt x="1670075" y="8862822"/>
                  </a:lnTo>
                  <a:lnTo>
                    <a:pt x="1702727" y="8961780"/>
                  </a:lnTo>
                  <a:lnTo>
                    <a:pt x="1706994" y="9015235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80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73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82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37"/>
                  </a:lnTo>
                  <a:lnTo>
                    <a:pt x="1887880" y="9766236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291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9526" y="8941524"/>
                  </a:lnTo>
                  <a:lnTo>
                    <a:pt x="1791639" y="9069133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56"/>
                  </a:lnTo>
                  <a:lnTo>
                    <a:pt x="1683105" y="8740140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81"/>
                  </a:lnTo>
                  <a:lnTo>
                    <a:pt x="1554568" y="8472157"/>
                  </a:lnTo>
                  <a:lnTo>
                    <a:pt x="1527111" y="8429473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399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895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60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295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43"/>
                  </a:lnTo>
                  <a:lnTo>
                    <a:pt x="1163320" y="6921398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091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06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41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394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39"/>
                  </a:lnTo>
                  <a:lnTo>
                    <a:pt x="1058875" y="5429250"/>
                  </a:lnTo>
                  <a:lnTo>
                    <a:pt x="1035151" y="5478958"/>
                  </a:lnTo>
                  <a:lnTo>
                    <a:pt x="1024255" y="5526964"/>
                  </a:lnTo>
                  <a:lnTo>
                    <a:pt x="1014133" y="5577357"/>
                  </a:lnTo>
                  <a:lnTo>
                    <a:pt x="1004824" y="5630240"/>
                  </a:lnTo>
                  <a:lnTo>
                    <a:pt x="996365" y="5685675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292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29"/>
                  </a:lnTo>
                  <a:lnTo>
                    <a:pt x="901979" y="6331890"/>
                  </a:lnTo>
                  <a:lnTo>
                    <a:pt x="884047" y="6358636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09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35"/>
                  </a:lnTo>
                  <a:lnTo>
                    <a:pt x="433438" y="6371018"/>
                  </a:lnTo>
                  <a:lnTo>
                    <a:pt x="417982" y="6364694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199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56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33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17"/>
                  </a:lnTo>
                  <a:lnTo>
                    <a:pt x="1170482" y="4770717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60"/>
                  </a:lnTo>
                  <a:lnTo>
                    <a:pt x="1221333" y="4617707"/>
                  </a:lnTo>
                  <a:lnTo>
                    <a:pt x="1237551" y="4565485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42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83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33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54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28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110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973" y="1664437"/>
              <a:ext cx="200024" cy="200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973" y="2683611"/>
              <a:ext cx="200024" cy="200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973" y="3702787"/>
              <a:ext cx="200024" cy="200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973" y="6760311"/>
              <a:ext cx="200024" cy="200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973" y="8798661"/>
              <a:ext cx="200024" cy="2000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61918" y="194888"/>
            <a:ext cx="603631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00" spc="-35" dirty="0"/>
              <a:t>les</a:t>
            </a:r>
            <a:r>
              <a:rPr sz="7100" spc="65" dirty="0"/>
              <a:t> </a:t>
            </a:r>
            <a:r>
              <a:rPr sz="7100" spc="45" dirty="0"/>
              <a:t>participants</a:t>
            </a:r>
            <a:endParaRPr sz="7100"/>
          </a:p>
        </p:txBody>
      </p:sp>
      <p:sp>
        <p:nvSpPr>
          <p:cNvPr id="11" name="object 11"/>
          <p:cNvSpPr txBox="1"/>
          <p:nvPr/>
        </p:nvSpPr>
        <p:spPr>
          <a:xfrm>
            <a:off x="2921241" y="1056443"/>
            <a:ext cx="14128750" cy="919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36825">
              <a:lnSpc>
                <a:spcPct val="132400"/>
              </a:lnSpc>
              <a:spcBef>
                <a:spcPts val="95"/>
              </a:spcBef>
            </a:pPr>
            <a:r>
              <a:rPr sz="5050" b="1" spc="-55" dirty="0">
                <a:solidFill>
                  <a:srgbClr val="D49D25"/>
                </a:solidFill>
                <a:latin typeface="Roboto"/>
                <a:cs typeface="Roboto"/>
              </a:rPr>
              <a:t>Un</a:t>
            </a:r>
            <a:r>
              <a:rPr sz="50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55" dirty="0">
                <a:solidFill>
                  <a:srgbClr val="D49D25"/>
                </a:solidFill>
                <a:latin typeface="Roboto"/>
                <a:cs typeface="Roboto"/>
              </a:rPr>
              <a:t>seul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40" dirty="0">
                <a:solidFill>
                  <a:srgbClr val="D49D25"/>
                </a:solidFill>
                <a:latin typeface="Roboto"/>
                <a:cs typeface="Roboto"/>
              </a:rPr>
              <a:t>participant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-10" dirty="0">
                <a:solidFill>
                  <a:srgbClr val="D49D25"/>
                </a:solidFill>
                <a:latin typeface="Roboto"/>
                <a:cs typeface="Roboto"/>
              </a:rPr>
              <a:t>: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20" dirty="0">
                <a:latin typeface="Roboto"/>
                <a:cs typeface="Roboto"/>
              </a:rPr>
              <a:t>la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classe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singleton </a:t>
            </a:r>
            <a:r>
              <a:rPr sz="5050" b="1" spc="-1240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Ses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70" dirty="0">
                <a:latin typeface="Roboto"/>
                <a:cs typeface="Roboto"/>
              </a:rPr>
              <a:t>propriétés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-10" dirty="0">
                <a:latin typeface="Roboto"/>
                <a:cs typeface="Roboto"/>
              </a:rPr>
              <a:t>:</a:t>
            </a:r>
            <a:endParaRPr sz="5050">
              <a:latin typeface="Roboto"/>
              <a:cs typeface="Roboto"/>
            </a:endParaRPr>
          </a:p>
          <a:p>
            <a:pPr marL="12700" marR="5080">
              <a:lnSpc>
                <a:spcPct val="132400"/>
              </a:lnSpc>
              <a:spcBef>
                <a:spcPts val="5"/>
              </a:spcBef>
            </a:pPr>
            <a:r>
              <a:rPr sz="5050" b="1" spc="40" dirty="0">
                <a:latin typeface="Roboto"/>
                <a:cs typeface="Roboto"/>
              </a:rPr>
              <a:t>Le</a:t>
            </a:r>
            <a:r>
              <a:rPr sz="5050" b="1" spc="105" dirty="0">
                <a:latin typeface="Roboto"/>
                <a:cs typeface="Roboto"/>
              </a:rPr>
              <a:t> </a:t>
            </a:r>
            <a:r>
              <a:rPr sz="5050" b="1" spc="20" dirty="0">
                <a:latin typeface="Roboto"/>
                <a:cs typeface="Roboto"/>
              </a:rPr>
              <a:t>ou</a:t>
            </a:r>
            <a:r>
              <a:rPr sz="5050" b="1" spc="10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les</a:t>
            </a:r>
            <a:r>
              <a:rPr sz="5050" b="1" spc="110" dirty="0">
                <a:latin typeface="Roboto"/>
                <a:cs typeface="Roboto"/>
              </a:rPr>
              <a:t> </a:t>
            </a:r>
            <a:r>
              <a:rPr sz="5050" b="1" spc="55" dirty="0">
                <a:solidFill>
                  <a:srgbClr val="D49D25"/>
                </a:solidFill>
                <a:latin typeface="Roboto"/>
                <a:cs typeface="Roboto"/>
              </a:rPr>
              <a:t>constructeurs</a:t>
            </a:r>
            <a:r>
              <a:rPr sz="5050" b="1" spc="10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20" dirty="0">
                <a:solidFill>
                  <a:srgbClr val="D49D25"/>
                </a:solidFill>
                <a:latin typeface="Roboto"/>
                <a:cs typeface="Roboto"/>
              </a:rPr>
              <a:t>sont</a:t>
            </a:r>
            <a:r>
              <a:rPr sz="5050" b="1" spc="11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60" dirty="0">
                <a:solidFill>
                  <a:srgbClr val="D49D25"/>
                </a:solidFill>
                <a:latin typeface="Roboto"/>
                <a:cs typeface="Roboto"/>
              </a:rPr>
              <a:t>privés</a:t>
            </a:r>
            <a:r>
              <a:rPr sz="5050" b="1" spc="60" dirty="0">
                <a:latin typeface="Roboto"/>
                <a:cs typeface="Roboto"/>
              </a:rPr>
              <a:t>.</a:t>
            </a:r>
            <a:r>
              <a:rPr sz="5050" b="1" spc="105" dirty="0">
                <a:latin typeface="Roboto"/>
                <a:cs typeface="Roboto"/>
              </a:rPr>
              <a:t> </a:t>
            </a:r>
            <a:r>
              <a:rPr sz="5050" b="1" spc="75" dirty="0">
                <a:latin typeface="Roboto"/>
                <a:cs typeface="Roboto"/>
              </a:rPr>
              <a:t>Redéfinir</a:t>
            </a:r>
            <a:r>
              <a:rPr sz="5050" b="1" spc="11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le </a:t>
            </a:r>
            <a:r>
              <a:rPr sz="5050" b="1" spc="-124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constructeur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55" dirty="0">
                <a:latin typeface="Roboto"/>
                <a:cs typeface="Roboto"/>
              </a:rPr>
              <a:t>par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45" dirty="0">
                <a:latin typeface="Roboto"/>
                <a:cs typeface="Roboto"/>
              </a:rPr>
              <a:t>défaut,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20" dirty="0">
                <a:latin typeface="Roboto"/>
                <a:cs typeface="Roboto"/>
              </a:rPr>
              <a:t>si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35" dirty="0">
                <a:latin typeface="Roboto"/>
                <a:cs typeface="Roboto"/>
              </a:rPr>
              <a:t>aucun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dirty="0">
                <a:latin typeface="Roboto"/>
                <a:cs typeface="Roboto"/>
              </a:rPr>
              <a:t>n’est </a:t>
            </a:r>
            <a:r>
              <a:rPr sz="5050" b="1" spc="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explicitement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défini.</a:t>
            </a:r>
            <a:endParaRPr sz="5050">
              <a:latin typeface="Roboto"/>
              <a:cs typeface="Roboto"/>
            </a:endParaRPr>
          </a:p>
          <a:p>
            <a:pPr marL="12700" marR="1276350">
              <a:lnSpc>
                <a:spcPct val="132400"/>
              </a:lnSpc>
            </a:pPr>
            <a:r>
              <a:rPr sz="5050" b="1" spc="-55" dirty="0">
                <a:solidFill>
                  <a:srgbClr val="D49D25"/>
                </a:solidFill>
                <a:latin typeface="Roboto"/>
                <a:cs typeface="Roboto"/>
              </a:rPr>
              <a:t>Un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30" dirty="0">
                <a:solidFill>
                  <a:srgbClr val="D49D25"/>
                </a:solidFill>
                <a:latin typeface="Roboto"/>
                <a:cs typeface="Roboto"/>
              </a:rPr>
              <a:t>attribut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70" dirty="0">
                <a:solidFill>
                  <a:srgbClr val="D49D25"/>
                </a:solidFill>
                <a:latin typeface="Roboto"/>
                <a:cs typeface="Roboto"/>
              </a:rPr>
              <a:t>de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60" dirty="0">
                <a:solidFill>
                  <a:srgbClr val="D49D25"/>
                </a:solidFill>
                <a:latin typeface="Roboto"/>
                <a:cs typeface="Roboto"/>
              </a:rPr>
              <a:t>classe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-10" dirty="0">
                <a:latin typeface="Roboto"/>
                <a:cs typeface="Roboto"/>
              </a:rPr>
              <a:t>: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pour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stocker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20" dirty="0">
                <a:latin typeface="Roboto"/>
                <a:cs typeface="Roboto"/>
              </a:rPr>
              <a:t>l’unique </a:t>
            </a:r>
            <a:r>
              <a:rPr sz="5050" b="1" spc="-1245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instance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65" dirty="0">
                <a:latin typeface="Roboto"/>
                <a:cs typeface="Roboto"/>
              </a:rPr>
              <a:t>en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60" dirty="0">
                <a:latin typeface="Roboto"/>
                <a:cs typeface="Roboto"/>
              </a:rPr>
              <a:t>cours</a:t>
            </a:r>
            <a:endParaRPr sz="5050">
              <a:latin typeface="Roboto"/>
              <a:cs typeface="Roboto"/>
            </a:endParaRPr>
          </a:p>
          <a:p>
            <a:pPr marL="12700" marR="2232025">
              <a:lnSpc>
                <a:spcPct val="132400"/>
              </a:lnSpc>
            </a:pPr>
            <a:r>
              <a:rPr sz="5050" b="1" spc="-55" dirty="0">
                <a:solidFill>
                  <a:srgbClr val="D49D25"/>
                </a:solidFill>
                <a:latin typeface="Roboto"/>
                <a:cs typeface="Roboto"/>
              </a:rPr>
              <a:t>Un</a:t>
            </a:r>
            <a:r>
              <a:rPr sz="50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75" dirty="0">
                <a:solidFill>
                  <a:srgbClr val="D49D25"/>
                </a:solidFill>
                <a:latin typeface="Roboto"/>
                <a:cs typeface="Roboto"/>
              </a:rPr>
              <a:t>getter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30" dirty="0">
                <a:solidFill>
                  <a:srgbClr val="D49D25"/>
                </a:solidFill>
                <a:latin typeface="Roboto"/>
                <a:cs typeface="Roboto"/>
              </a:rPr>
              <a:t>static</a:t>
            </a:r>
            <a:r>
              <a:rPr sz="50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45" dirty="0">
                <a:solidFill>
                  <a:srgbClr val="D49D25"/>
                </a:solidFill>
                <a:latin typeface="Roboto"/>
                <a:cs typeface="Roboto"/>
              </a:rPr>
              <a:t>et</a:t>
            </a:r>
            <a:r>
              <a:rPr sz="5050" b="1" spc="100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40" dirty="0">
                <a:solidFill>
                  <a:srgbClr val="D49D25"/>
                </a:solidFill>
                <a:latin typeface="Roboto"/>
                <a:cs typeface="Roboto"/>
              </a:rPr>
              <a:t>public</a:t>
            </a:r>
            <a:r>
              <a:rPr sz="5050" b="1" spc="95" dirty="0">
                <a:solidFill>
                  <a:srgbClr val="D49D25"/>
                </a:solidFill>
                <a:latin typeface="Roboto"/>
                <a:cs typeface="Roboto"/>
              </a:rPr>
              <a:t> </a:t>
            </a:r>
            <a:r>
              <a:rPr sz="5050" b="1" spc="-10" dirty="0">
                <a:latin typeface="Roboto"/>
                <a:cs typeface="Roboto"/>
              </a:rPr>
              <a:t>: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50" dirty="0">
                <a:latin typeface="Roboto"/>
                <a:cs typeface="Roboto"/>
              </a:rPr>
              <a:t>pour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75" dirty="0">
                <a:latin typeface="Roboto"/>
                <a:cs typeface="Roboto"/>
              </a:rPr>
              <a:t>renvoyer </a:t>
            </a:r>
            <a:r>
              <a:rPr sz="5050" b="1" spc="-1240" dirty="0">
                <a:latin typeface="Roboto"/>
                <a:cs typeface="Roboto"/>
              </a:rPr>
              <a:t> </a:t>
            </a:r>
            <a:r>
              <a:rPr sz="5050" b="1" spc="25" dirty="0">
                <a:latin typeface="Roboto"/>
                <a:cs typeface="Roboto"/>
              </a:rPr>
              <a:t>l’instance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45" dirty="0">
                <a:latin typeface="Roboto"/>
                <a:cs typeface="Roboto"/>
              </a:rPr>
              <a:t>et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20" dirty="0">
                <a:latin typeface="Roboto"/>
                <a:cs typeface="Roboto"/>
              </a:rPr>
              <a:t>la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110" dirty="0">
                <a:latin typeface="Roboto"/>
                <a:cs typeface="Roboto"/>
              </a:rPr>
              <a:t>créer</a:t>
            </a:r>
            <a:r>
              <a:rPr sz="5050" b="1" spc="100" dirty="0">
                <a:latin typeface="Roboto"/>
                <a:cs typeface="Roboto"/>
              </a:rPr>
              <a:t> </a:t>
            </a:r>
            <a:r>
              <a:rPr sz="5050" b="1" spc="15" dirty="0">
                <a:latin typeface="Roboto"/>
                <a:cs typeface="Roboto"/>
              </a:rPr>
              <a:t>au</a:t>
            </a:r>
            <a:r>
              <a:rPr sz="5050" b="1" spc="95" dirty="0">
                <a:latin typeface="Roboto"/>
                <a:cs typeface="Roboto"/>
              </a:rPr>
              <a:t> </a:t>
            </a:r>
            <a:r>
              <a:rPr sz="5050" b="1" spc="55" dirty="0">
                <a:latin typeface="Roboto"/>
                <a:cs typeface="Roboto"/>
              </a:rPr>
              <a:t>besoin</a:t>
            </a:r>
            <a:endParaRPr sz="50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347" y="0"/>
            <a:ext cx="16346805" cy="10290810"/>
            <a:chOff x="-7347" y="0"/>
            <a:chExt cx="16346805" cy="10290810"/>
          </a:xfrm>
        </p:grpSpPr>
        <p:sp>
          <p:nvSpPr>
            <p:cNvPr id="3" name="object 3"/>
            <p:cNvSpPr/>
            <p:nvPr/>
          </p:nvSpPr>
          <p:spPr>
            <a:xfrm>
              <a:off x="-7340" y="0"/>
              <a:ext cx="3342640" cy="10290810"/>
            </a:xfrm>
            <a:custGeom>
              <a:avLst/>
              <a:gdLst/>
              <a:ahLst/>
              <a:cxnLst/>
              <a:rect l="l" t="t" r="r" b="b"/>
              <a:pathLst>
                <a:path w="3342640" h="10290810">
                  <a:moveTo>
                    <a:pt x="1516786" y="5560606"/>
                  </a:moveTo>
                  <a:lnTo>
                    <a:pt x="1502625" y="5517705"/>
                  </a:lnTo>
                  <a:lnTo>
                    <a:pt x="1485938" y="5507634"/>
                  </a:lnTo>
                  <a:lnTo>
                    <a:pt x="1513103" y="5589981"/>
                  </a:lnTo>
                  <a:lnTo>
                    <a:pt x="1516786" y="5560606"/>
                  </a:lnTo>
                  <a:close/>
                </a:path>
                <a:path w="3342640" h="10290810">
                  <a:moveTo>
                    <a:pt x="3342309" y="0"/>
                  </a:moveTo>
                  <a:lnTo>
                    <a:pt x="7340" y="0"/>
                  </a:lnTo>
                  <a:lnTo>
                    <a:pt x="7340" y="5201018"/>
                  </a:lnTo>
                  <a:lnTo>
                    <a:pt x="0" y="5178755"/>
                  </a:lnTo>
                  <a:lnTo>
                    <a:pt x="469" y="5301767"/>
                  </a:lnTo>
                  <a:lnTo>
                    <a:pt x="2324" y="5793841"/>
                  </a:lnTo>
                  <a:lnTo>
                    <a:pt x="9804" y="5816549"/>
                  </a:lnTo>
                  <a:lnTo>
                    <a:pt x="13271" y="5867628"/>
                  </a:lnTo>
                  <a:lnTo>
                    <a:pt x="139268" y="6249517"/>
                  </a:lnTo>
                  <a:lnTo>
                    <a:pt x="166268" y="6290830"/>
                  </a:lnTo>
                  <a:lnTo>
                    <a:pt x="204851" y="6326708"/>
                  </a:lnTo>
                  <a:lnTo>
                    <a:pt x="242938" y="6361074"/>
                  </a:lnTo>
                  <a:lnTo>
                    <a:pt x="280517" y="6393891"/>
                  </a:lnTo>
                  <a:lnTo>
                    <a:pt x="317741" y="6425692"/>
                  </a:lnTo>
                  <a:lnTo>
                    <a:pt x="366293" y="6451232"/>
                  </a:lnTo>
                  <a:lnTo>
                    <a:pt x="413867" y="6473838"/>
                  </a:lnTo>
                  <a:lnTo>
                    <a:pt x="460273" y="6492862"/>
                  </a:lnTo>
                  <a:lnTo>
                    <a:pt x="517334" y="6503683"/>
                  </a:lnTo>
                  <a:lnTo>
                    <a:pt x="546442" y="6510871"/>
                  </a:lnTo>
                  <a:lnTo>
                    <a:pt x="576033" y="6519456"/>
                  </a:lnTo>
                  <a:lnTo>
                    <a:pt x="617918" y="6524828"/>
                  </a:lnTo>
                  <a:lnTo>
                    <a:pt x="647788" y="6534302"/>
                  </a:lnTo>
                  <a:lnTo>
                    <a:pt x="689952" y="6540487"/>
                  </a:lnTo>
                  <a:lnTo>
                    <a:pt x="718667" y="6546443"/>
                  </a:lnTo>
                  <a:lnTo>
                    <a:pt x="758177" y="6544615"/>
                  </a:lnTo>
                  <a:lnTo>
                    <a:pt x="796556" y="6539344"/>
                  </a:lnTo>
                  <a:lnTo>
                    <a:pt x="858189" y="6523469"/>
                  </a:lnTo>
                  <a:lnTo>
                    <a:pt x="893356" y="6508470"/>
                  </a:lnTo>
                  <a:lnTo>
                    <a:pt x="938161" y="6482105"/>
                  </a:lnTo>
                  <a:lnTo>
                    <a:pt x="980414" y="6448069"/>
                  </a:lnTo>
                  <a:lnTo>
                    <a:pt x="1007986" y="6410020"/>
                  </a:lnTo>
                  <a:lnTo>
                    <a:pt x="1032827" y="6363690"/>
                  </a:lnTo>
                  <a:lnTo>
                    <a:pt x="1046226" y="6323254"/>
                  </a:lnTo>
                  <a:lnTo>
                    <a:pt x="1059091" y="6281166"/>
                  </a:lnTo>
                  <a:lnTo>
                    <a:pt x="1071537" y="6237808"/>
                  </a:lnTo>
                  <a:lnTo>
                    <a:pt x="1083691" y="6193561"/>
                  </a:lnTo>
                  <a:lnTo>
                    <a:pt x="1103210" y="6131153"/>
                  </a:lnTo>
                  <a:lnTo>
                    <a:pt x="1113967" y="6082665"/>
                  </a:lnTo>
                  <a:lnTo>
                    <a:pt x="1115225" y="6005423"/>
                  </a:lnTo>
                  <a:lnTo>
                    <a:pt x="1126896" y="5959703"/>
                  </a:lnTo>
                  <a:lnTo>
                    <a:pt x="1123823" y="5909881"/>
                  </a:lnTo>
                  <a:lnTo>
                    <a:pt x="1116609" y="5847461"/>
                  </a:lnTo>
                  <a:lnTo>
                    <a:pt x="1119886" y="5816854"/>
                  </a:lnTo>
                  <a:lnTo>
                    <a:pt x="1110056" y="5787047"/>
                  </a:lnTo>
                  <a:lnTo>
                    <a:pt x="1113878" y="5717578"/>
                  </a:lnTo>
                  <a:lnTo>
                    <a:pt x="1112850" y="5673941"/>
                  </a:lnTo>
                  <a:lnTo>
                    <a:pt x="1123899" y="5626328"/>
                  </a:lnTo>
                  <a:lnTo>
                    <a:pt x="1121854" y="5539054"/>
                  </a:lnTo>
                  <a:lnTo>
                    <a:pt x="1134148" y="5495277"/>
                  </a:lnTo>
                  <a:lnTo>
                    <a:pt x="1134935" y="5457126"/>
                  </a:lnTo>
                  <a:lnTo>
                    <a:pt x="1148372" y="5416778"/>
                  </a:lnTo>
                  <a:lnTo>
                    <a:pt x="1162443" y="5378335"/>
                  </a:lnTo>
                  <a:lnTo>
                    <a:pt x="1205598" y="5347005"/>
                  </a:lnTo>
                  <a:lnTo>
                    <a:pt x="1220914" y="5352910"/>
                  </a:lnTo>
                  <a:lnTo>
                    <a:pt x="1239723" y="5369382"/>
                  </a:lnTo>
                  <a:lnTo>
                    <a:pt x="1260919" y="5393093"/>
                  </a:lnTo>
                  <a:lnTo>
                    <a:pt x="1270177" y="5421160"/>
                  </a:lnTo>
                  <a:lnTo>
                    <a:pt x="1291564" y="5445480"/>
                  </a:lnTo>
                  <a:lnTo>
                    <a:pt x="1346250" y="5611215"/>
                  </a:lnTo>
                  <a:lnTo>
                    <a:pt x="1349286" y="5660961"/>
                  </a:lnTo>
                  <a:lnTo>
                    <a:pt x="1365008" y="5708586"/>
                  </a:lnTo>
                  <a:lnTo>
                    <a:pt x="1374038" y="5857583"/>
                  </a:lnTo>
                  <a:lnTo>
                    <a:pt x="1364132" y="5908624"/>
                  </a:lnTo>
                  <a:lnTo>
                    <a:pt x="1356169" y="5925032"/>
                  </a:lnTo>
                  <a:lnTo>
                    <a:pt x="1360398" y="5937847"/>
                  </a:lnTo>
                  <a:lnTo>
                    <a:pt x="1352651" y="5954903"/>
                  </a:lnTo>
                  <a:lnTo>
                    <a:pt x="1357007" y="5968098"/>
                  </a:lnTo>
                  <a:lnTo>
                    <a:pt x="1326642" y="6119253"/>
                  </a:lnTo>
                  <a:lnTo>
                    <a:pt x="1316101" y="6168390"/>
                  </a:lnTo>
                  <a:lnTo>
                    <a:pt x="1305280" y="6216675"/>
                  </a:lnTo>
                  <a:lnTo>
                    <a:pt x="1282623" y="6269596"/>
                  </a:lnTo>
                  <a:lnTo>
                    <a:pt x="1261021" y="6366281"/>
                  </a:lnTo>
                  <a:lnTo>
                    <a:pt x="1237957" y="6417970"/>
                  </a:lnTo>
                  <a:lnTo>
                    <a:pt x="1214742" y="6469202"/>
                  </a:lnTo>
                  <a:lnTo>
                    <a:pt x="1203439" y="6516014"/>
                  </a:lnTo>
                  <a:lnTo>
                    <a:pt x="1179906" y="6566306"/>
                  </a:lnTo>
                  <a:lnTo>
                    <a:pt x="1168285" y="6612141"/>
                  </a:lnTo>
                  <a:lnTo>
                    <a:pt x="1096530" y="6759473"/>
                  </a:lnTo>
                  <a:lnTo>
                    <a:pt x="1084618" y="6804444"/>
                  </a:lnTo>
                  <a:lnTo>
                    <a:pt x="1060551" y="6853085"/>
                  </a:lnTo>
                  <a:lnTo>
                    <a:pt x="1036345" y="6901332"/>
                  </a:lnTo>
                  <a:lnTo>
                    <a:pt x="1011961" y="6949033"/>
                  </a:lnTo>
                  <a:lnTo>
                    <a:pt x="987361" y="6996074"/>
                  </a:lnTo>
                  <a:lnTo>
                    <a:pt x="962494" y="7042340"/>
                  </a:lnTo>
                  <a:lnTo>
                    <a:pt x="954341" y="7058152"/>
                  </a:lnTo>
                  <a:lnTo>
                    <a:pt x="946492" y="7074865"/>
                  </a:lnTo>
                  <a:lnTo>
                    <a:pt x="938707" y="7091832"/>
                  </a:lnTo>
                  <a:lnTo>
                    <a:pt x="942873" y="7104431"/>
                  </a:lnTo>
                  <a:lnTo>
                    <a:pt x="917841" y="7150189"/>
                  </a:lnTo>
                  <a:lnTo>
                    <a:pt x="905700" y="7194436"/>
                  </a:lnTo>
                  <a:lnTo>
                    <a:pt x="906373" y="7237057"/>
                  </a:lnTo>
                  <a:lnTo>
                    <a:pt x="895731" y="7285850"/>
                  </a:lnTo>
                  <a:lnTo>
                    <a:pt x="909891" y="7328789"/>
                  </a:lnTo>
                  <a:lnTo>
                    <a:pt x="912787" y="7378090"/>
                  </a:lnTo>
                  <a:lnTo>
                    <a:pt x="942721" y="7468832"/>
                  </a:lnTo>
                  <a:lnTo>
                    <a:pt x="945667" y="7518286"/>
                  </a:lnTo>
                  <a:lnTo>
                    <a:pt x="960691" y="7563840"/>
                  </a:lnTo>
                  <a:lnTo>
                    <a:pt x="987818" y="7605547"/>
                  </a:lnTo>
                  <a:lnTo>
                    <a:pt x="1002944" y="7651369"/>
                  </a:lnTo>
                  <a:lnTo>
                    <a:pt x="1031113" y="7696200"/>
                  </a:lnTo>
                  <a:lnTo>
                    <a:pt x="1075385" y="7789888"/>
                  </a:lnTo>
                  <a:lnTo>
                    <a:pt x="1103579" y="7834782"/>
                  </a:lnTo>
                  <a:lnTo>
                    <a:pt x="1119720" y="7883703"/>
                  </a:lnTo>
                  <a:lnTo>
                    <a:pt x="1176172" y="7973771"/>
                  </a:lnTo>
                  <a:lnTo>
                    <a:pt x="1192377" y="8022882"/>
                  </a:lnTo>
                  <a:lnTo>
                    <a:pt x="1220660" y="8068119"/>
                  </a:lnTo>
                  <a:lnTo>
                    <a:pt x="1235595" y="8113357"/>
                  </a:lnTo>
                  <a:lnTo>
                    <a:pt x="1368361" y="8313102"/>
                  </a:lnTo>
                  <a:lnTo>
                    <a:pt x="1407007" y="8349158"/>
                  </a:lnTo>
                  <a:lnTo>
                    <a:pt x="1421574" y="8393316"/>
                  </a:lnTo>
                  <a:lnTo>
                    <a:pt x="1528711" y="8555926"/>
                  </a:lnTo>
                  <a:lnTo>
                    <a:pt x="1543634" y="8601151"/>
                  </a:lnTo>
                  <a:lnTo>
                    <a:pt x="1570697" y="8642667"/>
                  </a:lnTo>
                  <a:lnTo>
                    <a:pt x="1590636" y="8703107"/>
                  </a:lnTo>
                  <a:lnTo>
                    <a:pt x="1625422" y="8767991"/>
                  </a:lnTo>
                  <a:lnTo>
                    <a:pt x="1641716" y="8817369"/>
                  </a:lnTo>
                  <a:lnTo>
                    <a:pt x="1670062" y="8862809"/>
                  </a:lnTo>
                  <a:lnTo>
                    <a:pt x="1702727" y="8961793"/>
                  </a:lnTo>
                  <a:lnTo>
                    <a:pt x="1706994" y="9015247"/>
                  </a:lnTo>
                  <a:lnTo>
                    <a:pt x="1763458" y="9186418"/>
                  </a:lnTo>
                  <a:lnTo>
                    <a:pt x="1772488" y="9416453"/>
                  </a:lnTo>
                  <a:lnTo>
                    <a:pt x="1775917" y="9467393"/>
                  </a:lnTo>
                  <a:lnTo>
                    <a:pt x="1767255" y="9522206"/>
                  </a:lnTo>
                  <a:lnTo>
                    <a:pt x="1773986" y="9623666"/>
                  </a:lnTo>
                  <a:lnTo>
                    <a:pt x="1765249" y="9678289"/>
                  </a:lnTo>
                  <a:lnTo>
                    <a:pt x="1768576" y="9728886"/>
                  </a:lnTo>
                  <a:lnTo>
                    <a:pt x="1759813" y="9783420"/>
                  </a:lnTo>
                  <a:lnTo>
                    <a:pt x="1766417" y="9884486"/>
                  </a:lnTo>
                  <a:lnTo>
                    <a:pt x="1759648" y="9904527"/>
                  </a:lnTo>
                  <a:lnTo>
                    <a:pt x="1764868" y="9920326"/>
                  </a:lnTo>
                  <a:lnTo>
                    <a:pt x="1751253" y="9960153"/>
                  </a:lnTo>
                  <a:lnTo>
                    <a:pt x="1759038" y="9983749"/>
                  </a:lnTo>
                  <a:lnTo>
                    <a:pt x="1746389" y="10066985"/>
                  </a:lnTo>
                  <a:lnTo>
                    <a:pt x="1736382" y="10117747"/>
                  </a:lnTo>
                  <a:lnTo>
                    <a:pt x="1738477" y="10164635"/>
                  </a:lnTo>
                  <a:lnTo>
                    <a:pt x="1718513" y="10266274"/>
                  </a:lnTo>
                  <a:lnTo>
                    <a:pt x="1713039" y="10290213"/>
                  </a:lnTo>
                  <a:lnTo>
                    <a:pt x="1873186" y="10289197"/>
                  </a:lnTo>
                  <a:lnTo>
                    <a:pt x="1886534" y="10248595"/>
                  </a:lnTo>
                  <a:lnTo>
                    <a:pt x="1884095" y="10200640"/>
                  </a:lnTo>
                  <a:lnTo>
                    <a:pt x="1893290" y="10147478"/>
                  </a:lnTo>
                  <a:lnTo>
                    <a:pt x="1889988" y="10096932"/>
                  </a:lnTo>
                  <a:lnTo>
                    <a:pt x="1898269" y="10040937"/>
                  </a:lnTo>
                  <a:lnTo>
                    <a:pt x="1887537" y="10008400"/>
                  </a:lnTo>
                  <a:lnTo>
                    <a:pt x="1897761" y="9958349"/>
                  </a:lnTo>
                  <a:lnTo>
                    <a:pt x="1887880" y="9766249"/>
                  </a:lnTo>
                  <a:lnTo>
                    <a:pt x="1888248" y="9726828"/>
                  </a:lnTo>
                  <a:lnTo>
                    <a:pt x="1876513" y="9691256"/>
                  </a:lnTo>
                  <a:lnTo>
                    <a:pt x="1876590" y="9650946"/>
                  </a:lnTo>
                  <a:lnTo>
                    <a:pt x="1854974" y="9585427"/>
                  </a:lnTo>
                  <a:lnTo>
                    <a:pt x="1862366" y="9567304"/>
                  </a:lnTo>
                  <a:lnTo>
                    <a:pt x="1857870" y="9553651"/>
                  </a:lnTo>
                  <a:lnTo>
                    <a:pt x="1840611" y="9258122"/>
                  </a:lnTo>
                  <a:lnTo>
                    <a:pt x="1679765" y="8770595"/>
                  </a:lnTo>
                  <a:lnTo>
                    <a:pt x="1825459" y="9212174"/>
                  </a:lnTo>
                  <a:lnTo>
                    <a:pt x="1822284" y="9162059"/>
                  </a:lnTo>
                  <a:lnTo>
                    <a:pt x="1741538" y="8917318"/>
                  </a:lnTo>
                  <a:lnTo>
                    <a:pt x="1791639" y="9069146"/>
                  </a:lnTo>
                  <a:lnTo>
                    <a:pt x="1788261" y="9018384"/>
                  </a:lnTo>
                  <a:lnTo>
                    <a:pt x="1757133" y="8924023"/>
                  </a:lnTo>
                  <a:lnTo>
                    <a:pt x="1729511" y="8880843"/>
                  </a:lnTo>
                  <a:lnTo>
                    <a:pt x="1683105" y="8740153"/>
                  </a:lnTo>
                  <a:lnTo>
                    <a:pt x="1655635" y="8697455"/>
                  </a:lnTo>
                  <a:lnTo>
                    <a:pt x="1640255" y="8650821"/>
                  </a:lnTo>
                  <a:lnTo>
                    <a:pt x="1612836" y="8608225"/>
                  </a:lnTo>
                  <a:lnTo>
                    <a:pt x="1597469" y="8561680"/>
                  </a:lnTo>
                  <a:lnTo>
                    <a:pt x="1569986" y="8518893"/>
                  </a:lnTo>
                  <a:lnTo>
                    <a:pt x="1554568" y="8472157"/>
                  </a:lnTo>
                  <a:lnTo>
                    <a:pt x="1527111" y="8429485"/>
                  </a:lnTo>
                  <a:lnTo>
                    <a:pt x="1308684" y="8091678"/>
                  </a:lnTo>
                  <a:lnTo>
                    <a:pt x="1293304" y="8045056"/>
                  </a:lnTo>
                  <a:lnTo>
                    <a:pt x="1265770" y="8002130"/>
                  </a:lnTo>
                  <a:lnTo>
                    <a:pt x="1250149" y="7954772"/>
                  </a:lnTo>
                  <a:lnTo>
                    <a:pt x="1194904" y="7868412"/>
                  </a:lnTo>
                  <a:lnTo>
                    <a:pt x="1179360" y="7821282"/>
                  </a:lnTo>
                  <a:lnTo>
                    <a:pt x="1151724" y="7778064"/>
                  </a:lnTo>
                  <a:lnTo>
                    <a:pt x="1123302" y="7691907"/>
                  </a:lnTo>
                  <a:lnTo>
                    <a:pt x="1104734" y="7676159"/>
                  </a:lnTo>
                  <a:lnTo>
                    <a:pt x="1082027" y="7607313"/>
                  </a:lnTo>
                  <a:lnTo>
                    <a:pt x="1053934" y="7562710"/>
                  </a:lnTo>
                  <a:lnTo>
                    <a:pt x="1101420" y="7706665"/>
                  </a:lnTo>
                  <a:lnTo>
                    <a:pt x="1037971" y="7514323"/>
                  </a:lnTo>
                  <a:lnTo>
                    <a:pt x="1034148" y="7462177"/>
                  </a:lnTo>
                  <a:lnTo>
                    <a:pt x="1018336" y="7414273"/>
                  </a:lnTo>
                  <a:lnTo>
                    <a:pt x="1007706" y="7260437"/>
                  </a:lnTo>
                  <a:lnTo>
                    <a:pt x="1010056" y="7227011"/>
                  </a:lnTo>
                  <a:lnTo>
                    <a:pt x="1013155" y="7195871"/>
                  </a:lnTo>
                  <a:lnTo>
                    <a:pt x="1029157" y="7163308"/>
                  </a:lnTo>
                  <a:lnTo>
                    <a:pt x="1034021" y="7137501"/>
                  </a:lnTo>
                  <a:lnTo>
                    <a:pt x="1072438" y="7091807"/>
                  </a:lnTo>
                  <a:lnTo>
                    <a:pt x="1098448" y="7049046"/>
                  </a:lnTo>
                  <a:lnTo>
                    <a:pt x="1124204" y="7005523"/>
                  </a:lnTo>
                  <a:lnTo>
                    <a:pt x="1149819" y="6961556"/>
                  </a:lnTo>
                  <a:lnTo>
                    <a:pt x="1163320" y="6921411"/>
                  </a:lnTo>
                  <a:lnTo>
                    <a:pt x="1188935" y="6877431"/>
                  </a:lnTo>
                  <a:lnTo>
                    <a:pt x="1240447" y="6790347"/>
                  </a:lnTo>
                  <a:lnTo>
                    <a:pt x="1266101" y="6746481"/>
                  </a:lnTo>
                  <a:lnTo>
                    <a:pt x="1279563" y="6706222"/>
                  </a:lnTo>
                  <a:lnTo>
                    <a:pt x="1329778" y="6615239"/>
                  </a:lnTo>
                  <a:lnTo>
                    <a:pt x="1354264" y="6567843"/>
                  </a:lnTo>
                  <a:lnTo>
                    <a:pt x="1365262" y="6520104"/>
                  </a:lnTo>
                  <a:lnTo>
                    <a:pt x="1390421" y="6474765"/>
                  </a:lnTo>
                  <a:lnTo>
                    <a:pt x="1403032" y="6431915"/>
                  </a:lnTo>
                  <a:lnTo>
                    <a:pt x="1415262" y="6387909"/>
                  </a:lnTo>
                  <a:lnTo>
                    <a:pt x="1439278" y="6339091"/>
                  </a:lnTo>
                  <a:lnTo>
                    <a:pt x="1474597" y="6202908"/>
                  </a:lnTo>
                  <a:lnTo>
                    <a:pt x="1489417" y="6166777"/>
                  </a:lnTo>
                  <a:lnTo>
                    <a:pt x="1491767" y="6133350"/>
                  </a:lnTo>
                  <a:lnTo>
                    <a:pt x="1505839" y="6094933"/>
                  </a:lnTo>
                  <a:lnTo>
                    <a:pt x="1511427" y="5990247"/>
                  </a:lnTo>
                  <a:lnTo>
                    <a:pt x="1525587" y="5952109"/>
                  </a:lnTo>
                  <a:lnTo>
                    <a:pt x="1527644" y="5917819"/>
                  </a:lnTo>
                  <a:lnTo>
                    <a:pt x="1568221" y="5716511"/>
                  </a:lnTo>
                  <a:lnTo>
                    <a:pt x="1563712" y="5702871"/>
                  </a:lnTo>
                  <a:lnTo>
                    <a:pt x="1571104" y="5684736"/>
                  </a:lnTo>
                  <a:lnTo>
                    <a:pt x="1566443" y="5670588"/>
                  </a:lnTo>
                  <a:lnTo>
                    <a:pt x="1549882" y="5660936"/>
                  </a:lnTo>
                  <a:lnTo>
                    <a:pt x="1541754" y="5636285"/>
                  </a:lnTo>
                  <a:lnTo>
                    <a:pt x="1521434" y="5615254"/>
                  </a:lnTo>
                  <a:lnTo>
                    <a:pt x="1477873" y="5483212"/>
                  </a:lnTo>
                  <a:lnTo>
                    <a:pt x="1457718" y="5462638"/>
                  </a:lnTo>
                  <a:lnTo>
                    <a:pt x="1449527" y="5437835"/>
                  </a:lnTo>
                  <a:lnTo>
                    <a:pt x="1429169" y="5416626"/>
                  </a:lnTo>
                  <a:lnTo>
                    <a:pt x="1401559" y="5373484"/>
                  </a:lnTo>
                  <a:lnTo>
                    <a:pt x="1363243" y="5338407"/>
                  </a:lnTo>
                  <a:lnTo>
                    <a:pt x="1287932" y="5272290"/>
                  </a:lnTo>
                  <a:lnTo>
                    <a:pt x="1285100" y="5263693"/>
                  </a:lnTo>
                  <a:lnTo>
                    <a:pt x="1270622" y="5260340"/>
                  </a:lnTo>
                  <a:lnTo>
                    <a:pt x="1256639" y="5258511"/>
                  </a:lnTo>
                  <a:lnTo>
                    <a:pt x="1243253" y="5258473"/>
                  </a:lnTo>
                  <a:lnTo>
                    <a:pt x="1229423" y="5257089"/>
                  </a:lnTo>
                  <a:lnTo>
                    <a:pt x="1203998" y="5261089"/>
                  </a:lnTo>
                  <a:lnTo>
                    <a:pt x="1191044" y="5262372"/>
                  </a:lnTo>
                  <a:lnTo>
                    <a:pt x="1178483" y="5264810"/>
                  </a:lnTo>
                  <a:lnTo>
                    <a:pt x="1144562" y="5283606"/>
                  </a:lnTo>
                  <a:lnTo>
                    <a:pt x="1108468" y="5336337"/>
                  </a:lnTo>
                  <a:lnTo>
                    <a:pt x="1083322" y="5381752"/>
                  </a:lnTo>
                  <a:lnTo>
                    <a:pt x="1058875" y="5429262"/>
                  </a:lnTo>
                  <a:lnTo>
                    <a:pt x="1035151" y="5478958"/>
                  </a:lnTo>
                  <a:lnTo>
                    <a:pt x="1024255" y="5526976"/>
                  </a:lnTo>
                  <a:lnTo>
                    <a:pt x="1014133" y="5577370"/>
                  </a:lnTo>
                  <a:lnTo>
                    <a:pt x="1004824" y="5630240"/>
                  </a:lnTo>
                  <a:lnTo>
                    <a:pt x="996365" y="5685688"/>
                  </a:lnTo>
                  <a:lnTo>
                    <a:pt x="1002093" y="5784100"/>
                  </a:lnTo>
                  <a:lnTo>
                    <a:pt x="992733" y="5836793"/>
                  </a:lnTo>
                  <a:lnTo>
                    <a:pt x="995324" y="5885192"/>
                  </a:lnTo>
                  <a:lnTo>
                    <a:pt x="985748" y="5937237"/>
                  </a:lnTo>
                  <a:lnTo>
                    <a:pt x="968235" y="6046305"/>
                  </a:lnTo>
                  <a:lnTo>
                    <a:pt x="949629" y="6152045"/>
                  </a:lnTo>
                  <a:lnTo>
                    <a:pt x="930033" y="6254775"/>
                  </a:lnTo>
                  <a:lnTo>
                    <a:pt x="912863" y="6283820"/>
                  </a:lnTo>
                  <a:lnTo>
                    <a:pt x="907542" y="6308242"/>
                  </a:lnTo>
                  <a:lnTo>
                    <a:pt x="901979" y="6331902"/>
                  </a:lnTo>
                  <a:lnTo>
                    <a:pt x="884047" y="6358649"/>
                  </a:lnTo>
                  <a:lnTo>
                    <a:pt x="868426" y="6392342"/>
                  </a:lnTo>
                  <a:lnTo>
                    <a:pt x="838682" y="6423787"/>
                  </a:lnTo>
                  <a:lnTo>
                    <a:pt x="806500" y="6447866"/>
                  </a:lnTo>
                  <a:lnTo>
                    <a:pt x="759447" y="6467399"/>
                  </a:lnTo>
                  <a:lnTo>
                    <a:pt x="722172" y="6476009"/>
                  </a:lnTo>
                  <a:lnTo>
                    <a:pt x="682675" y="6477889"/>
                  </a:lnTo>
                  <a:lnTo>
                    <a:pt x="640905" y="6472898"/>
                  </a:lnTo>
                  <a:lnTo>
                    <a:pt x="596836" y="6460922"/>
                  </a:lnTo>
                  <a:lnTo>
                    <a:pt x="563346" y="6440487"/>
                  </a:lnTo>
                  <a:lnTo>
                    <a:pt x="517296" y="6422517"/>
                  </a:lnTo>
                  <a:lnTo>
                    <a:pt x="482968" y="6399543"/>
                  </a:lnTo>
                  <a:lnTo>
                    <a:pt x="436422" y="6380048"/>
                  </a:lnTo>
                  <a:lnTo>
                    <a:pt x="433438" y="6371018"/>
                  </a:lnTo>
                  <a:lnTo>
                    <a:pt x="417982" y="6364706"/>
                  </a:lnTo>
                  <a:lnTo>
                    <a:pt x="410946" y="6343345"/>
                  </a:lnTo>
                  <a:lnTo>
                    <a:pt x="388505" y="6315888"/>
                  </a:lnTo>
                  <a:lnTo>
                    <a:pt x="378637" y="6285979"/>
                  </a:lnTo>
                  <a:lnTo>
                    <a:pt x="334949" y="6234620"/>
                  </a:lnTo>
                  <a:lnTo>
                    <a:pt x="283438" y="6159538"/>
                  </a:lnTo>
                  <a:lnTo>
                    <a:pt x="177101" y="5837212"/>
                  </a:lnTo>
                  <a:lnTo>
                    <a:pt x="173507" y="5785777"/>
                  </a:lnTo>
                  <a:lnTo>
                    <a:pt x="142189" y="5690870"/>
                  </a:lnTo>
                  <a:lnTo>
                    <a:pt x="141249" y="5677560"/>
                  </a:lnTo>
                  <a:lnTo>
                    <a:pt x="184251" y="5662574"/>
                  </a:lnTo>
                  <a:lnTo>
                    <a:pt x="236816" y="5645493"/>
                  </a:lnTo>
                  <a:lnTo>
                    <a:pt x="289382" y="5628716"/>
                  </a:lnTo>
                  <a:lnTo>
                    <a:pt x="341630" y="5611469"/>
                  </a:lnTo>
                  <a:lnTo>
                    <a:pt x="410311" y="5583567"/>
                  </a:lnTo>
                  <a:lnTo>
                    <a:pt x="475183" y="5545531"/>
                  </a:lnTo>
                  <a:lnTo>
                    <a:pt x="515861" y="5517477"/>
                  </a:lnTo>
                  <a:lnTo>
                    <a:pt x="556704" y="5489765"/>
                  </a:lnTo>
                  <a:lnTo>
                    <a:pt x="597700" y="5462359"/>
                  </a:lnTo>
                  <a:lnTo>
                    <a:pt x="638822" y="5435193"/>
                  </a:lnTo>
                  <a:lnTo>
                    <a:pt x="680021" y="5408193"/>
                  </a:lnTo>
                  <a:lnTo>
                    <a:pt x="762584" y="5354498"/>
                  </a:lnTo>
                  <a:lnTo>
                    <a:pt x="804519" y="5324881"/>
                  </a:lnTo>
                  <a:lnTo>
                    <a:pt x="844181" y="5293118"/>
                  </a:lnTo>
                  <a:lnTo>
                    <a:pt x="881659" y="5259286"/>
                  </a:lnTo>
                  <a:lnTo>
                    <a:pt x="917054" y="5223484"/>
                  </a:lnTo>
                  <a:lnTo>
                    <a:pt x="950468" y="5185778"/>
                  </a:lnTo>
                  <a:lnTo>
                    <a:pt x="982014" y="5146243"/>
                  </a:lnTo>
                  <a:lnTo>
                    <a:pt x="1011758" y="5104981"/>
                  </a:lnTo>
                  <a:lnTo>
                    <a:pt x="1039825" y="5062042"/>
                  </a:lnTo>
                  <a:lnTo>
                    <a:pt x="1065606" y="5017020"/>
                  </a:lnTo>
                  <a:lnTo>
                    <a:pt x="1080249" y="4995240"/>
                  </a:lnTo>
                  <a:lnTo>
                    <a:pt x="1107986" y="4965839"/>
                  </a:lnTo>
                  <a:lnTo>
                    <a:pt x="1126045" y="4930178"/>
                  </a:lnTo>
                  <a:lnTo>
                    <a:pt x="1132840" y="4915967"/>
                  </a:lnTo>
                  <a:lnTo>
                    <a:pt x="1138516" y="4901438"/>
                  </a:lnTo>
                  <a:lnTo>
                    <a:pt x="1143876" y="4886909"/>
                  </a:lnTo>
                  <a:lnTo>
                    <a:pt x="1158113" y="4852352"/>
                  </a:lnTo>
                  <a:lnTo>
                    <a:pt x="1164932" y="4831702"/>
                  </a:lnTo>
                  <a:lnTo>
                    <a:pt x="1169212" y="4810404"/>
                  </a:lnTo>
                  <a:lnTo>
                    <a:pt x="1170482" y="4770704"/>
                  </a:lnTo>
                  <a:lnTo>
                    <a:pt x="1173810" y="4753724"/>
                  </a:lnTo>
                  <a:lnTo>
                    <a:pt x="1179042" y="4737062"/>
                  </a:lnTo>
                  <a:lnTo>
                    <a:pt x="1203883" y="4669447"/>
                  </a:lnTo>
                  <a:lnTo>
                    <a:pt x="1221333" y="4617707"/>
                  </a:lnTo>
                  <a:lnTo>
                    <a:pt x="1237551" y="4565472"/>
                  </a:lnTo>
                  <a:lnTo>
                    <a:pt x="1252562" y="4512919"/>
                  </a:lnTo>
                  <a:lnTo>
                    <a:pt x="1266367" y="4460202"/>
                  </a:lnTo>
                  <a:lnTo>
                    <a:pt x="1277480" y="4413948"/>
                  </a:lnTo>
                  <a:lnTo>
                    <a:pt x="1286865" y="4366590"/>
                  </a:lnTo>
                  <a:lnTo>
                    <a:pt x="1292517" y="4320222"/>
                  </a:lnTo>
                  <a:lnTo>
                    <a:pt x="1292758" y="4318279"/>
                  </a:lnTo>
                  <a:lnTo>
                    <a:pt x="1293418" y="4269168"/>
                  </a:lnTo>
                  <a:lnTo>
                    <a:pt x="1292542" y="4237533"/>
                  </a:lnTo>
                  <a:lnTo>
                    <a:pt x="1292567" y="4203242"/>
                  </a:lnTo>
                  <a:lnTo>
                    <a:pt x="1293888" y="4170273"/>
                  </a:lnTo>
                  <a:lnTo>
                    <a:pt x="1301026" y="4093908"/>
                  </a:lnTo>
                  <a:lnTo>
                    <a:pt x="1303972" y="4050030"/>
                  </a:lnTo>
                  <a:lnTo>
                    <a:pt x="1310741" y="3917543"/>
                  </a:lnTo>
                  <a:lnTo>
                    <a:pt x="1312430" y="3895407"/>
                  </a:lnTo>
                  <a:lnTo>
                    <a:pt x="1321993" y="3824059"/>
                  </a:lnTo>
                  <a:lnTo>
                    <a:pt x="1325994" y="3774770"/>
                  </a:lnTo>
                  <a:lnTo>
                    <a:pt x="1328051" y="3725570"/>
                  </a:lnTo>
                  <a:lnTo>
                    <a:pt x="1328801" y="3676294"/>
                  </a:lnTo>
                  <a:lnTo>
                    <a:pt x="1329016" y="3593795"/>
                  </a:lnTo>
                  <a:lnTo>
                    <a:pt x="1329753" y="3560838"/>
                  </a:lnTo>
                  <a:lnTo>
                    <a:pt x="1330604" y="3546957"/>
                  </a:lnTo>
                  <a:lnTo>
                    <a:pt x="1331772" y="3527869"/>
                  </a:lnTo>
                  <a:lnTo>
                    <a:pt x="1339354" y="3465347"/>
                  </a:lnTo>
                  <a:lnTo>
                    <a:pt x="1340065" y="3459670"/>
                  </a:lnTo>
                  <a:lnTo>
                    <a:pt x="1342859" y="3424745"/>
                  </a:lnTo>
                  <a:lnTo>
                    <a:pt x="1343761" y="3389820"/>
                  </a:lnTo>
                  <a:lnTo>
                    <a:pt x="1342440" y="3354590"/>
                  </a:lnTo>
                  <a:lnTo>
                    <a:pt x="1339926" y="3304895"/>
                  </a:lnTo>
                  <a:lnTo>
                    <a:pt x="1339024" y="3205848"/>
                  </a:lnTo>
                  <a:lnTo>
                    <a:pt x="1337246" y="3156648"/>
                  </a:lnTo>
                  <a:lnTo>
                    <a:pt x="1332293" y="3107766"/>
                  </a:lnTo>
                  <a:lnTo>
                    <a:pt x="1330655" y="3094825"/>
                  </a:lnTo>
                  <a:lnTo>
                    <a:pt x="1330604" y="3081566"/>
                  </a:lnTo>
                  <a:lnTo>
                    <a:pt x="1331823" y="3068307"/>
                  </a:lnTo>
                  <a:lnTo>
                    <a:pt x="1333982" y="3055366"/>
                  </a:lnTo>
                  <a:lnTo>
                    <a:pt x="1339354" y="3009671"/>
                  </a:lnTo>
                  <a:lnTo>
                    <a:pt x="1345425" y="2917698"/>
                  </a:lnTo>
                  <a:lnTo>
                    <a:pt x="1349832" y="2872130"/>
                  </a:lnTo>
                  <a:lnTo>
                    <a:pt x="1357655" y="2827134"/>
                  </a:lnTo>
                  <a:lnTo>
                    <a:pt x="1358684" y="2780512"/>
                  </a:lnTo>
                  <a:lnTo>
                    <a:pt x="1363357" y="2734373"/>
                  </a:lnTo>
                  <a:lnTo>
                    <a:pt x="1370253" y="2688539"/>
                  </a:lnTo>
                  <a:lnTo>
                    <a:pt x="1386687" y="2588907"/>
                  </a:lnTo>
                  <a:lnTo>
                    <a:pt x="1396034" y="2535174"/>
                  </a:lnTo>
                  <a:lnTo>
                    <a:pt x="1406042" y="2481630"/>
                  </a:lnTo>
                  <a:lnTo>
                    <a:pt x="1416761" y="2428227"/>
                  </a:lnTo>
                  <a:lnTo>
                    <a:pt x="1428229" y="2374925"/>
                  </a:lnTo>
                  <a:lnTo>
                    <a:pt x="1440484" y="2321661"/>
                  </a:lnTo>
                  <a:lnTo>
                    <a:pt x="1450340" y="2281059"/>
                  </a:lnTo>
                  <a:lnTo>
                    <a:pt x="1460982" y="2240305"/>
                  </a:lnTo>
                  <a:lnTo>
                    <a:pt x="1470685" y="2199233"/>
                  </a:lnTo>
                  <a:lnTo>
                    <a:pt x="1477683" y="2157679"/>
                  </a:lnTo>
                  <a:lnTo>
                    <a:pt x="1484718" y="2110371"/>
                  </a:lnTo>
                  <a:lnTo>
                    <a:pt x="1493367" y="2063635"/>
                  </a:lnTo>
                  <a:lnTo>
                    <a:pt x="1503248" y="2017217"/>
                  </a:lnTo>
                  <a:lnTo>
                    <a:pt x="1513928" y="1970887"/>
                  </a:lnTo>
                  <a:lnTo>
                    <a:pt x="1537004" y="1876094"/>
                  </a:lnTo>
                  <a:lnTo>
                    <a:pt x="1550682" y="1828520"/>
                  </a:lnTo>
                  <a:lnTo>
                    <a:pt x="1566164" y="1781606"/>
                  </a:lnTo>
                  <a:lnTo>
                    <a:pt x="1583499" y="1735264"/>
                  </a:lnTo>
                  <a:lnTo>
                    <a:pt x="1619897" y="1648536"/>
                  </a:lnTo>
                  <a:lnTo>
                    <a:pt x="1635747" y="1607197"/>
                  </a:lnTo>
                  <a:lnTo>
                    <a:pt x="1650326" y="1565541"/>
                  </a:lnTo>
                  <a:lnTo>
                    <a:pt x="1663636" y="1523720"/>
                  </a:lnTo>
                  <a:lnTo>
                    <a:pt x="1677593" y="1478356"/>
                  </a:lnTo>
                  <a:lnTo>
                    <a:pt x="1692440" y="1433499"/>
                  </a:lnTo>
                  <a:lnTo>
                    <a:pt x="1708226" y="1389113"/>
                  </a:lnTo>
                  <a:lnTo>
                    <a:pt x="1725002" y="1345158"/>
                  </a:lnTo>
                  <a:lnTo>
                    <a:pt x="1742808" y="1301572"/>
                  </a:lnTo>
                  <a:lnTo>
                    <a:pt x="1761693" y="1258316"/>
                  </a:lnTo>
                  <a:lnTo>
                    <a:pt x="1781327" y="1216736"/>
                  </a:lnTo>
                  <a:lnTo>
                    <a:pt x="1801533" y="1175245"/>
                  </a:lnTo>
                  <a:lnTo>
                    <a:pt x="1863128" y="1052068"/>
                  </a:lnTo>
                  <a:lnTo>
                    <a:pt x="1913001" y="983602"/>
                  </a:lnTo>
                  <a:lnTo>
                    <a:pt x="1946008" y="945642"/>
                  </a:lnTo>
                  <a:lnTo>
                    <a:pt x="1980857" y="909586"/>
                  </a:lnTo>
                  <a:lnTo>
                    <a:pt x="2017636" y="875538"/>
                  </a:lnTo>
                  <a:lnTo>
                    <a:pt x="2056422" y="843622"/>
                  </a:lnTo>
                  <a:lnTo>
                    <a:pt x="2097303" y="813955"/>
                  </a:lnTo>
                  <a:lnTo>
                    <a:pt x="2140381" y="786650"/>
                  </a:lnTo>
                  <a:lnTo>
                    <a:pt x="2184679" y="761415"/>
                  </a:lnTo>
                  <a:lnTo>
                    <a:pt x="2228494" y="735723"/>
                  </a:lnTo>
                  <a:lnTo>
                    <a:pt x="2271369" y="708431"/>
                  </a:lnTo>
                  <a:lnTo>
                    <a:pt x="2312809" y="678459"/>
                  </a:lnTo>
                  <a:lnTo>
                    <a:pt x="2342261" y="654913"/>
                  </a:lnTo>
                  <a:lnTo>
                    <a:pt x="2372195" y="632180"/>
                  </a:lnTo>
                  <a:lnTo>
                    <a:pt x="2432837" y="587159"/>
                  </a:lnTo>
                  <a:lnTo>
                    <a:pt x="2471585" y="560539"/>
                  </a:lnTo>
                  <a:lnTo>
                    <a:pt x="2520797" y="536689"/>
                  </a:lnTo>
                  <a:lnTo>
                    <a:pt x="2556675" y="520179"/>
                  </a:lnTo>
                  <a:lnTo>
                    <a:pt x="2593175" y="504621"/>
                  </a:lnTo>
                  <a:lnTo>
                    <a:pt x="2630640" y="490804"/>
                  </a:lnTo>
                  <a:lnTo>
                    <a:pt x="2679255" y="473214"/>
                  </a:lnTo>
                  <a:lnTo>
                    <a:pt x="2727121" y="454304"/>
                  </a:lnTo>
                  <a:lnTo>
                    <a:pt x="2774327" y="434174"/>
                  </a:lnTo>
                  <a:lnTo>
                    <a:pt x="2820974" y="412915"/>
                  </a:lnTo>
                  <a:lnTo>
                    <a:pt x="2867152" y="390626"/>
                  </a:lnTo>
                  <a:lnTo>
                    <a:pt x="2912961" y="367398"/>
                  </a:lnTo>
                  <a:lnTo>
                    <a:pt x="2947797" y="347662"/>
                  </a:lnTo>
                  <a:lnTo>
                    <a:pt x="2981210" y="326186"/>
                  </a:lnTo>
                  <a:lnTo>
                    <a:pt x="3013037" y="302488"/>
                  </a:lnTo>
                  <a:lnTo>
                    <a:pt x="3043123" y="276098"/>
                  </a:lnTo>
                  <a:lnTo>
                    <a:pt x="3079851" y="240626"/>
                  </a:lnTo>
                  <a:lnTo>
                    <a:pt x="3116973" y="205320"/>
                  </a:lnTo>
                  <a:lnTo>
                    <a:pt x="3154502" y="170332"/>
                  </a:lnTo>
                  <a:lnTo>
                    <a:pt x="3192437" y="135826"/>
                  </a:lnTo>
                  <a:lnTo>
                    <a:pt x="3230778" y="101981"/>
                  </a:lnTo>
                  <a:lnTo>
                    <a:pt x="3266706" y="70535"/>
                  </a:lnTo>
                  <a:lnTo>
                    <a:pt x="3301784" y="38671"/>
                  </a:lnTo>
                  <a:lnTo>
                    <a:pt x="3336010" y="6248"/>
                  </a:lnTo>
                  <a:lnTo>
                    <a:pt x="3342309" y="0"/>
                  </a:lnTo>
                  <a:close/>
                </a:path>
              </a:pathLst>
            </a:custGeom>
            <a:solidFill>
              <a:srgbClr val="D49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030" y="1370736"/>
              <a:ext cx="14297024" cy="8381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9423" y="90113"/>
            <a:ext cx="3526154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00" spc="185" dirty="0"/>
              <a:t>Exemple</a:t>
            </a:r>
            <a:endParaRPr sz="7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742</Words>
  <Application>Microsoft Office PowerPoint</Application>
  <PresentationFormat>Personnalisé</PresentationFormat>
  <Paragraphs>68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Calibri</vt:lpstr>
      <vt:lpstr>Cambria</vt:lpstr>
      <vt:lpstr>Roboto</vt:lpstr>
      <vt:lpstr>Trebuchet MS</vt:lpstr>
      <vt:lpstr>Office Theme</vt:lpstr>
      <vt:lpstr>INF461:</vt:lpstr>
      <vt:lpstr>Le patron singleton</vt:lpstr>
      <vt:lpstr>Le patron singleton</vt:lpstr>
      <vt:lpstr>Le patron singleton</vt:lpstr>
      <vt:lpstr>Le patron singleton</vt:lpstr>
      <vt:lpstr>Mise en ouvre du patron singleton</vt:lpstr>
      <vt:lpstr>Structure générique</vt:lpstr>
      <vt:lpstr>les participants</vt:lpstr>
      <vt:lpstr>Exemple</vt:lpstr>
      <vt:lpstr>Exemple</vt:lpstr>
      <vt:lpstr>Exemple 2</vt:lpstr>
      <vt:lpstr>Exemple  2</vt:lpstr>
      <vt:lpstr>Exemple2</vt:lpstr>
      <vt:lpstr>Le patron Builder</vt:lpstr>
      <vt:lpstr>Builder(Monteur)</vt:lpstr>
      <vt:lpstr>Builder(Monteur)</vt:lpstr>
      <vt:lpstr>Builder:Structure</vt:lpstr>
      <vt:lpstr>Builder : les participants</vt:lpstr>
      <vt:lpstr>interaction</vt:lpstr>
      <vt:lpstr>Explication: interaction</vt:lpstr>
      <vt:lpstr>Builder:Exemple</vt:lpstr>
      <vt:lpstr>Builder:Exemple</vt:lpstr>
      <vt:lpstr>Builder:Exemple</vt:lpstr>
      <vt:lpstr>Builder:Exemple</vt:lpstr>
      <vt:lpstr>Builder:Exemple</vt:lpstr>
      <vt:lpstr>Builder:Exemple</vt:lpstr>
      <vt:lpstr>Builder:Exemple</vt:lpstr>
      <vt:lpstr>Builder:Exemple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INF461_Support_2_patrons_de_construction_24_25</dc:title>
  <dc:creator>Paul Zidane KEMTHO</dc:creator>
  <cp:keywords>DAGXLJERcP0,BAFvnBYOoaY</cp:keywords>
  <cp:lastModifiedBy>moi</cp:lastModifiedBy>
  <cp:revision>1</cp:revision>
  <dcterms:created xsi:type="dcterms:W3CDTF">2024-11-27T01:27:43Z</dcterms:created>
  <dcterms:modified xsi:type="dcterms:W3CDTF">2024-11-27T01:45:27Z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2024-11-26T00:00:00Z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2024-11-27T00:00:00Z</vt:filetime>
  </property>
</Properties>
</file>