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333" r:id="rId3"/>
    <p:sldId id="326" r:id="rId4"/>
    <p:sldId id="327" r:id="rId5"/>
    <p:sldId id="329" r:id="rId6"/>
    <p:sldId id="330" r:id="rId7"/>
    <p:sldId id="331" r:id="rId8"/>
    <p:sldId id="332" r:id="rId9"/>
    <p:sldId id="316" r:id="rId10"/>
  </p:sldIdLst>
  <p:sldSz cx="9144000" cy="5143500" type="screen16x9"/>
  <p:notesSz cx="9144000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45BF5-5A7B-4CF9-ACC9-2CB53CC3FF38}" v="28" dt="2023-09-26T10:37:36.920"/>
    <p1510:client id="{E8E00C66-A1E6-47AC-8F5A-9960E6796566}" v="412" dt="2023-09-26T12:57:27.476"/>
  </p1510:revLst>
</p1510:revInfo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>
      <p:cViewPr varScale="1">
        <p:scale>
          <a:sx n="144" d="100"/>
          <a:sy n="144" d="100"/>
        </p:scale>
        <p:origin x="720" y="184"/>
      </p:cViewPr>
      <p:guideLst>
        <p:guide orient="horz" pos="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zheng Wan (Computer Science)" userId="02e35b87-44bd-4455-aecc-56042df92991" providerId="ADAL" clId="{E8E00C66-A1E6-47AC-8F5A-9960E6796566}"/>
    <pc:docChg chg="undo custSel addSld delSld modSld sldOrd">
      <pc:chgData name="Jizheng Wan (Computer Science)" userId="02e35b87-44bd-4455-aecc-56042df92991" providerId="ADAL" clId="{E8E00C66-A1E6-47AC-8F5A-9960E6796566}" dt="2023-09-26T12:59:10.453" v="2658" actId="313"/>
      <pc:docMkLst>
        <pc:docMk/>
      </pc:docMkLst>
      <pc:sldChg chg="modSp mod">
        <pc:chgData name="Jizheng Wan (Computer Science)" userId="02e35b87-44bd-4455-aecc-56042df92991" providerId="ADAL" clId="{E8E00C66-A1E6-47AC-8F5A-9960E6796566}" dt="2023-09-25T13:38:37.655" v="50" actId="20577"/>
        <pc:sldMkLst>
          <pc:docMk/>
          <pc:sldMk cId="3855887011" sldId="262"/>
        </pc:sldMkLst>
        <pc:spChg chg="mod">
          <ac:chgData name="Jizheng Wan (Computer Science)" userId="02e35b87-44bd-4455-aecc-56042df92991" providerId="ADAL" clId="{E8E00C66-A1E6-47AC-8F5A-9960E6796566}" dt="2023-09-25T13:38:20.065" v="43" actId="20577"/>
          <ac:spMkLst>
            <pc:docMk/>
            <pc:sldMk cId="3855887011" sldId="262"/>
            <ac:spMk id="5" creationId="{00000000-0000-0000-0000-000000000000}"/>
          </ac:spMkLst>
        </pc:spChg>
        <pc:spChg chg="mod">
          <ac:chgData name="Jizheng Wan (Computer Science)" userId="02e35b87-44bd-4455-aecc-56042df92991" providerId="ADAL" clId="{E8E00C66-A1E6-47AC-8F5A-9960E6796566}" dt="2023-09-25T13:38:37.655" v="50" actId="20577"/>
          <ac:spMkLst>
            <pc:docMk/>
            <pc:sldMk cId="3855887011" sldId="262"/>
            <ac:spMk id="6" creationId="{00000000-0000-0000-0000-000000000000}"/>
          </ac:spMkLst>
        </pc:spChg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1601160953" sldId="269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696849316" sldId="270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479078226" sldId="271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2680752047" sldId="272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619548892" sldId="273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3277847125" sldId="274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581051243" sldId="275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1288293452" sldId="276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3262530547" sldId="277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572985472" sldId="278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2538504027" sldId="280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2469583677" sldId="281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88680662" sldId="282"/>
        </pc:sldMkLst>
      </pc:sldChg>
      <pc:sldChg chg="delSp modSp del mod">
        <pc:chgData name="Jizheng Wan (Computer Science)" userId="02e35b87-44bd-4455-aecc-56042df92991" providerId="ADAL" clId="{E8E00C66-A1E6-47AC-8F5A-9960E6796566}" dt="2023-09-26T12:58:01.033" v="2542" actId="47"/>
        <pc:sldMkLst>
          <pc:docMk/>
          <pc:sldMk cId="2576262697" sldId="322"/>
        </pc:sldMkLst>
        <pc:spChg chg="mod">
          <ac:chgData name="Jizheng Wan (Computer Science)" userId="02e35b87-44bd-4455-aecc-56042df92991" providerId="ADAL" clId="{E8E00C66-A1E6-47AC-8F5A-9960E6796566}" dt="2023-09-26T12:53:42.093" v="2280" actId="20577"/>
          <ac:spMkLst>
            <pc:docMk/>
            <pc:sldMk cId="2576262697" sldId="322"/>
            <ac:spMk id="2" creationId="{4685BA0B-EED1-40DB-AEB4-613DF7BB2F16}"/>
          </ac:spMkLst>
        </pc:spChg>
        <pc:spChg chg="mod">
          <ac:chgData name="Jizheng Wan (Computer Science)" userId="02e35b87-44bd-4455-aecc-56042df92991" providerId="ADAL" clId="{E8E00C66-A1E6-47AC-8F5A-9960E6796566}" dt="2023-09-26T12:53:51.494" v="2281" actId="14100"/>
          <ac:spMkLst>
            <pc:docMk/>
            <pc:sldMk cId="2576262697" sldId="322"/>
            <ac:spMk id="3" creationId="{1905B739-ADE8-406B-B5BB-21B7DCB250D3}"/>
          </ac:spMkLst>
        </pc:spChg>
        <pc:picChg chg="del">
          <ac:chgData name="Jizheng Wan (Computer Science)" userId="02e35b87-44bd-4455-aecc-56042df92991" providerId="ADAL" clId="{E8E00C66-A1E6-47AC-8F5A-9960E6796566}" dt="2023-09-25T15:13:04.625" v="60" actId="478"/>
          <ac:picMkLst>
            <pc:docMk/>
            <pc:sldMk cId="2576262697" sldId="322"/>
            <ac:picMk id="4" creationId="{7799D846-01F0-2122-FAA7-973FB56A7EEE}"/>
          </ac:picMkLst>
        </pc:picChg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2076010237" sldId="323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4004001038" sldId="324"/>
        </pc:sldMkLst>
      </pc:sldChg>
      <pc:sldChg chg="del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3390014771" sldId="325"/>
        </pc:sldMkLst>
      </pc:sldChg>
      <pc:sldChg chg="addSp delSp modSp mod modAnim">
        <pc:chgData name="Jizheng Wan (Computer Science)" userId="02e35b87-44bd-4455-aecc-56042df92991" providerId="ADAL" clId="{E8E00C66-A1E6-47AC-8F5A-9960E6796566}" dt="2023-09-26T12:12:00.524" v="814" actId="207"/>
        <pc:sldMkLst>
          <pc:docMk/>
          <pc:sldMk cId="310361327" sldId="326"/>
        </pc:sldMkLst>
        <pc:spChg chg="del">
          <ac:chgData name="Jizheng Wan (Computer Science)" userId="02e35b87-44bd-4455-aecc-56042df92991" providerId="ADAL" clId="{E8E00C66-A1E6-47AC-8F5A-9960E6796566}" dt="2023-09-26T11:29:45.910" v="204" actId="1032"/>
          <ac:spMkLst>
            <pc:docMk/>
            <pc:sldMk cId="310361327" sldId="326"/>
            <ac:spMk id="3" creationId="{BA1FCE27-C722-3C66-C266-0BF778BD17CC}"/>
          </ac:spMkLst>
        </pc:spChg>
        <pc:spChg chg="add del mod">
          <ac:chgData name="Jizheng Wan (Computer Science)" userId="02e35b87-44bd-4455-aecc-56042df92991" providerId="ADAL" clId="{E8E00C66-A1E6-47AC-8F5A-9960E6796566}" dt="2023-09-26T11:30:22.286" v="207" actId="478"/>
          <ac:spMkLst>
            <pc:docMk/>
            <pc:sldMk cId="310361327" sldId="326"/>
            <ac:spMk id="6" creationId="{43F8BBC6-4B34-3528-F330-51AC4D20EE6C}"/>
          </ac:spMkLst>
        </pc:spChg>
        <pc:spChg chg="add mod">
          <ac:chgData name="Jizheng Wan (Computer Science)" userId="02e35b87-44bd-4455-aecc-56042df92991" providerId="ADAL" clId="{E8E00C66-A1E6-47AC-8F5A-9960E6796566}" dt="2023-09-26T11:46:40.358" v="754" actId="13926"/>
          <ac:spMkLst>
            <pc:docMk/>
            <pc:sldMk cId="310361327" sldId="326"/>
            <ac:spMk id="8" creationId="{78F28C6B-BD83-4E5B-C29D-262B08D76520}"/>
          </ac:spMkLst>
        </pc:spChg>
        <pc:spChg chg="add mod">
          <ac:chgData name="Jizheng Wan (Computer Science)" userId="02e35b87-44bd-4455-aecc-56042df92991" providerId="ADAL" clId="{E8E00C66-A1E6-47AC-8F5A-9960E6796566}" dt="2023-09-26T11:35:38.603" v="391" actId="13926"/>
          <ac:spMkLst>
            <pc:docMk/>
            <pc:sldMk cId="310361327" sldId="326"/>
            <ac:spMk id="9" creationId="{AD56B2ED-80E3-19EB-0EB5-DE1C8524BC0B}"/>
          </ac:spMkLst>
        </pc:spChg>
        <pc:spChg chg="add mod">
          <ac:chgData name="Jizheng Wan (Computer Science)" userId="02e35b87-44bd-4455-aecc-56042df92991" providerId="ADAL" clId="{E8E00C66-A1E6-47AC-8F5A-9960E6796566}" dt="2023-09-26T11:36:48.916" v="477" actId="13926"/>
          <ac:spMkLst>
            <pc:docMk/>
            <pc:sldMk cId="310361327" sldId="326"/>
            <ac:spMk id="10" creationId="{91F0BAE7-9387-4C2D-48CF-A353281AAA3D}"/>
          </ac:spMkLst>
        </pc:spChg>
        <pc:spChg chg="add mod">
          <ac:chgData name="Jizheng Wan (Computer Science)" userId="02e35b87-44bd-4455-aecc-56042df92991" providerId="ADAL" clId="{E8E00C66-A1E6-47AC-8F5A-9960E6796566}" dt="2023-09-26T11:37:50.211" v="512" actId="14100"/>
          <ac:spMkLst>
            <pc:docMk/>
            <pc:sldMk cId="310361327" sldId="326"/>
            <ac:spMk id="11" creationId="{F529E924-7922-586F-E517-3D70D6D3F565}"/>
          </ac:spMkLst>
        </pc:spChg>
        <pc:spChg chg="add del mod">
          <ac:chgData name="Jizheng Wan (Computer Science)" userId="02e35b87-44bd-4455-aecc-56042df92991" providerId="ADAL" clId="{E8E00C66-A1E6-47AC-8F5A-9960E6796566}" dt="2023-09-26T11:39:13.009" v="516" actId="11529"/>
          <ac:spMkLst>
            <pc:docMk/>
            <pc:sldMk cId="310361327" sldId="326"/>
            <ac:spMk id="12" creationId="{7124214E-AE44-7F48-A90C-D3227F138E6F}"/>
          </ac:spMkLst>
        </pc:spChg>
        <pc:spChg chg="add mod">
          <ac:chgData name="Jizheng Wan (Computer Science)" userId="02e35b87-44bd-4455-aecc-56042df92991" providerId="ADAL" clId="{E8E00C66-A1E6-47AC-8F5A-9960E6796566}" dt="2023-09-26T11:45:35.796" v="715" actId="14100"/>
          <ac:spMkLst>
            <pc:docMk/>
            <pc:sldMk cId="310361327" sldId="326"/>
            <ac:spMk id="13" creationId="{3C724402-B48B-05C3-54E1-EFDADEF572ED}"/>
          </ac:spMkLst>
        </pc:spChg>
        <pc:spChg chg="add mod">
          <ac:chgData name="Jizheng Wan (Computer Science)" userId="02e35b87-44bd-4455-aecc-56042df92991" providerId="ADAL" clId="{E8E00C66-A1E6-47AC-8F5A-9960E6796566}" dt="2023-09-26T11:41:56.559" v="622" actId="14100"/>
          <ac:spMkLst>
            <pc:docMk/>
            <pc:sldMk cId="310361327" sldId="326"/>
            <ac:spMk id="14" creationId="{E76C0F74-E90F-D2ED-3297-8848D38F6CAB}"/>
          </ac:spMkLst>
        </pc:spChg>
        <pc:spChg chg="add mod">
          <ac:chgData name="Jizheng Wan (Computer Science)" userId="02e35b87-44bd-4455-aecc-56042df92991" providerId="ADAL" clId="{E8E00C66-A1E6-47AC-8F5A-9960E6796566}" dt="2023-09-26T11:43:48.344" v="703" actId="14100"/>
          <ac:spMkLst>
            <pc:docMk/>
            <pc:sldMk cId="310361327" sldId="326"/>
            <ac:spMk id="15" creationId="{CCF4E548-170F-AEC0-AF83-C4120EB1D190}"/>
          </ac:spMkLst>
        </pc:spChg>
        <pc:spChg chg="add mod">
          <ac:chgData name="Jizheng Wan (Computer Science)" userId="02e35b87-44bd-4455-aecc-56042df92991" providerId="ADAL" clId="{E8E00C66-A1E6-47AC-8F5A-9960E6796566}" dt="2023-09-26T11:48:21.913" v="769"/>
          <ac:spMkLst>
            <pc:docMk/>
            <pc:sldMk cId="310361327" sldId="326"/>
            <ac:spMk id="16" creationId="{2240A3CE-9D85-4BCD-60D4-36BCD015D8E7}"/>
          </ac:spMkLst>
        </pc:spChg>
        <pc:graphicFrameChg chg="add del modGraphic">
          <ac:chgData name="Jizheng Wan (Computer Science)" userId="02e35b87-44bd-4455-aecc-56042df92991" providerId="ADAL" clId="{E8E00C66-A1E6-47AC-8F5A-9960E6796566}" dt="2023-09-26T11:29:51.058" v="205" actId="21"/>
          <ac:graphicFrameMkLst>
            <pc:docMk/>
            <pc:sldMk cId="310361327" sldId="326"/>
            <ac:graphicFrameMk id="4" creationId="{318420E8-D733-1A5A-E2DF-A3B6E30DAAD4}"/>
          </ac:graphicFrameMkLst>
        </pc:graphicFrameChg>
        <pc:graphicFrameChg chg="add mod modGraphic">
          <ac:chgData name="Jizheng Wan (Computer Science)" userId="02e35b87-44bd-4455-aecc-56042df92991" providerId="ADAL" clId="{E8E00C66-A1E6-47AC-8F5A-9960E6796566}" dt="2023-09-26T12:12:00.524" v="814" actId="207"/>
          <ac:graphicFrameMkLst>
            <pc:docMk/>
            <pc:sldMk cId="310361327" sldId="326"/>
            <ac:graphicFrameMk id="7" creationId="{B7E6007F-6457-C899-DC63-4FA69DF8F148}"/>
          </ac:graphicFrameMkLst>
        </pc:graphicFrameChg>
      </pc:sldChg>
      <pc:sldChg chg="addSp modSp mod modAnim">
        <pc:chgData name="Jizheng Wan (Computer Science)" userId="02e35b87-44bd-4455-aecc-56042df92991" providerId="ADAL" clId="{E8E00C66-A1E6-47AC-8F5A-9960E6796566}" dt="2023-09-26T12:58:38.676" v="2608" actId="6549"/>
        <pc:sldMkLst>
          <pc:docMk/>
          <pc:sldMk cId="304127327" sldId="327"/>
        </pc:sldMkLst>
        <pc:spChg chg="mod">
          <ac:chgData name="Jizheng Wan (Computer Science)" userId="02e35b87-44bd-4455-aecc-56042df92991" providerId="ADAL" clId="{E8E00C66-A1E6-47AC-8F5A-9960E6796566}" dt="2023-09-26T12:58:38.676" v="2608" actId="6549"/>
          <ac:spMkLst>
            <pc:docMk/>
            <pc:sldMk cId="304127327" sldId="327"/>
            <ac:spMk id="2" creationId="{6B70E182-6238-21A6-D16C-E3A185754F81}"/>
          </ac:spMkLst>
        </pc:spChg>
        <pc:spChg chg="add mod">
          <ac:chgData name="Jizheng Wan (Computer Science)" userId="02e35b87-44bd-4455-aecc-56042df92991" providerId="ADAL" clId="{E8E00C66-A1E6-47AC-8F5A-9960E6796566}" dt="2023-09-26T11:29:12.981" v="203" actId="13926"/>
          <ac:spMkLst>
            <pc:docMk/>
            <pc:sldMk cId="304127327" sldId="327"/>
            <ac:spMk id="3" creationId="{96632363-C23B-DC34-0EB8-32E5A02D01B1}"/>
          </ac:spMkLst>
        </pc:spChg>
        <pc:spChg chg="mod">
          <ac:chgData name="Jizheng Wan (Computer Science)" userId="02e35b87-44bd-4455-aecc-56042df92991" providerId="ADAL" clId="{E8E00C66-A1E6-47AC-8F5A-9960E6796566}" dt="2023-09-26T11:26:04.778" v="111" actId="13926"/>
          <ac:spMkLst>
            <pc:docMk/>
            <pc:sldMk cId="304127327" sldId="327"/>
            <ac:spMk id="11" creationId="{43BBDB84-0C00-EB30-8CD2-2F0512017601}"/>
          </ac:spMkLst>
        </pc:spChg>
      </pc:sldChg>
      <pc:sldChg chg="addSp delSp modSp new del mod">
        <pc:chgData name="Jizheng Wan (Computer Science)" userId="02e35b87-44bd-4455-aecc-56042df92991" providerId="ADAL" clId="{E8E00C66-A1E6-47AC-8F5A-9960E6796566}" dt="2023-09-26T12:41:17.203" v="1455" actId="47"/>
        <pc:sldMkLst>
          <pc:docMk/>
          <pc:sldMk cId="4131266180" sldId="328"/>
        </pc:sldMkLst>
        <pc:spChg chg="mod">
          <ac:chgData name="Jizheng Wan (Computer Science)" userId="02e35b87-44bd-4455-aecc-56042df92991" providerId="ADAL" clId="{E8E00C66-A1E6-47AC-8F5A-9960E6796566}" dt="2023-09-26T12:17:53.240" v="1045" actId="6549"/>
          <ac:spMkLst>
            <pc:docMk/>
            <pc:sldMk cId="4131266180" sldId="328"/>
            <ac:spMk id="2" creationId="{5343B3C8-1B93-255E-93D3-935A9C94333E}"/>
          </ac:spMkLst>
        </pc:spChg>
        <pc:spChg chg="del mod">
          <ac:chgData name="Jizheng Wan (Computer Science)" userId="02e35b87-44bd-4455-aecc-56042df92991" providerId="ADAL" clId="{E8E00C66-A1E6-47AC-8F5A-9960E6796566}" dt="2023-09-26T12:17:10.621" v="1015" actId="478"/>
          <ac:spMkLst>
            <pc:docMk/>
            <pc:sldMk cId="4131266180" sldId="328"/>
            <ac:spMk id="3" creationId="{D5355EAE-A09F-8D42-800F-82A663279FC7}"/>
          </ac:spMkLst>
        </pc:spChg>
        <pc:spChg chg="add del mod">
          <ac:chgData name="Jizheng Wan (Computer Science)" userId="02e35b87-44bd-4455-aecc-56042df92991" providerId="ADAL" clId="{E8E00C66-A1E6-47AC-8F5A-9960E6796566}" dt="2023-09-26T12:14:58.244" v="842" actId="478"/>
          <ac:spMkLst>
            <pc:docMk/>
            <pc:sldMk cId="4131266180" sldId="328"/>
            <ac:spMk id="4" creationId="{ED2C1FEF-4CD7-905F-1F4E-AE7EE39AFCE1}"/>
          </ac:spMkLst>
        </pc:spChg>
        <pc:spChg chg="add del mod">
          <ac:chgData name="Jizheng Wan (Computer Science)" userId="02e35b87-44bd-4455-aecc-56042df92991" providerId="ADAL" clId="{E8E00C66-A1E6-47AC-8F5A-9960E6796566}" dt="2023-09-26T12:15:14.307" v="845" actId="478"/>
          <ac:spMkLst>
            <pc:docMk/>
            <pc:sldMk cId="4131266180" sldId="328"/>
            <ac:spMk id="5" creationId="{E6FBB2E8-F3FC-AE9C-17AF-9FC621D59961}"/>
          </ac:spMkLst>
        </pc:spChg>
        <pc:spChg chg="add del mod">
          <ac:chgData name="Jizheng Wan (Computer Science)" userId="02e35b87-44bd-4455-aecc-56042df92991" providerId="ADAL" clId="{E8E00C66-A1E6-47AC-8F5A-9960E6796566}" dt="2023-09-26T12:15:14.307" v="845" actId="478"/>
          <ac:spMkLst>
            <pc:docMk/>
            <pc:sldMk cId="4131266180" sldId="328"/>
            <ac:spMk id="6" creationId="{2E393191-1E55-55AF-04BA-48B816C7DA02}"/>
          </ac:spMkLst>
        </pc:spChg>
        <pc:spChg chg="add mod">
          <ac:chgData name="Jizheng Wan (Computer Science)" userId="02e35b87-44bd-4455-aecc-56042df92991" providerId="ADAL" clId="{E8E00C66-A1E6-47AC-8F5A-9960E6796566}" dt="2023-09-26T12:14:45.668" v="835" actId="571"/>
          <ac:spMkLst>
            <pc:docMk/>
            <pc:sldMk cId="4131266180" sldId="328"/>
            <ac:spMk id="7" creationId="{F59E4192-E8BE-A63B-3F37-1581DCC0082A}"/>
          </ac:spMkLst>
        </pc:spChg>
        <pc:spChg chg="add del mod">
          <ac:chgData name="Jizheng Wan (Computer Science)" userId="02e35b87-44bd-4455-aecc-56042df92991" providerId="ADAL" clId="{E8E00C66-A1E6-47AC-8F5A-9960E6796566}" dt="2023-09-26T12:17:19.270" v="1017" actId="478"/>
          <ac:spMkLst>
            <pc:docMk/>
            <pc:sldMk cId="4131266180" sldId="328"/>
            <ac:spMk id="8" creationId="{56BB3E53-8E4E-55A9-18EA-49A35B7AE8BC}"/>
          </ac:spMkLst>
        </pc:spChg>
        <pc:spChg chg="add mod">
          <ac:chgData name="Jizheng Wan (Computer Science)" userId="02e35b87-44bd-4455-aecc-56042df92991" providerId="ADAL" clId="{E8E00C66-A1E6-47AC-8F5A-9960E6796566}" dt="2023-09-26T12:17:17.248" v="1016"/>
          <ac:spMkLst>
            <pc:docMk/>
            <pc:sldMk cId="4131266180" sldId="328"/>
            <ac:spMk id="10" creationId="{38A62C79-CAA8-6FF4-AB62-31E12E951C78}"/>
          </ac:spMkLst>
        </pc:spChg>
      </pc:sldChg>
      <pc:sldChg chg="addSp delSp modSp add mod ord modAnim">
        <pc:chgData name="Jizheng Wan (Computer Science)" userId="02e35b87-44bd-4455-aecc-56042df92991" providerId="ADAL" clId="{E8E00C66-A1E6-47AC-8F5A-9960E6796566}" dt="2023-09-26T12:33:47.657" v="1332" actId="1036"/>
        <pc:sldMkLst>
          <pc:docMk/>
          <pc:sldMk cId="3650483471" sldId="329"/>
        </pc:sldMkLst>
        <pc:spChg chg="add del mod">
          <ac:chgData name="Jizheng Wan (Computer Science)" userId="02e35b87-44bd-4455-aecc-56042df92991" providerId="ADAL" clId="{E8E00C66-A1E6-47AC-8F5A-9960E6796566}" dt="2023-09-26T12:19:06.215" v="1053" actId="478"/>
          <ac:spMkLst>
            <pc:docMk/>
            <pc:sldMk cId="3650483471" sldId="329"/>
            <ac:spMk id="3" creationId="{39EEEDF5-34DF-F50C-0DB0-3B8174BFDEAD}"/>
          </ac:spMkLst>
        </pc:spChg>
        <pc:spChg chg="mod">
          <ac:chgData name="Jizheng Wan (Computer Science)" userId="02e35b87-44bd-4455-aecc-56042df92991" providerId="ADAL" clId="{E8E00C66-A1E6-47AC-8F5A-9960E6796566}" dt="2023-09-26T12:33:47.657" v="1332" actId="1036"/>
          <ac:spMkLst>
            <pc:docMk/>
            <pc:sldMk cId="3650483471" sldId="329"/>
            <ac:spMk id="7" creationId="{F59E4192-E8BE-A63B-3F37-1581DCC0082A}"/>
          </ac:spMkLst>
        </pc:spChg>
        <pc:spChg chg="add mod">
          <ac:chgData name="Jizheng Wan (Computer Science)" userId="02e35b87-44bd-4455-aecc-56042df92991" providerId="ADAL" clId="{E8E00C66-A1E6-47AC-8F5A-9960E6796566}" dt="2023-09-26T12:33:47.657" v="1332" actId="1036"/>
          <ac:spMkLst>
            <pc:docMk/>
            <pc:sldMk cId="3650483471" sldId="329"/>
            <ac:spMk id="9" creationId="{63B00A35-3858-86E6-04D2-E6E915F5AE42}"/>
          </ac:spMkLst>
        </pc:spChg>
        <pc:spChg chg="mod">
          <ac:chgData name="Jizheng Wan (Computer Science)" userId="02e35b87-44bd-4455-aecc-56042df92991" providerId="ADAL" clId="{E8E00C66-A1E6-47AC-8F5A-9960E6796566}" dt="2023-09-26T12:22:59.040" v="1062" actId="14100"/>
          <ac:spMkLst>
            <pc:docMk/>
            <pc:sldMk cId="3650483471" sldId="329"/>
            <ac:spMk id="10" creationId="{38A62C79-CAA8-6FF4-AB62-31E12E951C78}"/>
          </ac:spMkLst>
        </pc:spChg>
        <pc:spChg chg="add mod">
          <ac:chgData name="Jizheng Wan (Computer Science)" userId="02e35b87-44bd-4455-aecc-56042df92991" providerId="ADAL" clId="{E8E00C66-A1E6-47AC-8F5A-9960E6796566}" dt="2023-09-26T12:33:47.657" v="1332" actId="1036"/>
          <ac:spMkLst>
            <pc:docMk/>
            <pc:sldMk cId="3650483471" sldId="329"/>
            <ac:spMk id="11" creationId="{0020232C-F36D-2A0C-1BE1-79AE77481E26}"/>
          </ac:spMkLst>
        </pc:spChg>
        <pc:graphicFrameChg chg="add del mod">
          <ac:chgData name="Jizheng Wan (Computer Science)" userId="02e35b87-44bd-4455-aecc-56042df92991" providerId="ADAL" clId="{E8E00C66-A1E6-47AC-8F5A-9960E6796566}" dt="2023-09-26T12:19:40.088" v="1057" actId="21"/>
          <ac:graphicFrameMkLst>
            <pc:docMk/>
            <pc:sldMk cId="3650483471" sldId="329"/>
            <ac:graphicFrameMk id="6" creationId="{96605A4D-7D7B-C2F9-DE2F-D980BA65EEE9}"/>
          </ac:graphicFrameMkLst>
        </pc:graphicFrameChg>
        <pc:graphicFrameChg chg="add mod">
          <ac:chgData name="Jizheng Wan (Computer Science)" userId="02e35b87-44bd-4455-aecc-56042df92991" providerId="ADAL" clId="{E8E00C66-A1E6-47AC-8F5A-9960E6796566}" dt="2023-09-26T12:33:47.657" v="1332" actId="1036"/>
          <ac:graphicFrameMkLst>
            <pc:docMk/>
            <pc:sldMk cId="3650483471" sldId="329"/>
            <ac:graphicFrameMk id="8" creationId="{98A60CAB-03A1-BC04-23A8-165086168B2C}"/>
          </ac:graphicFrameMkLst>
        </pc:graphicFrameChg>
      </pc:sldChg>
      <pc:sldChg chg="addSp delSp modSp new add del mod modAnim">
        <pc:chgData name="Jizheng Wan (Computer Science)" userId="02e35b87-44bd-4455-aecc-56042df92991" providerId="ADAL" clId="{E8E00C66-A1E6-47AC-8F5A-9960E6796566}" dt="2023-09-26T12:47:32.040" v="1896" actId="47"/>
        <pc:sldMkLst>
          <pc:docMk/>
          <pc:sldMk cId="3451485375" sldId="330"/>
        </pc:sldMkLst>
        <pc:spChg chg="mod">
          <ac:chgData name="Jizheng Wan (Computer Science)" userId="02e35b87-44bd-4455-aecc-56042df92991" providerId="ADAL" clId="{E8E00C66-A1E6-47AC-8F5A-9960E6796566}" dt="2023-09-26T12:43:34.975" v="1657" actId="1076"/>
          <ac:spMkLst>
            <pc:docMk/>
            <pc:sldMk cId="3451485375" sldId="330"/>
            <ac:spMk id="2" creationId="{30277862-9399-CEF9-CFD3-74B31DC377C4}"/>
          </ac:spMkLst>
        </pc:spChg>
        <pc:spChg chg="mod">
          <ac:chgData name="Jizheng Wan (Computer Science)" userId="02e35b87-44bd-4455-aecc-56042df92991" providerId="ADAL" clId="{E8E00C66-A1E6-47AC-8F5A-9960E6796566}" dt="2023-09-26T12:46:45.426" v="1894" actId="20577"/>
          <ac:spMkLst>
            <pc:docMk/>
            <pc:sldMk cId="3451485375" sldId="330"/>
            <ac:spMk id="3" creationId="{AAABADFB-A943-C24C-FC32-E23AD5D58B7C}"/>
          </ac:spMkLst>
        </pc:spChg>
        <pc:spChg chg="add mod">
          <ac:chgData name="Jizheng Wan (Computer Science)" userId="02e35b87-44bd-4455-aecc-56042df92991" providerId="ADAL" clId="{E8E00C66-A1E6-47AC-8F5A-9960E6796566}" dt="2023-09-26T12:43:44.121" v="1687" actId="1036"/>
          <ac:spMkLst>
            <pc:docMk/>
            <pc:sldMk cId="3451485375" sldId="330"/>
            <ac:spMk id="4" creationId="{33A80DE4-339C-D6D8-1E7E-8E2407759EEF}"/>
          </ac:spMkLst>
        </pc:spChg>
        <pc:spChg chg="add mod">
          <ac:chgData name="Jizheng Wan (Computer Science)" userId="02e35b87-44bd-4455-aecc-56042df92991" providerId="ADAL" clId="{E8E00C66-A1E6-47AC-8F5A-9960E6796566}" dt="2023-09-26T12:45:42.315" v="1857" actId="14100"/>
          <ac:spMkLst>
            <pc:docMk/>
            <pc:sldMk cId="3451485375" sldId="330"/>
            <ac:spMk id="5" creationId="{6A8C39EA-4F0D-30D9-2F79-9BD4333D1A81}"/>
          </ac:spMkLst>
        </pc:spChg>
        <pc:spChg chg="add mod">
          <ac:chgData name="Jizheng Wan (Computer Science)" userId="02e35b87-44bd-4455-aecc-56042df92991" providerId="ADAL" clId="{E8E00C66-A1E6-47AC-8F5A-9960E6796566}" dt="2023-09-26T12:45:46.443" v="1875" actId="1035"/>
          <ac:spMkLst>
            <pc:docMk/>
            <pc:sldMk cId="3451485375" sldId="330"/>
            <ac:spMk id="6" creationId="{CD18FE94-09D8-722A-0D71-A4D27016AB3B}"/>
          </ac:spMkLst>
        </pc:spChg>
        <pc:spChg chg="add mod">
          <ac:chgData name="Jizheng Wan (Computer Science)" userId="02e35b87-44bd-4455-aecc-56042df92991" providerId="ADAL" clId="{E8E00C66-A1E6-47AC-8F5A-9960E6796566}" dt="2023-09-26T12:45:50.253" v="1888" actId="1035"/>
          <ac:spMkLst>
            <pc:docMk/>
            <pc:sldMk cId="3451485375" sldId="330"/>
            <ac:spMk id="7" creationId="{720ED10A-BC6C-A72F-283F-B284066A5904}"/>
          </ac:spMkLst>
        </pc:spChg>
        <pc:spChg chg="add del mod">
          <ac:chgData name="Jizheng Wan (Computer Science)" userId="02e35b87-44bd-4455-aecc-56042df92991" providerId="ADAL" clId="{E8E00C66-A1E6-47AC-8F5A-9960E6796566}" dt="2023-09-26T12:46:03.633" v="1890"/>
          <ac:spMkLst>
            <pc:docMk/>
            <pc:sldMk cId="3451485375" sldId="330"/>
            <ac:spMk id="8" creationId="{46A52767-0A6B-1222-63A2-4BC585FAC7CC}"/>
          </ac:spMkLst>
        </pc:spChg>
      </pc:sldChg>
      <pc:sldChg chg="add del">
        <pc:chgData name="Jizheng Wan (Computer Science)" userId="02e35b87-44bd-4455-aecc-56042df92991" providerId="ADAL" clId="{E8E00C66-A1E6-47AC-8F5A-9960E6796566}" dt="2023-09-26T12:47:35.674" v="1897" actId="47"/>
        <pc:sldMkLst>
          <pc:docMk/>
          <pc:sldMk cId="2675115333" sldId="331"/>
        </pc:sldMkLst>
      </pc:sldChg>
      <pc:sldChg chg="modSp new mod modAnim">
        <pc:chgData name="Jizheng Wan (Computer Science)" userId="02e35b87-44bd-4455-aecc-56042df92991" providerId="ADAL" clId="{E8E00C66-A1E6-47AC-8F5A-9960E6796566}" dt="2023-09-26T12:53:17.283" v="2264"/>
        <pc:sldMkLst>
          <pc:docMk/>
          <pc:sldMk cId="3205622218" sldId="331"/>
        </pc:sldMkLst>
        <pc:spChg chg="mod">
          <ac:chgData name="Jizheng Wan (Computer Science)" userId="02e35b87-44bd-4455-aecc-56042df92991" providerId="ADAL" clId="{E8E00C66-A1E6-47AC-8F5A-9960E6796566}" dt="2023-09-26T12:48:04.628" v="1914" actId="20577"/>
          <ac:spMkLst>
            <pc:docMk/>
            <pc:sldMk cId="3205622218" sldId="331"/>
            <ac:spMk id="2" creationId="{17ACA6C0-EB76-1481-90B8-8E346A553A3D}"/>
          </ac:spMkLst>
        </pc:spChg>
        <pc:spChg chg="mod">
          <ac:chgData name="Jizheng Wan (Computer Science)" userId="02e35b87-44bd-4455-aecc-56042df92991" providerId="ADAL" clId="{E8E00C66-A1E6-47AC-8F5A-9960E6796566}" dt="2023-09-26T12:52:57.519" v="2260" actId="20577"/>
          <ac:spMkLst>
            <pc:docMk/>
            <pc:sldMk cId="3205622218" sldId="331"/>
            <ac:spMk id="3" creationId="{C1FCA10F-93AD-0B1D-195D-CCBF437B4603}"/>
          </ac:spMkLst>
        </pc:spChg>
      </pc:sldChg>
      <pc:sldChg chg="modSp new mod modAnim">
        <pc:chgData name="Jizheng Wan (Computer Science)" userId="02e35b87-44bd-4455-aecc-56042df92991" providerId="ADAL" clId="{E8E00C66-A1E6-47AC-8F5A-9960E6796566}" dt="2023-09-26T12:57:27.476" v="2541"/>
        <pc:sldMkLst>
          <pc:docMk/>
          <pc:sldMk cId="630288766" sldId="332"/>
        </pc:sldMkLst>
        <pc:spChg chg="mod">
          <ac:chgData name="Jizheng Wan (Computer Science)" userId="02e35b87-44bd-4455-aecc-56042df92991" providerId="ADAL" clId="{E8E00C66-A1E6-47AC-8F5A-9960E6796566}" dt="2023-09-26T12:55:48.906" v="2440" actId="20577"/>
          <ac:spMkLst>
            <pc:docMk/>
            <pc:sldMk cId="630288766" sldId="332"/>
            <ac:spMk id="2" creationId="{CAD29233-001F-80BE-76A6-CB4CF4F4FD1C}"/>
          </ac:spMkLst>
        </pc:spChg>
        <pc:spChg chg="mod">
          <ac:chgData name="Jizheng Wan (Computer Science)" userId="02e35b87-44bd-4455-aecc-56042df92991" providerId="ADAL" clId="{E8E00C66-A1E6-47AC-8F5A-9960E6796566}" dt="2023-09-26T12:56:55.027" v="2534" actId="20577"/>
          <ac:spMkLst>
            <pc:docMk/>
            <pc:sldMk cId="630288766" sldId="332"/>
            <ac:spMk id="3" creationId="{378639A7-14FD-60CD-0274-A967DB17A719}"/>
          </ac:spMkLst>
        </pc:spChg>
      </pc:sldChg>
      <pc:sldChg chg="modSp new mod">
        <pc:chgData name="Jizheng Wan (Computer Science)" userId="02e35b87-44bd-4455-aecc-56042df92991" providerId="ADAL" clId="{E8E00C66-A1E6-47AC-8F5A-9960E6796566}" dt="2023-09-26T12:59:10.453" v="2658" actId="313"/>
        <pc:sldMkLst>
          <pc:docMk/>
          <pc:sldMk cId="3730126524" sldId="333"/>
        </pc:sldMkLst>
        <pc:spChg chg="mod">
          <ac:chgData name="Jizheng Wan (Computer Science)" userId="02e35b87-44bd-4455-aecc-56042df92991" providerId="ADAL" clId="{E8E00C66-A1E6-47AC-8F5A-9960E6796566}" dt="2023-09-26T12:58:11.835" v="2570" actId="20577"/>
          <ac:spMkLst>
            <pc:docMk/>
            <pc:sldMk cId="3730126524" sldId="333"/>
            <ac:spMk id="2" creationId="{218A1E71-7B36-9A95-8B7E-7DC856B7AE25}"/>
          </ac:spMkLst>
        </pc:spChg>
        <pc:spChg chg="mod">
          <ac:chgData name="Jizheng Wan (Computer Science)" userId="02e35b87-44bd-4455-aecc-56042df92991" providerId="ADAL" clId="{E8E00C66-A1E6-47AC-8F5A-9960E6796566}" dt="2023-09-26T12:59:10.453" v="2658" actId="313"/>
          <ac:spMkLst>
            <pc:docMk/>
            <pc:sldMk cId="3730126524" sldId="333"/>
            <ac:spMk id="3" creationId="{BA1031FE-100A-B316-5957-51ABC73BC221}"/>
          </ac:spMkLst>
        </pc:spChg>
      </pc:sldChg>
    </pc:docChg>
  </pc:docChgLst>
  <pc:docChgLst>
    <pc:chgData name="Jizheng Wan" userId="02e35b87-44bd-4455-aecc-56042df92991" providerId="ADAL" clId="{3CF8E702-288B-4E7C-9EFB-0942E8AECAC5}"/>
    <pc:docChg chg="custSel modSld">
      <pc:chgData name="Jizheng Wan" userId="02e35b87-44bd-4455-aecc-56042df92991" providerId="ADAL" clId="{3CF8E702-288B-4E7C-9EFB-0942E8AECAC5}" dt="2021-12-07T01:50:47.413" v="3" actId="20577"/>
      <pc:docMkLst>
        <pc:docMk/>
      </pc:docMkLst>
      <pc:sldChg chg="delSp mod">
        <pc:chgData name="Jizheng Wan" userId="02e35b87-44bd-4455-aecc-56042df92991" providerId="ADAL" clId="{3CF8E702-288B-4E7C-9EFB-0942E8AECAC5}" dt="2021-12-07T01:46:37.525" v="0" actId="478"/>
        <pc:sldMkLst>
          <pc:docMk/>
          <pc:sldMk cId="406462711" sldId="297"/>
        </pc:sldMkLst>
        <pc:spChg chg="del">
          <ac:chgData name="Jizheng Wan" userId="02e35b87-44bd-4455-aecc-56042df92991" providerId="ADAL" clId="{3CF8E702-288B-4E7C-9EFB-0942E8AECAC5}" dt="2021-12-07T01:46:37.525" v="0" actId="478"/>
          <ac:spMkLst>
            <pc:docMk/>
            <pc:sldMk cId="406462711" sldId="297"/>
            <ac:spMk id="21" creationId="{65601A0B-E98D-4178-AF92-0D9C3AEF0AAC}"/>
          </ac:spMkLst>
        </pc:spChg>
      </pc:sldChg>
      <pc:sldChg chg="modSp mod">
        <pc:chgData name="Jizheng Wan" userId="02e35b87-44bd-4455-aecc-56042df92991" providerId="ADAL" clId="{3CF8E702-288B-4E7C-9EFB-0942E8AECAC5}" dt="2021-12-07T01:50:14.509" v="2" actId="20577"/>
        <pc:sldMkLst>
          <pc:docMk/>
          <pc:sldMk cId="3648192399" sldId="302"/>
        </pc:sldMkLst>
        <pc:spChg chg="mod">
          <ac:chgData name="Jizheng Wan" userId="02e35b87-44bd-4455-aecc-56042df92991" providerId="ADAL" clId="{3CF8E702-288B-4E7C-9EFB-0942E8AECAC5}" dt="2021-12-07T01:50:14.509" v="2" actId="20577"/>
          <ac:spMkLst>
            <pc:docMk/>
            <pc:sldMk cId="3648192399" sldId="302"/>
            <ac:spMk id="9" creationId="{55847BEE-7A4C-45E3-BA3E-E5EB65547DA7}"/>
          </ac:spMkLst>
        </pc:spChg>
      </pc:sldChg>
      <pc:sldChg chg="modSp mod">
        <pc:chgData name="Jizheng Wan" userId="02e35b87-44bd-4455-aecc-56042df92991" providerId="ADAL" clId="{3CF8E702-288B-4E7C-9EFB-0942E8AECAC5}" dt="2021-12-07T01:50:47.413" v="3" actId="20577"/>
        <pc:sldMkLst>
          <pc:docMk/>
          <pc:sldMk cId="3302434959" sldId="303"/>
        </pc:sldMkLst>
        <pc:spChg chg="mod">
          <ac:chgData name="Jizheng Wan" userId="02e35b87-44bd-4455-aecc-56042df92991" providerId="ADAL" clId="{3CF8E702-288B-4E7C-9EFB-0942E8AECAC5}" dt="2021-12-07T01:50:47.413" v="3" actId="20577"/>
          <ac:spMkLst>
            <pc:docMk/>
            <pc:sldMk cId="3302434959" sldId="303"/>
            <ac:spMk id="3" creationId="{6B01A3F7-15D3-4A82-BB9D-66D3B7288ECD}"/>
          </ac:spMkLst>
        </pc:spChg>
      </pc:sldChg>
    </pc:docChg>
  </pc:docChgLst>
  <pc:docChgLst>
    <pc:chgData name="Jizheng Wan" userId="02e35b87-44bd-4455-aecc-56042df92991" providerId="ADAL" clId="{5E203043-CF07-4DDC-B0AD-5420923F17C7}"/>
    <pc:docChg chg="undo custSel modSld">
      <pc:chgData name="Jizheng Wan" userId="02e35b87-44bd-4455-aecc-56042df92991" providerId="ADAL" clId="{5E203043-CF07-4DDC-B0AD-5420923F17C7}" dt="2022-12-09T10:54:24.644" v="41" actId="14100"/>
      <pc:docMkLst>
        <pc:docMk/>
      </pc:docMkLst>
      <pc:sldChg chg="modSp">
        <pc:chgData name="Jizheng Wan" userId="02e35b87-44bd-4455-aecc-56042df92991" providerId="ADAL" clId="{5E203043-CF07-4DDC-B0AD-5420923F17C7}" dt="2022-12-08T15:47:03.171" v="31" actId="20577"/>
        <pc:sldMkLst>
          <pc:docMk/>
          <pc:sldMk cId="696849316" sldId="270"/>
        </pc:sldMkLst>
        <pc:spChg chg="mod">
          <ac:chgData name="Jizheng Wan" userId="02e35b87-44bd-4455-aecc-56042df92991" providerId="ADAL" clId="{5E203043-CF07-4DDC-B0AD-5420923F17C7}" dt="2022-12-08T15:47:03.171" v="31" actId="20577"/>
          <ac:spMkLst>
            <pc:docMk/>
            <pc:sldMk cId="696849316" sldId="270"/>
            <ac:spMk id="19" creationId="{35CA692D-B29D-4EB0-9C3C-B118DF88DA65}"/>
          </ac:spMkLst>
        </pc:spChg>
      </pc:sldChg>
      <pc:sldChg chg="modSp mod">
        <pc:chgData name="Jizheng Wan" userId="02e35b87-44bd-4455-aecc-56042df92991" providerId="ADAL" clId="{5E203043-CF07-4DDC-B0AD-5420923F17C7}" dt="2022-12-09T10:54:24.644" v="41" actId="14100"/>
        <pc:sldMkLst>
          <pc:docMk/>
          <pc:sldMk cId="3477371105" sldId="320"/>
        </pc:sldMkLst>
        <pc:spChg chg="mod">
          <ac:chgData name="Jizheng Wan" userId="02e35b87-44bd-4455-aecc-56042df92991" providerId="ADAL" clId="{5E203043-CF07-4DDC-B0AD-5420923F17C7}" dt="2022-12-09T10:54:24.644" v="41" actId="14100"/>
          <ac:spMkLst>
            <pc:docMk/>
            <pc:sldMk cId="3477371105" sldId="320"/>
            <ac:spMk id="4" creationId="{969C17DE-685A-6C89-0FE4-92759F840CD1}"/>
          </ac:spMkLst>
        </pc:spChg>
      </pc:sldChg>
    </pc:docChg>
  </pc:docChgLst>
  <pc:docChgLst>
    <pc:chgData name="Jizheng Wan (Computer Science)" userId="02e35b87-44bd-4455-aecc-56042df92991" providerId="ADAL" clId="{9D145BF5-5A7B-4CF9-ACC9-2CB53CC3FF38}"/>
    <pc:docChg chg="undo custSel addSld modSld">
      <pc:chgData name="Jizheng Wan (Computer Science)" userId="02e35b87-44bd-4455-aecc-56042df92991" providerId="ADAL" clId="{9D145BF5-5A7B-4CF9-ACC9-2CB53CC3FF38}" dt="2023-09-26T10:38:34.412" v="172" actId="1076"/>
      <pc:docMkLst>
        <pc:docMk/>
      </pc:docMkLst>
      <pc:sldChg chg="modSp mod">
        <pc:chgData name="Jizheng Wan (Computer Science)" userId="02e35b87-44bd-4455-aecc-56042df92991" providerId="ADAL" clId="{9D145BF5-5A7B-4CF9-ACC9-2CB53CC3FF38}" dt="2023-09-26T10:21:30.838" v="64" actId="20577"/>
        <pc:sldMkLst>
          <pc:docMk/>
          <pc:sldMk cId="2576262697" sldId="322"/>
        </pc:sldMkLst>
        <pc:spChg chg="mod">
          <ac:chgData name="Jizheng Wan (Computer Science)" userId="02e35b87-44bd-4455-aecc-56042df92991" providerId="ADAL" clId="{9D145BF5-5A7B-4CF9-ACC9-2CB53CC3FF38}" dt="2023-09-26T10:21:30.838" v="64" actId="20577"/>
          <ac:spMkLst>
            <pc:docMk/>
            <pc:sldMk cId="2576262697" sldId="322"/>
            <ac:spMk id="3" creationId="{1905B739-ADE8-406B-B5BB-21B7DCB250D3}"/>
          </ac:spMkLst>
        </pc:spChg>
      </pc:sldChg>
      <pc:sldChg chg="modSp new mod">
        <pc:chgData name="Jizheng Wan (Computer Science)" userId="02e35b87-44bd-4455-aecc-56042df92991" providerId="ADAL" clId="{9D145BF5-5A7B-4CF9-ACC9-2CB53CC3FF38}" dt="2023-09-26T09:40:27.476" v="62" actId="20577"/>
        <pc:sldMkLst>
          <pc:docMk/>
          <pc:sldMk cId="310361327" sldId="326"/>
        </pc:sldMkLst>
        <pc:spChg chg="mod">
          <ac:chgData name="Jizheng Wan (Computer Science)" userId="02e35b87-44bd-4455-aecc-56042df92991" providerId="ADAL" clId="{9D145BF5-5A7B-4CF9-ACC9-2CB53CC3FF38}" dt="2023-09-26T09:40:27.476" v="62" actId="20577"/>
          <ac:spMkLst>
            <pc:docMk/>
            <pc:sldMk cId="310361327" sldId="326"/>
            <ac:spMk id="2" creationId="{9B478A79-8FEB-CAFA-F40A-F92E96E619A0}"/>
          </ac:spMkLst>
        </pc:spChg>
      </pc:sldChg>
      <pc:sldChg chg="addSp delSp modSp new mod">
        <pc:chgData name="Jizheng Wan (Computer Science)" userId="02e35b87-44bd-4455-aecc-56042df92991" providerId="ADAL" clId="{9D145BF5-5A7B-4CF9-ACC9-2CB53CC3FF38}" dt="2023-09-26T10:38:34.412" v="172" actId="1076"/>
        <pc:sldMkLst>
          <pc:docMk/>
          <pc:sldMk cId="304127327" sldId="327"/>
        </pc:sldMkLst>
        <pc:spChg chg="mod">
          <ac:chgData name="Jizheng Wan (Computer Science)" userId="02e35b87-44bd-4455-aecc-56042df92991" providerId="ADAL" clId="{9D145BF5-5A7B-4CF9-ACC9-2CB53CC3FF38}" dt="2023-09-26T10:21:39.635" v="85" actId="20577"/>
          <ac:spMkLst>
            <pc:docMk/>
            <pc:sldMk cId="304127327" sldId="327"/>
            <ac:spMk id="2" creationId="{6B70E182-6238-21A6-D16C-E3A185754F81}"/>
          </ac:spMkLst>
        </pc:spChg>
        <pc:spChg chg="del mod">
          <ac:chgData name="Jizheng Wan (Computer Science)" userId="02e35b87-44bd-4455-aecc-56042df92991" providerId="ADAL" clId="{9D145BF5-5A7B-4CF9-ACC9-2CB53CC3FF38}" dt="2023-09-26T10:23:38.055" v="87" actId="1032"/>
          <ac:spMkLst>
            <pc:docMk/>
            <pc:sldMk cId="304127327" sldId="327"/>
            <ac:spMk id="3" creationId="{E7F62A1F-CC22-7D31-5AB7-F6295842D4EF}"/>
          </ac:spMkLst>
        </pc:spChg>
        <pc:spChg chg="add del mod">
          <ac:chgData name="Jizheng Wan (Computer Science)" userId="02e35b87-44bd-4455-aecc-56042df92991" providerId="ADAL" clId="{9D145BF5-5A7B-4CF9-ACC9-2CB53CC3FF38}" dt="2023-09-26T10:25:50.495" v="98" actId="478"/>
          <ac:spMkLst>
            <pc:docMk/>
            <pc:sldMk cId="304127327" sldId="327"/>
            <ac:spMk id="6" creationId="{339D39F6-140E-C2A4-563D-54688DF2D870}"/>
          </ac:spMkLst>
        </pc:spChg>
        <pc:spChg chg="add mod">
          <ac:chgData name="Jizheng Wan (Computer Science)" userId="02e35b87-44bd-4455-aecc-56042df92991" providerId="ADAL" clId="{9D145BF5-5A7B-4CF9-ACC9-2CB53CC3FF38}" dt="2023-09-26T10:38:34.412" v="172" actId="1076"/>
          <ac:spMkLst>
            <pc:docMk/>
            <pc:sldMk cId="304127327" sldId="327"/>
            <ac:spMk id="11" creationId="{43BBDB84-0C00-EB30-8CD2-2F0512017601}"/>
          </ac:spMkLst>
        </pc:spChg>
        <pc:graphicFrameChg chg="add del mod modGraphic">
          <ac:chgData name="Jizheng Wan (Computer Science)" userId="02e35b87-44bd-4455-aecc-56042df92991" providerId="ADAL" clId="{9D145BF5-5A7B-4CF9-ACC9-2CB53CC3FF38}" dt="2023-09-26T10:25:47.811" v="97" actId="478"/>
          <ac:graphicFrameMkLst>
            <pc:docMk/>
            <pc:sldMk cId="304127327" sldId="327"/>
            <ac:graphicFrameMk id="4" creationId="{E007E829-A222-8BD2-84E3-3C5EC9BF5DE1}"/>
          </ac:graphicFrameMkLst>
        </pc:graphicFrameChg>
        <pc:graphicFrameChg chg="add del mod">
          <ac:chgData name="Jizheng Wan (Computer Science)" userId="02e35b87-44bd-4455-aecc-56042df92991" providerId="ADAL" clId="{9D145BF5-5A7B-4CF9-ACC9-2CB53CC3FF38}" dt="2023-09-26T10:25:51.882" v="100"/>
          <ac:graphicFrameMkLst>
            <pc:docMk/>
            <pc:sldMk cId="304127327" sldId="327"/>
            <ac:graphicFrameMk id="7" creationId="{1144A52E-E189-B299-49AA-0978642A5D6B}"/>
          </ac:graphicFrameMkLst>
        </pc:graphicFrameChg>
        <pc:graphicFrameChg chg="add del mod">
          <ac:chgData name="Jizheng Wan (Computer Science)" userId="02e35b87-44bd-4455-aecc-56042df92991" providerId="ADAL" clId="{9D145BF5-5A7B-4CF9-ACC9-2CB53CC3FF38}" dt="2023-09-26T10:25:51.882" v="100"/>
          <ac:graphicFrameMkLst>
            <pc:docMk/>
            <pc:sldMk cId="304127327" sldId="327"/>
            <ac:graphicFrameMk id="8" creationId="{C4EF72B2-E2E7-B2F3-7A42-D9B5D5A44490}"/>
          </ac:graphicFrameMkLst>
        </pc:graphicFrameChg>
        <pc:graphicFrameChg chg="add mod">
          <ac:chgData name="Jizheng Wan (Computer Science)" userId="02e35b87-44bd-4455-aecc-56042df92991" providerId="ADAL" clId="{9D145BF5-5A7B-4CF9-ACC9-2CB53CC3FF38}" dt="2023-09-26T10:38:34.412" v="172" actId="1076"/>
          <ac:graphicFrameMkLst>
            <pc:docMk/>
            <pc:sldMk cId="304127327" sldId="327"/>
            <ac:graphicFrameMk id="9" creationId="{2F681053-8A84-2E77-6C89-FCC4CA66FDFC}"/>
          </ac:graphicFrameMkLst>
        </pc:graphicFrameChg>
        <pc:graphicFrameChg chg="add mod">
          <ac:chgData name="Jizheng Wan (Computer Science)" userId="02e35b87-44bd-4455-aecc-56042df92991" providerId="ADAL" clId="{9D145BF5-5A7B-4CF9-ACC9-2CB53CC3FF38}" dt="2023-09-26T10:36:55.166" v="122" actId="20577"/>
          <ac:graphicFrameMkLst>
            <pc:docMk/>
            <pc:sldMk cId="304127327" sldId="327"/>
            <ac:graphicFrameMk id="10" creationId="{1E647318-3DFB-8BDD-8D24-A598DD15956F}"/>
          </ac:graphicFrameMkLst>
        </pc:graphicFrameChg>
      </pc:sldChg>
    </pc:docChg>
  </pc:docChgLst>
  <pc:docChgLst>
    <pc:chgData name="Jizheng" userId="02e35b87-44bd-4455-aecc-56042df92991" providerId="ADAL" clId="{FC70B157-0296-4F18-B4ED-2E787A5B9233}"/>
    <pc:docChg chg="addSld delSld modSld">
      <pc:chgData name="Jizheng" userId="02e35b87-44bd-4455-aecc-56042df92991" providerId="ADAL" clId="{FC70B157-0296-4F18-B4ED-2E787A5B9233}" dt="2021-12-10T12:48:44.457" v="49"/>
      <pc:docMkLst>
        <pc:docMk/>
      </pc:docMkLst>
      <pc:sldChg chg="modSp mod">
        <pc:chgData name="Jizheng" userId="02e35b87-44bd-4455-aecc-56042df92991" providerId="ADAL" clId="{FC70B157-0296-4F18-B4ED-2E787A5B9233}" dt="2021-12-06T15:37:51.200" v="7" actId="20577"/>
        <pc:sldMkLst>
          <pc:docMk/>
          <pc:sldMk cId="2538504027" sldId="280"/>
        </pc:sldMkLst>
        <pc:spChg chg="mod">
          <ac:chgData name="Jizheng" userId="02e35b87-44bd-4455-aecc-56042df92991" providerId="ADAL" clId="{FC70B157-0296-4F18-B4ED-2E787A5B9233}" dt="2021-12-06T15:37:51.200" v="7" actId="20577"/>
          <ac:spMkLst>
            <pc:docMk/>
            <pc:sldMk cId="2538504027" sldId="280"/>
            <ac:spMk id="7" creationId="{8CFCD12D-68DF-4FEE-99D5-E790DAD15152}"/>
          </ac:spMkLst>
        </pc:spChg>
      </pc:sldChg>
      <pc:sldChg chg="addSp delSp modSp mod">
        <pc:chgData name="Jizheng" userId="02e35b87-44bd-4455-aecc-56042df92991" providerId="ADAL" clId="{FC70B157-0296-4F18-B4ED-2E787A5B9233}" dt="2021-12-06T16:42:20.610" v="46"/>
        <pc:sldMkLst>
          <pc:docMk/>
          <pc:sldMk cId="88680662" sldId="282"/>
        </pc:sldMkLst>
        <pc:spChg chg="add del">
          <ac:chgData name="Jizheng" userId="02e35b87-44bd-4455-aecc-56042df92991" providerId="ADAL" clId="{FC70B157-0296-4F18-B4ED-2E787A5B9233}" dt="2021-12-06T16:41:36.751" v="27" actId="478"/>
          <ac:spMkLst>
            <pc:docMk/>
            <pc:sldMk cId="88680662" sldId="282"/>
            <ac:spMk id="2" creationId="{C49787C1-F57D-429C-BF3E-B6000CB08B74}"/>
          </ac:spMkLst>
        </pc:spChg>
        <pc:spChg chg="mod">
          <ac:chgData name="Jizheng" userId="02e35b87-44bd-4455-aecc-56042df92991" providerId="ADAL" clId="{FC70B157-0296-4F18-B4ED-2E787A5B9233}" dt="2021-12-06T16:42:20.610" v="46"/>
          <ac:spMkLst>
            <pc:docMk/>
            <pc:sldMk cId="88680662" sldId="282"/>
            <ac:spMk id="4" creationId="{47394C8B-EFE4-42B3-B29C-926FFFA881F1}"/>
          </ac:spMkLst>
        </pc:spChg>
      </pc:sldChg>
      <pc:sldChg chg="modSp">
        <pc:chgData name="Jizheng" userId="02e35b87-44bd-4455-aecc-56042df92991" providerId="ADAL" clId="{FC70B157-0296-4F18-B4ED-2E787A5B9233}" dt="2021-12-06T16:48:04.505" v="47" actId="20578"/>
        <pc:sldMkLst>
          <pc:docMk/>
          <pc:sldMk cId="2801531750" sldId="285"/>
        </pc:sldMkLst>
        <pc:spChg chg="mod">
          <ac:chgData name="Jizheng" userId="02e35b87-44bd-4455-aecc-56042df92991" providerId="ADAL" clId="{FC70B157-0296-4F18-B4ED-2E787A5B9233}" dt="2021-12-06T16:48:04.505" v="47" actId="20578"/>
          <ac:spMkLst>
            <pc:docMk/>
            <pc:sldMk cId="2801531750" sldId="285"/>
            <ac:spMk id="3" creationId="{348B74CB-1C44-4236-9165-AC4329C64B08}"/>
          </ac:spMkLst>
        </pc:spChg>
      </pc:sldChg>
      <pc:sldChg chg="del">
        <pc:chgData name="Jizheng" userId="02e35b87-44bd-4455-aecc-56042df92991" providerId="ADAL" clId="{FC70B157-0296-4F18-B4ED-2E787A5B9233}" dt="2021-12-10T12:43:34.937" v="48" actId="47"/>
        <pc:sldMkLst>
          <pc:docMk/>
          <pc:sldMk cId="1914137196" sldId="289"/>
        </pc:sldMkLst>
      </pc:sldChg>
      <pc:sldChg chg="add">
        <pc:chgData name="Jizheng" userId="02e35b87-44bd-4455-aecc-56042df92991" providerId="ADAL" clId="{FC70B157-0296-4F18-B4ED-2E787A5B9233}" dt="2021-12-10T12:48:44.457" v="49"/>
        <pc:sldMkLst>
          <pc:docMk/>
          <pc:sldMk cId="3582876706" sldId="318"/>
        </pc:sldMkLst>
      </pc:sldChg>
    </pc:docChg>
  </pc:docChgLst>
  <pc:docChgLst>
    <pc:chgData name="Jizheng Wan" userId="02e35b87-44bd-4455-aecc-56042df92991" providerId="ADAL" clId="{0832CD8B-8019-49B8-86D1-18F28B9820BC}"/>
    <pc:docChg chg="custSel addSld delSld modSld">
      <pc:chgData name="Jizheng Wan" userId="02e35b87-44bd-4455-aecc-56042df92991" providerId="ADAL" clId="{0832CD8B-8019-49B8-86D1-18F28B9820BC}" dt="2022-12-08T02:02:12.672" v="245"/>
      <pc:docMkLst>
        <pc:docMk/>
      </pc:docMkLst>
      <pc:sldChg chg="del">
        <pc:chgData name="Jizheng Wan" userId="02e35b87-44bd-4455-aecc-56042df92991" providerId="ADAL" clId="{0832CD8B-8019-49B8-86D1-18F28B9820BC}" dt="2022-12-07T22:13:46.869" v="12" actId="47"/>
        <pc:sldMkLst>
          <pc:docMk/>
          <pc:sldMk cId="978461468" sldId="267"/>
        </pc:sldMkLst>
      </pc:sldChg>
      <pc:sldChg chg="modSp modAnim">
        <pc:chgData name="Jizheng Wan" userId="02e35b87-44bd-4455-aecc-56042df92991" providerId="ADAL" clId="{0832CD8B-8019-49B8-86D1-18F28B9820BC}" dt="2022-12-07T23:38:05.718" v="57"/>
        <pc:sldMkLst>
          <pc:docMk/>
          <pc:sldMk cId="696849316" sldId="270"/>
        </pc:sldMkLst>
        <pc:spChg chg="mod">
          <ac:chgData name="Jizheng Wan" userId="02e35b87-44bd-4455-aecc-56042df92991" providerId="ADAL" clId="{0832CD8B-8019-49B8-86D1-18F28B9820BC}" dt="2022-12-07T23:37:05.692" v="56" actId="20577"/>
          <ac:spMkLst>
            <pc:docMk/>
            <pc:sldMk cId="696849316" sldId="270"/>
            <ac:spMk id="19" creationId="{35CA692D-B29D-4EB0-9C3C-B118DF88DA65}"/>
          </ac:spMkLst>
        </pc:spChg>
      </pc:sldChg>
      <pc:sldChg chg="addSp delSp modSp modAnim">
        <pc:chgData name="Jizheng Wan" userId="02e35b87-44bd-4455-aecc-56042df92991" providerId="ADAL" clId="{0832CD8B-8019-49B8-86D1-18F28B9820BC}" dt="2022-12-08T00:50:53.978" v="164" actId="14100"/>
        <pc:sldMkLst>
          <pc:docMk/>
          <pc:sldMk cId="479078226" sldId="271"/>
        </pc:sldMkLst>
        <pc:spChg chg="del">
          <ac:chgData name="Jizheng Wan" userId="02e35b87-44bd-4455-aecc-56042df92991" providerId="ADAL" clId="{0832CD8B-8019-49B8-86D1-18F28B9820BC}" dt="2022-12-08T00:10:04.457" v="61" actId="478"/>
          <ac:spMkLst>
            <pc:docMk/>
            <pc:sldMk cId="479078226" sldId="271"/>
            <ac:spMk id="4" creationId="{8FC9E618-DFC9-47C4-A031-100D2E1EFEF8}"/>
          </ac:spMkLst>
        </pc:spChg>
        <pc:spChg chg="del">
          <ac:chgData name="Jizheng Wan" userId="02e35b87-44bd-4455-aecc-56042df92991" providerId="ADAL" clId="{0832CD8B-8019-49B8-86D1-18F28B9820BC}" dt="2022-12-08T00:10:15.975" v="64" actId="478"/>
          <ac:spMkLst>
            <pc:docMk/>
            <pc:sldMk cId="479078226" sldId="271"/>
            <ac:spMk id="5" creationId="{901573FB-9B7C-44E2-9E27-EC966AC91A82}"/>
          </ac:spMkLst>
        </pc:spChg>
        <pc:spChg chg="add mod">
          <ac:chgData name="Jizheng Wan" userId="02e35b87-44bd-4455-aecc-56042df92991" providerId="ADAL" clId="{0832CD8B-8019-49B8-86D1-18F28B9820BC}" dt="2022-12-08T00:10:12.467" v="63" actId="208"/>
          <ac:spMkLst>
            <pc:docMk/>
            <pc:sldMk cId="479078226" sldId="271"/>
            <ac:spMk id="6" creationId="{DF27BABB-A3B3-29F7-6A93-5A4849F5A69A}"/>
          </ac:spMkLst>
        </pc:spChg>
        <pc:spChg chg="add mod">
          <ac:chgData name="Jizheng Wan" userId="02e35b87-44bd-4455-aecc-56042df92991" providerId="ADAL" clId="{0832CD8B-8019-49B8-86D1-18F28B9820BC}" dt="2022-12-08T00:48:54.718" v="147" actId="14100"/>
          <ac:spMkLst>
            <pc:docMk/>
            <pc:sldMk cId="479078226" sldId="271"/>
            <ac:spMk id="7" creationId="{59F3ACF1-6E26-4DF1-47D8-D28F113664C8}"/>
          </ac:spMkLst>
        </pc:spChg>
        <pc:spChg chg="add mod">
          <ac:chgData name="Jizheng Wan" userId="02e35b87-44bd-4455-aecc-56042df92991" providerId="ADAL" clId="{0832CD8B-8019-49B8-86D1-18F28B9820BC}" dt="2022-12-08T00:50:53.978" v="164" actId="14100"/>
          <ac:spMkLst>
            <pc:docMk/>
            <pc:sldMk cId="479078226" sldId="271"/>
            <ac:spMk id="8" creationId="{34200EE9-85E1-B6EB-D4C8-3479121CE5F3}"/>
          </ac:spMkLst>
        </pc:spChg>
        <pc:cxnChg chg="add mod">
          <ac:chgData name="Jizheng Wan" userId="02e35b87-44bd-4455-aecc-56042df92991" providerId="ADAL" clId="{0832CD8B-8019-49B8-86D1-18F28B9820BC}" dt="2022-12-08T00:50:03.553" v="156" actId="11529"/>
          <ac:cxnSpMkLst>
            <pc:docMk/>
            <pc:sldMk cId="479078226" sldId="271"/>
            <ac:cxnSpMk id="10" creationId="{E74AF93C-F586-33C6-0E72-627E834FA046}"/>
          </ac:cxnSpMkLst>
        </pc:cxnChg>
      </pc:sldChg>
      <pc:sldChg chg="addSp delSp modSp mod modAnim">
        <pc:chgData name="Jizheng Wan" userId="02e35b87-44bd-4455-aecc-56042df92991" providerId="ADAL" clId="{0832CD8B-8019-49B8-86D1-18F28B9820BC}" dt="2022-12-08T00:38:46.985" v="143"/>
        <pc:sldMkLst>
          <pc:docMk/>
          <pc:sldMk cId="2680752047" sldId="272"/>
        </pc:sldMkLst>
        <pc:spChg chg="mod">
          <ac:chgData name="Jizheng Wan" userId="02e35b87-44bd-4455-aecc-56042df92991" providerId="ADAL" clId="{0832CD8B-8019-49B8-86D1-18F28B9820BC}" dt="2022-12-08T00:17:28.381" v="79" actId="1076"/>
          <ac:spMkLst>
            <pc:docMk/>
            <pc:sldMk cId="2680752047" sldId="272"/>
            <ac:spMk id="2" creationId="{3765EB40-9C3E-4B9F-A11B-43F5990E850C}"/>
          </ac:spMkLst>
        </pc:spChg>
        <pc:spChg chg="mod">
          <ac:chgData name="Jizheng Wan" userId="02e35b87-44bd-4455-aecc-56042df92991" providerId="ADAL" clId="{0832CD8B-8019-49B8-86D1-18F28B9820BC}" dt="2022-12-08T00:12:06.124" v="75" actId="1076"/>
          <ac:spMkLst>
            <pc:docMk/>
            <pc:sldMk cId="2680752047" sldId="272"/>
            <ac:spMk id="7" creationId="{2EB6D3CC-F9F9-4825-9279-960BA8EE77CB}"/>
          </ac:spMkLst>
        </pc:spChg>
        <pc:spChg chg="add del mod">
          <ac:chgData name="Jizheng Wan" userId="02e35b87-44bd-4455-aecc-56042df92991" providerId="ADAL" clId="{0832CD8B-8019-49B8-86D1-18F28B9820BC}" dt="2022-12-08T00:32:36.356" v="82" actId="478"/>
          <ac:spMkLst>
            <pc:docMk/>
            <pc:sldMk cId="2680752047" sldId="272"/>
            <ac:spMk id="9" creationId="{41C67B95-C49E-D981-C9AE-C67C295867D4}"/>
          </ac:spMkLst>
        </pc:spChg>
        <pc:spChg chg="add mod">
          <ac:chgData name="Jizheng Wan" userId="02e35b87-44bd-4455-aecc-56042df92991" providerId="ADAL" clId="{0832CD8B-8019-49B8-86D1-18F28B9820BC}" dt="2022-12-08T00:33:14.630" v="118" actId="208"/>
          <ac:spMkLst>
            <pc:docMk/>
            <pc:sldMk cId="2680752047" sldId="272"/>
            <ac:spMk id="11" creationId="{EBE31391-2974-F220-2249-EF65E5DD412D}"/>
          </ac:spMkLst>
        </pc:spChg>
        <pc:cxnChg chg="mod">
          <ac:chgData name="Jizheng Wan" userId="02e35b87-44bd-4455-aecc-56042df92991" providerId="ADAL" clId="{0832CD8B-8019-49B8-86D1-18F28B9820BC}" dt="2022-12-08T00:17:28.381" v="79" actId="1076"/>
          <ac:cxnSpMkLst>
            <pc:docMk/>
            <pc:sldMk cId="2680752047" sldId="272"/>
            <ac:cxnSpMk id="4" creationId="{54B7D4E1-7D56-4A83-9905-5DECFA7C8787}"/>
          </ac:cxnSpMkLst>
        </pc:cxnChg>
        <pc:cxnChg chg="add mod">
          <ac:chgData name="Jizheng Wan" userId="02e35b87-44bd-4455-aecc-56042df92991" providerId="ADAL" clId="{0832CD8B-8019-49B8-86D1-18F28B9820BC}" dt="2022-12-08T00:33:21.943" v="121" actId="14100"/>
          <ac:cxnSpMkLst>
            <pc:docMk/>
            <pc:sldMk cId="2680752047" sldId="272"/>
            <ac:cxnSpMk id="12" creationId="{2492EF17-B7D1-56F4-6BEE-FB744365F0D7}"/>
          </ac:cxnSpMkLst>
        </pc:cxnChg>
        <pc:cxnChg chg="add mod">
          <ac:chgData name="Jizheng Wan" userId="02e35b87-44bd-4455-aecc-56042df92991" providerId="ADAL" clId="{0832CD8B-8019-49B8-86D1-18F28B9820BC}" dt="2022-12-08T00:33:26.833" v="124" actId="14100"/>
          <ac:cxnSpMkLst>
            <pc:docMk/>
            <pc:sldMk cId="2680752047" sldId="272"/>
            <ac:cxnSpMk id="19" creationId="{627EFF64-5969-C23C-3AB9-F0F965BC374A}"/>
          </ac:cxnSpMkLst>
        </pc:cxnChg>
        <pc:cxnChg chg="add mod">
          <ac:chgData name="Jizheng Wan" userId="02e35b87-44bd-4455-aecc-56042df92991" providerId="ADAL" clId="{0832CD8B-8019-49B8-86D1-18F28B9820BC}" dt="2022-12-08T00:33:32.403" v="127" actId="14100"/>
          <ac:cxnSpMkLst>
            <pc:docMk/>
            <pc:sldMk cId="2680752047" sldId="272"/>
            <ac:cxnSpMk id="30" creationId="{79756CEF-9348-C773-84C0-77314344BE7E}"/>
          </ac:cxnSpMkLst>
        </pc:cxnChg>
        <pc:cxnChg chg="add mod">
          <ac:chgData name="Jizheng Wan" userId="02e35b87-44bd-4455-aecc-56042df92991" providerId="ADAL" clId="{0832CD8B-8019-49B8-86D1-18F28B9820BC}" dt="2022-12-08T00:38:42.440" v="142" actId="571"/>
          <ac:cxnSpMkLst>
            <pc:docMk/>
            <pc:sldMk cId="2680752047" sldId="272"/>
            <ac:cxnSpMk id="34" creationId="{24D59DFD-D230-346D-D3D8-6EDBF5FB6535}"/>
          </ac:cxnSpMkLst>
        </pc:cxnChg>
        <pc:cxnChg chg="add mod">
          <ac:chgData name="Jizheng Wan" userId="02e35b87-44bd-4455-aecc-56042df92991" providerId="ADAL" clId="{0832CD8B-8019-49B8-86D1-18F28B9820BC}" dt="2022-12-08T00:38:42.440" v="142" actId="571"/>
          <ac:cxnSpMkLst>
            <pc:docMk/>
            <pc:sldMk cId="2680752047" sldId="272"/>
            <ac:cxnSpMk id="35" creationId="{6A89DD08-1BAD-65A9-A14F-53EC1AAFC784}"/>
          </ac:cxnSpMkLst>
        </pc:cxnChg>
        <pc:cxnChg chg="add mod">
          <ac:chgData name="Jizheng Wan" userId="02e35b87-44bd-4455-aecc-56042df92991" providerId="ADAL" clId="{0832CD8B-8019-49B8-86D1-18F28B9820BC}" dt="2022-12-08T00:38:42.440" v="142" actId="571"/>
          <ac:cxnSpMkLst>
            <pc:docMk/>
            <pc:sldMk cId="2680752047" sldId="272"/>
            <ac:cxnSpMk id="36" creationId="{E015C689-7E5B-CE84-3671-4BB1FAD69514}"/>
          </ac:cxnSpMkLst>
        </pc:cxnChg>
      </pc:sldChg>
      <pc:sldChg chg="addSp delSp modSp mod modAnim">
        <pc:chgData name="Jizheng Wan" userId="02e35b87-44bd-4455-aecc-56042df92991" providerId="ADAL" clId="{0832CD8B-8019-49B8-86D1-18F28B9820BC}" dt="2022-12-08T01:36:57.364" v="188"/>
        <pc:sldMkLst>
          <pc:docMk/>
          <pc:sldMk cId="3277847125" sldId="274"/>
        </pc:sldMkLst>
        <pc:spChg chg="add mod">
          <ac:chgData name="Jizheng Wan" userId="02e35b87-44bd-4455-aecc-56042df92991" providerId="ADAL" clId="{0832CD8B-8019-49B8-86D1-18F28B9820BC}" dt="2022-12-08T01:31:56.679" v="176" actId="208"/>
          <ac:spMkLst>
            <pc:docMk/>
            <pc:sldMk cId="3277847125" sldId="274"/>
            <ac:spMk id="3" creationId="{CBA4BB4D-CA5E-942B-D97D-0CC57A384D34}"/>
          </ac:spMkLst>
        </pc:spChg>
        <pc:spChg chg="add mod">
          <ac:chgData name="Jizheng Wan" userId="02e35b87-44bd-4455-aecc-56042df92991" providerId="ADAL" clId="{0832CD8B-8019-49B8-86D1-18F28B9820BC}" dt="2022-12-08T01:32:25.376" v="184" actId="1076"/>
          <ac:spMkLst>
            <pc:docMk/>
            <pc:sldMk cId="3277847125" sldId="274"/>
            <ac:spMk id="4" creationId="{3B24C48E-7EB0-602E-BF50-093D828FCD12}"/>
          </ac:spMkLst>
        </pc:spChg>
        <pc:spChg chg="del">
          <ac:chgData name="Jizheng Wan" userId="02e35b87-44bd-4455-aecc-56042df92991" providerId="ADAL" clId="{0832CD8B-8019-49B8-86D1-18F28B9820BC}" dt="2022-12-08T01:31:48.580" v="174" actId="478"/>
          <ac:spMkLst>
            <pc:docMk/>
            <pc:sldMk cId="3277847125" sldId="274"/>
            <ac:spMk id="8" creationId="{E65C4E91-8243-400B-8228-01A4FA02EC16}"/>
          </ac:spMkLst>
        </pc:spChg>
        <pc:spChg chg="del">
          <ac:chgData name="Jizheng Wan" userId="02e35b87-44bd-4455-aecc-56042df92991" providerId="ADAL" clId="{0832CD8B-8019-49B8-86D1-18F28B9820BC}" dt="2022-12-08T01:31:58.163" v="177" actId="478"/>
          <ac:spMkLst>
            <pc:docMk/>
            <pc:sldMk cId="3277847125" sldId="274"/>
            <ac:spMk id="11" creationId="{8F335F2B-E24F-4483-8A9C-1BEDD89DDFD4}"/>
          </ac:spMkLst>
        </pc:spChg>
        <pc:spChg chg="mod">
          <ac:chgData name="Jizheng Wan" userId="02e35b87-44bd-4455-aecc-56042df92991" providerId="ADAL" clId="{0832CD8B-8019-49B8-86D1-18F28B9820BC}" dt="2022-12-08T01:36:53.341" v="187" actId="1076"/>
          <ac:spMkLst>
            <pc:docMk/>
            <pc:sldMk cId="3277847125" sldId="274"/>
            <ac:spMk id="12" creationId="{907E9E50-CBB6-439D-8B65-28941EBC0A21}"/>
          </ac:spMkLst>
        </pc:spChg>
      </pc:sldChg>
      <pc:sldChg chg="modAnim">
        <pc:chgData name="Jizheng Wan" userId="02e35b87-44bd-4455-aecc-56042df92991" providerId="ADAL" clId="{0832CD8B-8019-49B8-86D1-18F28B9820BC}" dt="2022-12-08T01:40:35.341" v="190"/>
        <pc:sldMkLst>
          <pc:docMk/>
          <pc:sldMk cId="581051243" sldId="275"/>
        </pc:sldMkLst>
      </pc:sldChg>
      <pc:sldChg chg="modSp modAnim">
        <pc:chgData name="Jizheng Wan" userId="02e35b87-44bd-4455-aecc-56042df92991" providerId="ADAL" clId="{0832CD8B-8019-49B8-86D1-18F28B9820BC}" dt="2022-12-08T01:46:11.848" v="229" actId="20577"/>
        <pc:sldMkLst>
          <pc:docMk/>
          <pc:sldMk cId="3262530547" sldId="277"/>
        </pc:sldMkLst>
        <pc:spChg chg="mod">
          <ac:chgData name="Jizheng Wan" userId="02e35b87-44bd-4455-aecc-56042df92991" providerId="ADAL" clId="{0832CD8B-8019-49B8-86D1-18F28B9820BC}" dt="2022-12-08T01:45:11.387" v="214" actId="313"/>
          <ac:spMkLst>
            <pc:docMk/>
            <pc:sldMk cId="3262530547" sldId="277"/>
            <ac:spMk id="8" creationId="{D5BD1A91-A0EA-4962-B16D-5A21C16EB349}"/>
          </ac:spMkLst>
        </pc:spChg>
        <pc:spChg chg="mod">
          <ac:chgData name="Jizheng Wan" userId="02e35b87-44bd-4455-aecc-56042df92991" providerId="ADAL" clId="{0832CD8B-8019-49B8-86D1-18F28B9820BC}" dt="2022-12-08T01:46:11.848" v="229" actId="20577"/>
          <ac:spMkLst>
            <pc:docMk/>
            <pc:sldMk cId="3262530547" sldId="277"/>
            <ac:spMk id="11" creationId="{58D1DEA9-E84D-4EC4-8583-5EB49C437142}"/>
          </ac:spMkLst>
        </pc:spChg>
      </pc:sldChg>
      <pc:sldChg chg="modAnim">
        <pc:chgData name="Jizheng Wan" userId="02e35b87-44bd-4455-aecc-56042df92991" providerId="ADAL" clId="{0832CD8B-8019-49B8-86D1-18F28B9820BC}" dt="2022-12-08T01:14:54.372" v="169"/>
        <pc:sldMkLst>
          <pc:docMk/>
          <pc:sldMk cId="2538504027" sldId="280"/>
        </pc:sldMkLst>
      </pc:sldChg>
      <pc:sldChg chg="modSp modAnim">
        <pc:chgData name="Jizheng Wan" userId="02e35b87-44bd-4455-aecc-56042df92991" providerId="ADAL" clId="{0832CD8B-8019-49B8-86D1-18F28B9820BC}" dt="2022-12-08T01:53:04.616" v="235" actId="20577"/>
        <pc:sldMkLst>
          <pc:docMk/>
          <pc:sldMk cId="2469583677" sldId="281"/>
        </pc:sldMkLst>
        <pc:spChg chg="mod">
          <ac:chgData name="Jizheng Wan" userId="02e35b87-44bd-4455-aecc-56042df92991" providerId="ADAL" clId="{0832CD8B-8019-49B8-86D1-18F28B9820BC}" dt="2022-12-08T01:53:04.616" v="235" actId="20577"/>
          <ac:spMkLst>
            <pc:docMk/>
            <pc:sldMk cId="2469583677" sldId="281"/>
            <ac:spMk id="3" creationId="{CC992B87-B525-4B96-B0B5-5784EC94849F}"/>
          </ac:spMkLst>
        </pc:spChg>
      </pc:sldChg>
      <pc:sldChg chg="modAnim">
        <pc:chgData name="Jizheng Wan" userId="02e35b87-44bd-4455-aecc-56042df92991" providerId="ADAL" clId="{0832CD8B-8019-49B8-86D1-18F28B9820BC}" dt="2022-12-08T02:02:12.672" v="245"/>
        <pc:sldMkLst>
          <pc:docMk/>
          <pc:sldMk cId="88680662" sldId="282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127697669" sldId="283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83313232" sldId="284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801531750" sldId="285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920237448" sldId="286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383926395" sldId="287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535257494" sldId="288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118348706" sldId="290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498405317" sldId="291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770385075" sldId="292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808753378" sldId="293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847421235" sldId="294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835813284" sldId="295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06462711" sldId="297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232802359" sldId="298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752112959" sldId="299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045516954" sldId="300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16066062" sldId="301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648192399" sldId="302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302434959" sldId="303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119796642" sldId="304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028828752" sldId="305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578462241" sldId="306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048775078" sldId="307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210412256" sldId="308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2418281685" sldId="309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4188832469" sldId="310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066992824" sldId="311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57250551" sldId="312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422038848" sldId="313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436553023" sldId="315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1353533204" sldId="317"/>
        </pc:sldMkLst>
      </pc:sldChg>
      <pc:sldChg chg="del">
        <pc:chgData name="Jizheng Wan" userId="02e35b87-44bd-4455-aecc-56042df92991" providerId="ADAL" clId="{0832CD8B-8019-49B8-86D1-18F28B9820BC}" dt="2022-12-07T22:07:18.864" v="10" actId="47"/>
        <pc:sldMkLst>
          <pc:docMk/>
          <pc:sldMk cId="3582876706" sldId="318"/>
        </pc:sldMkLst>
      </pc:sldChg>
      <pc:sldChg chg="modSp add mod">
        <pc:chgData name="Jizheng Wan" userId="02e35b87-44bd-4455-aecc-56042df92991" providerId="ADAL" clId="{0832CD8B-8019-49B8-86D1-18F28B9820BC}" dt="2022-12-07T21:35:09.097" v="8" actId="20577"/>
        <pc:sldMkLst>
          <pc:docMk/>
          <pc:sldMk cId="3477371105" sldId="320"/>
        </pc:sldMkLst>
        <pc:spChg chg="mod">
          <ac:chgData name="Jizheng Wan" userId="02e35b87-44bd-4455-aecc-56042df92991" providerId="ADAL" clId="{0832CD8B-8019-49B8-86D1-18F28B9820BC}" dt="2022-12-07T21:35:09.097" v="8" actId="20577"/>
          <ac:spMkLst>
            <pc:docMk/>
            <pc:sldMk cId="3477371105" sldId="320"/>
            <ac:spMk id="4" creationId="{969C17DE-685A-6C89-0FE4-92759F840CD1}"/>
          </ac:spMkLst>
        </pc:spChg>
      </pc:sldChg>
      <pc:sldChg chg="add">
        <pc:chgData name="Jizheng Wan" userId="02e35b87-44bd-4455-aecc-56042df92991" providerId="ADAL" clId="{0832CD8B-8019-49B8-86D1-18F28B9820BC}" dt="2022-12-07T22:07:09.221" v="9"/>
        <pc:sldMkLst>
          <pc:docMk/>
          <pc:sldMk cId="157231836" sldId="321"/>
        </pc:sldMkLst>
      </pc:sldChg>
      <pc:sldChg chg="add">
        <pc:chgData name="Jizheng Wan" userId="02e35b87-44bd-4455-aecc-56042df92991" providerId="ADAL" clId="{0832CD8B-8019-49B8-86D1-18F28B9820BC}" dt="2022-12-07T22:13:42.228" v="11"/>
        <pc:sldMkLst>
          <pc:docMk/>
          <pc:sldMk cId="2576262697" sldId="322"/>
        </pc:sldMkLst>
      </pc:sldChg>
    </pc:docChg>
  </pc:docChgLst>
  <pc:docChgLst>
    <pc:chgData name="Jizheng Wan" userId="513e8b5870188a4e" providerId="LiveId" clId="{FA9790D0-47D5-4BDC-ABC6-CA705B741AC7}"/>
    <pc:docChg chg="undo custSel addSld delSld modSld sldOrd">
      <pc:chgData name="Jizheng Wan" userId="513e8b5870188a4e" providerId="LiveId" clId="{FA9790D0-47D5-4BDC-ABC6-CA705B741AC7}" dt="2023-01-11T10:58:05.257" v="1981" actId="47"/>
      <pc:docMkLst>
        <pc:docMk/>
      </pc:docMkLst>
      <pc:sldChg chg="modSp mod">
        <pc:chgData name="Jizheng Wan" userId="513e8b5870188a4e" providerId="LiveId" clId="{FA9790D0-47D5-4BDC-ABC6-CA705B741AC7}" dt="2023-01-11T04:33:12.334" v="1847" actId="20577"/>
        <pc:sldMkLst>
          <pc:docMk/>
          <pc:sldMk cId="3855887011" sldId="262"/>
        </pc:sldMkLst>
        <pc:spChg chg="mod">
          <ac:chgData name="Jizheng Wan" userId="513e8b5870188a4e" providerId="LiveId" clId="{FA9790D0-47D5-4BDC-ABC6-CA705B741AC7}" dt="2023-01-11T04:33:12.334" v="1847" actId="20577"/>
          <ac:spMkLst>
            <pc:docMk/>
            <pc:sldMk cId="3855887011" sldId="262"/>
            <ac:spMk id="5" creationId="{00000000-0000-0000-0000-000000000000}"/>
          </ac:spMkLst>
        </pc:spChg>
        <pc:spChg chg="mod">
          <ac:chgData name="Jizheng Wan" userId="513e8b5870188a4e" providerId="LiveId" clId="{FA9790D0-47D5-4BDC-ABC6-CA705B741AC7}" dt="2023-01-09T18:30:20.700" v="9" actId="20577"/>
          <ac:spMkLst>
            <pc:docMk/>
            <pc:sldMk cId="3855887011" sldId="262"/>
            <ac:spMk id="6" creationId="{00000000-0000-0000-0000-000000000000}"/>
          </ac:spMkLst>
        </pc:spChg>
      </pc:sldChg>
      <pc:sldChg chg="del">
        <pc:chgData name="Jizheng Wan" userId="513e8b5870188a4e" providerId="LiveId" clId="{FA9790D0-47D5-4BDC-ABC6-CA705B741AC7}" dt="2023-01-11T10:58:05.257" v="1981" actId="47"/>
        <pc:sldMkLst>
          <pc:docMk/>
          <pc:sldMk cId="2224539004" sldId="268"/>
        </pc:sldMkLst>
      </pc:sldChg>
      <pc:sldChg chg="modSp">
        <pc:chgData name="Jizheng Wan" userId="513e8b5870188a4e" providerId="LiveId" clId="{FA9790D0-47D5-4BDC-ABC6-CA705B741AC7}" dt="2023-01-11T04:40:18.190" v="1885" actId="313"/>
        <pc:sldMkLst>
          <pc:docMk/>
          <pc:sldMk cId="696849316" sldId="270"/>
        </pc:sldMkLst>
        <pc:spChg chg="mod">
          <ac:chgData name="Jizheng Wan" userId="513e8b5870188a4e" providerId="LiveId" clId="{FA9790D0-47D5-4BDC-ABC6-CA705B741AC7}" dt="2023-01-11T04:40:18.190" v="1885" actId="313"/>
          <ac:spMkLst>
            <pc:docMk/>
            <pc:sldMk cId="696849316" sldId="270"/>
            <ac:spMk id="19" creationId="{35CA692D-B29D-4EB0-9C3C-B118DF88DA65}"/>
          </ac:spMkLst>
        </pc:spChg>
        <pc:picChg chg="mod">
          <ac:chgData name="Jizheng Wan" userId="513e8b5870188a4e" providerId="LiveId" clId="{FA9790D0-47D5-4BDC-ABC6-CA705B741AC7}" dt="2023-01-10T23:57:02.830" v="408" actId="14826"/>
          <ac:picMkLst>
            <pc:docMk/>
            <pc:sldMk cId="696849316" sldId="270"/>
            <ac:picMk id="14" creationId="{7C91EE92-AC57-412F-8857-3D20D7FD9F26}"/>
          </ac:picMkLst>
        </pc:picChg>
      </pc:sldChg>
      <pc:sldChg chg="modSp mod modAnim">
        <pc:chgData name="Jizheng Wan" userId="513e8b5870188a4e" providerId="LiveId" clId="{FA9790D0-47D5-4BDC-ABC6-CA705B741AC7}" dt="2023-01-11T02:43:44.793" v="758" actId="14100"/>
        <pc:sldMkLst>
          <pc:docMk/>
          <pc:sldMk cId="479078226" sldId="271"/>
        </pc:sldMkLst>
        <pc:spChg chg="mod">
          <ac:chgData name="Jizheng Wan" userId="513e8b5870188a4e" providerId="LiveId" clId="{FA9790D0-47D5-4BDC-ABC6-CA705B741AC7}" dt="2023-01-11T02:43:44.793" v="758" actId="14100"/>
          <ac:spMkLst>
            <pc:docMk/>
            <pc:sldMk cId="479078226" sldId="271"/>
            <ac:spMk id="3" creationId="{4E6519A9-6CDC-4CE4-9D1C-A1B74804DE49}"/>
          </ac:spMkLst>
        </pc:spChg>
        <pc:spChg chg="mod">
          <ac:chgData name="Jizheng Wan" userId="513e8b5870188a4e" providerId="LiveId" clId="{FA9790D0-47D5-4BDC-ABC6-CA705B741AC7}" dt="2023-01-11T02:40:03.829" v="711" actId="1076"/>
          <ac:spMkLst>
            <pc:docMk/>
            <pc:sldMk cId="479078226" sldId="271"/>
            <ac:spMk id="6" creationId="{DF27BABB-A3B3-29F7-6A93-5A4849F5A69A}"/>
          </ac:spMkLst>
        </pc:spChg>
        <pc:spChg chg="mod">
          <ac:chgData name="Jizheng Wan" userId="513e8b5870188a4e" providerId="LiveId" clId="{FA9790D0-47D5-4BDC-ABC6-CA705B741AC7}" dt="2023-01-10T22:51:17.980" v="404" actId="1076"/>
          <ac:spMkLst>
            <pc:docMk/>
            <pc:sldMk cId="479078226" sldId="271"/>
            <ac:spMk id="7" creationId="{59F3ACF1-6E26-4DF1-47D8-D28F113664C8}"/>
          </ac:spMkLst>
        </pc:spChg>
        <pc:spChg chg="mod">
          <ac:chgData name="Jizheng Wan" userId="513e8b5870188a4e" providerId="LiveId" clId="{FA9790D0-47D5-4BDC-ABC6-CA705B741AC7}" dt="2023-01-11T02:39:55.507" v="710" actId="1036"/>
          <ac:spMkLst>
            <pc:docMk/>
            <pc:sldMk cId="479078226" sldId="271"/>
            <ac:spMk id="8" creationId="{34200EE9-85E1-B6EB-D4C8-3479121CE5F3}"/>
          </ac:spMkLst>
        </pc:spChg>
        <pc:cxnChg chg="mod">
          <ac:chgData name="Jizheng Wan" userId="513e8b5870188a4e" providerId="LiveId" clId="{FA9790D0-47D5-4BDC-ABC6-CA705B741AC7}" dt="2023-01-11T02:39:46.156" v="677" actId="14100"/>
          <ac:cxnSpMkLst>
            <pc:docMk/>
            <pc:sldMk cId="479078226" sldId="271"/>
            <ac:cxnSpMk id="10" creationId="{E74AF93C-F586-33C6-0E72-627E834FA046}"/>
          </ac:cxnSpMkLst>
        </pc:cxnChg>
      </pc:sldChg>
      <pc:sldChg chg="addSp modSp mod">
        <pc:chgData name="Jizheng Wan" userId="513e8b5870188a4e" providerId="LiveId" clId="{FA9790D0-47D5-4BDC-ABC6-CA705B741AC7}" dt="2023-01-11T00:18:36.048" v="542" actId="1076"/>
        <pc:sldMkLst>
          <pc:docMk/>
          <pc:sldMk cId="2680752047" sldId="272"/>
        </pc:sldMkLst>
        <pc:spChg chg="add mod">
          <ac:chgData name="Jizheng Wan" userId="513e8b5870188a4e" providerId="LiveId" clId="{FA9790D0-47D5-4BDC-ABC6-CA705B741AC7}" dt="2023-01-11T00:18:36.048" v="542" actId="1076"/>
          <ac:spMkLst>
            <pc:docMk/>
            <pc:sldMk cId="2680752047" sldId="272"/>
            <ac:spMk id="3" creationId="{6FE20ECE-938D-0BA3-D33A-7291B2CEB75D}"/>
          </ac:spMkLst>
        </pc:spChg>
      </pc:sldChg>
      <pc:sldChg chg="mod modShow">
        <pc:chgData name="Jizheng Wan" userId="513e8b5870188a4e" providerId="LiveId" clId="{FA9790D0-47D5-4BDC-ABC6-CA705B741AC7}" dt="2023-01-11T00:38:31.574" v="578" actId="729"/>
        <pc:sldMkLst>
          <pc:docMk/>
          <pc:sldMk cId="619548892" sldId="273"/>
        </pc:sldMkLst>
      </pc:sldChg>
      <pc:sldChg chg="modSp modAnim">
        <pc:chgData name="Jizheng Wan" userId="513e8b5870188a4e" providerId="LiveId" clId="{FA9790D0-47D5-4BDC-ABC6-CA705B741AC7}" dt="2023-01-11T01:43:26.787" v="608" actId="20577"/>
        <pc:sldMkLst>
          <pc:docMk/>
          <pc:sldMk cId="3277847125" sldId="274"/>
        </pc:sldMkLst>
        <pc:spChg chg="mod">
          <ac:chgData name="Jizheng Wan" userId="513e8b5870188a4e" providerId="LiveId" clId="{FA9790D0-47D5-4BDC-ABC6-CA705B741AC7}" dt="2023-01-11T01:43:26.787" v="608" actId="20577"/>
          <ac:spMkLst>
            <pc:docMk/>
            <pc:sldMk cId="3277847125" sldId="274"/>
            <ac:spMk id="3" creationId="{CBA4BB4D-CA5E-942B-D97D-0CC57A384D34}"/>
          </ac:spMkLst>
        </pc:spChg>
        <pc:spChg chg="mod">
          <ac:chgData name="Jizheng Wan" userId="513e8b5870188a4e" providerId="LiveId" clId="{FA9790D0-47D5-4BDC-ABC6-CA705B741AC7}" dt="2023-01-11T01:43:03.570" v="600" actId="14100"/>
          <ac:spMkLst>
            <pc:docMk/>
            <pc:sldMk cId="3277847125" sldId="274"/>
            <ac:spMk id="4" creationId="{3B24C48E-7EB0-602E-BF50-093D828FCD12}"/>
          </ac:spMkLst>
        </pc:spChg>
      </pc:sldChg>
      <pc:sldChg chg="addSp modSp mod ord modAnim">
        <pc:chgData name="Jizheng Wan" userId="513e8b5870188a4e" providerId="LiveId" clId="{FA9790D0-47D5-4BDC-ABC6-CA705B741AC7}" dt="2023-01-11T02:29:33.727" v="654" actId="108"/>
        <pc:sldMkLst>
          <pc:docMk/>
          <pc:sldMk cId="581051243" sldId="275"/>
        </pc:sldMkLst>
        <pc:spChg chg="mod">
          <ac:chgData name="Jizheng Wan" userId="513e8b5870188a4e" providerId="LiveId" clId="{FA9790D0-47D5-4BDC-ABC6-CA705B741AC7}" dt="2023-01-11T02:29:33.727" v="654" actId="108"/>
          <ac:spMkLst>
            <pc:docMk/>
            <pc:sldMk cId="581051243" sldId="275"/>
            <ac:spMk id="3" creationId="{A3B7D59A-7DEC-4F39-8641-3D23E5C23C56}"/>
          </ac:spMkLst>
        </pc:spChg>
        <pc:graphicFrameChg chg="add mod">
          <ac:chgData name="Jizheng Wan" userId="513e8b5870188a4e" providerId="LiveId" clId="{FA9790D0-47D5-4BDC-ABC6-CA705B741AC7}" dt="2023-01-11T02:24:15.868" v="634"/>
          <ac:graphicFrameMkLst>
            <pc:docMk/>
            <pc:sldMk cId="581051243" sldId="275"/>
            <ac:graphicFrameMk id="4" creationId="{C62DA215-3708-C3F6-4C75-FB2199191855}"/>
          </ac:graphicFrameMkLst>
        </pc:graphicFrameChg>
        <pc:graphicFrameChg chg="add mod">
          <ac:chgData name="Jizheng Wan" userId="513e8b5870188a4e" providerId="LiveId" clId="{FA9790D0-47D5-4BDC-ABC6-CA705B741AC7}" dt="2023-01-11T02:24:36.426" v="637" actId="1076"/>
          <ac:graphicFrameMkLst>
            <pc:docMk/>
            <pc:sldMk cId="581051243" sldId="275"/>
            <ac:graphicFrameMk id="5" creationId="{C62DA215-3708-C3F6-4C75-FB2199191855}"/>
          </ac:graphicFrameMkLst>
        </pc:graphicFrameChg>
      </pc:sldChg>
      <pc:sldChg chg="modSp ord">
        <pc:chgData name="Jizheng Wan" userId="513e8b5870188a4e" providerId="LiveId" clId="{FA9790D0-47D5-4BDC-ABC6-CA705B741AC7}" dt="2023-01-11T02:11:59.534" v="620"/>
        <pc:sldMkLst>
          <pc:docMk/>
          <pc:sldMk cId="1288293452" sldId="276"/>
        </pc:sldMkLst>
        <pc:graphicFrameChg chg="mod">
          <ac:chgData name="Jizheng Wan" userId="513e8b5870188a4e" providerId="LiveId" clId="{FA9790D0-47D5-4BDC-ABC6-CA705B741AC7}" dt="2023-01-11T01:50:21.096" v="614" actId="20577"/>
          <ac:graphicFrameMkLst>
            <pc:docMk/>
            <pc:sldMk cId="1288293452" sldId="276"/>
            <ac:graphicFrameMk id="4" creationId="{6C089BF9-5A47-4E10-B44F-01D0ACD60CE9}"/>
          </ac:graphicFrameMkLst>
        </pc:graphicFrameChg>
      </pc:sldChg>
      <pc:sldChg chg="modSp mod ord modAnim">
        <pc:chgData name="Jizheng Wan" userId="513e8b5870188a4e" providerId="LiveId" clId="{FA9790D0-47D5-4BDC-ABC6-CA705B741AC7}" dt="2023-01-11T02:57:19.584" v="784" actId="20577"/>
        <pc:sldMkLst>
          <pc:docMk/>
          <pc:sldMk cId="3262530547" sldId="277"/>
        </pc:sldMkLst>
        <pc:spChg chg="mod">
          <ac:chgData name="Jizheng Wan" userId="513e8b5870188a4e" providerId="LiveId" clId="{FA9790D0-47D5-4BDC-ABC6-CA705B741AC7}" dt="2023-01-11T02:57:19.584" v="784" actId="20577"/>
          <ac:spMkLst>
            <pc:docMk/>
            <pc:sldMk cId="3262530547" sldId="277"/>
            <ac:spMk id="8" creationId="{D5BD1A91-A0EA-4962-B16D-5A21C16EB349}"/>
          </ac:spMkLst>
        </pc:spChg>
        <pc:spChg chg="mod">
          <ac:chgData name="Jizheng Wan" userId="513e8b5870188a4e" providerId="LiveId" clId="{FA9790D0-47D5-4BDC-ABC6-CA705B741AC7}" dt="2023-01-11T02:56:05.280" v="773" actId="20577"/>
          <ac:spMkLst>
            <pc:docMk/>
            <pc:sldMk cId="3262530547" sldId="277"/>
            <ac:spMk id="11" creationId="{58D1DEA9-E84D-4EC4-8583-5EB49C437142}"/>
          </ac:spMkLst>
        </pc:spChg>
      </pc:sldChg>
      <pc:sldChg chg="delSp modSp mod modAnim">
        <pc:chgData name="Jizheng Wan" userId="513e8b5870188a4e" providerId="LiveId" clId="{FA9790D0-47D5-4BDC-ABC6-CA705B741AC7}" dt="2023-01-11T02:52:08.871" v="763" actId="20577"/>
        <pc:sldMkLst>
          <pc:docMk/>
          <pc:sldMk cId="2538504027" sldId="280"/>
        </pc:sldMkLst>
        <pc:spChg chg="mod topLvl">
          <ac:chgData name="Jizheng Wan" userId="513e8b5870188a4e" providerId="LiveId" clId="{FA9790D0-47D5-4BDC-ABC6-CA705B741AC7}" dt="2023-01-11T00:31:17.716" v="553" actId="165"/>
          <ac:spMkLst>
            <pc:docMk/>
            <pc:sldMk cId="2538504027" sldId="280"/>
            <ac:spMk id="4" creationId="{06823890-B8C4-7C6C-4094-6241AC19848B}"/>
          </ac:spMkLst>
        </pc:spChg>
        <pc:spChg chg="mod topLvl">
          <ac:chgData name="Jizheng Wan" userId="513e8b5870188a4e" providerId="LiveId" clId="{FA9790D0-47D5-4BDC-ABC6-CA705B741AC7}" dt="2023-01-11T00:31:17.716" v="553" actId="165"/>
          <ac:spMkLst>
            <pc:docMk/>
            <pc:sldMk cId="2538504027" sldId="280"/>
            <ac:spMk id="5" creationId="{003BB318-3F4B-9B8B-AE92-1BDD9BA40263}"/>
          </ac:spMkLst>
        </pc:spChg>
        <pc:spChg chg="mod topLvl">
          <ac:chgData name="Jizheng Wan" userId="513e8b5870188a4e" providerId="LiveId" clId="{FA9790D0-47D5-4BDC-ABC6-CA705B741AC7}" dt="2023-01-11T00:31:17.716" v="553" actId="165"/>
          <ac:spMkLst>
            <pc:docMk/>
            <pc:sldMk cId="2538504027" sldId="280"/>
            <ac:spMk id="6" creationId="{369F6C01-A5E7-D926-23CE-66A595958DEF}"/>
          </ac:spMkLst>
        </pc:spChg>
        <pc:spChg chg="mod">
          <ac:chgData name="Jizheng Wan" userId="513e8b5870188a4e" providerId="LiveId" clId="{FA9790D0-47D5-4BDC-ABC6-CA705B741AC7}" dt="2023-01-11T02:52:08.871" v="763" actId="20577"/>
          <ac:spMkLst>
            <pc:docMk/>
            <pc:sldMk cId="2538504027" sldId="280"/>
            <ac:spMk id="7" creationId="{8CFCD12D-68DF-4FEE-99D5-E790DAD15152}"/>
          </ac:spMkLst>
        </pc:spChg>
        <pc:spChg chg="mod topLvl">
          <ac:chgData name="Jizheng Wan" userId="513e8b5870188a4e" providerId="LiveId" clId="{FA9790D0-47D5-4BDC-ABC6-CA705B741AC7}" dt="2023-01-11T00:31:17.716" v="553" actId="165"/>
          <ac:spMkLst>
            <pc:docMk/>
            <pc:sldMk cId="2538504027" sldId="280"/>
            <ac:spMk id="10" creationId="{DE68A410-870D-7D82-7159-B0F06F08071A}"/>
          </ac:spMkLst>
        </pc:spChg>
        <pc:grpChg chg="del mod">
          <ac:chgData name="Jizheng Wan" userId="513e8b5870188a4e" providerId="LiveId" clId="{FA9790D0-47D5-4BDC-ABC6-CA705B741AC7}" dt="2023-01-11T00:31:17.716" v="553" actId="165"/>
          <ac:grpSpMkLst>
            <pc:docMk/>
            <pc:sldMk cId="2538504027" sldId="280"/>
            <ac:grpSpMk id="3" creationId="{1D210A20-BED9-7D9E-C2FD-CE05DC4324A0}"/>
          </ac:grpSpMkLst>
        </pc:grpChg>
        <pc:graphicFrameChg chg="del">
          <ac:chgData name="Jizheng Wan" userId="513e8b5870188a4e" providerId="LiveId" clId="{FA9790D0-47D5-4BDC-ABC6-CA705B741AC7}" dt="2023-01-11T00:30:47.817" v="548" actId="18245"/>
          <ac:graphicFrameMkLst>
            <pc:docMk/>
            <pc:sldMk cId="2538504027" sldId="280"/>
            <ac:graphicFrameMk id="8" creationId="{E125B338-CC22-4A36-8F4B-4FBC5725AF58}"/>
          </ac:graphicFrameMkLst>
        </pc:graphicFrameChg>
      </pc:sldChg>
      <pc:sldChg chg="modSp add del modAnim">
        <pc:chgData name="Jizheng Wan" userId="513e8b5870188a4e" providerId="LiveId" clId="{FA9790D0-47D5-4BDC-ABC6-CA705B741AC7}" dt="2023-01-11T10:57:56.228" v="1980" actId="20577"/>
        <pc:sldMkLst>
          <pc:docMk/>
          <pc:sldMk cId="2469583677" sldId="281"/>
        </pc:sldMkLst>
        <pc:spChg chg="mod">
          <ac:chgData name="Jizheng Wan" userId="513e8b5870188a4e" providerId="LiveId" clId="{FA9790D0-47D5-4BDC-ABC6-CA705B741AC7}" dt="2023-01-11T10:57:56.228" v="1980" actId="20577"/>
          <ac:spMkLst>
            <pc:docMk/>
            <pc:sldMk cId="2469583677" sldId="281"/>
            <ac:spMk id="3" creationId="{CC992B87-B525-4B96-B0B5-5784EC94849F}"/>
          </ac:spMkLst>
        </pc:spChg>
      </pc:sldChg>
      <pc:sldChg chg="addSp modSp mod ord">
        <pc:chgData name="Jizheng Wan" userId="513e8b5870188a4e" providerId="LiveId" clId="{FA9790D0-47D5-4BDC-ABC6-CA705B741AC7}" dt="2023-01-11T04:12:01.531" v="1235" actId="20577"/>
        <pc:sldMkLst>
          <pc:docMk/>
          <pc:sldMk cId="88680662" sldId="282"/>
        </pc:sldMkLst>
        <pc:spChg chg="add mod">
          <ac:chgData name="Jizheng Wan" userId="513e8b5870188a4e" providerId="LiveId" clId="{FA9790D0-47D5-4BDC-ABC6-CA705B741AC7}" dt="2023-01-11T00:19:12.540" v="544" actId="1076"/>
          <ac:spMkLst>
            <pc:docMk/>
            <pc:sldMk cId="88680662" sldId="282"/>
            <ac:spMk id="2" creationId="{6B4FD6A7-E6CE-0BF4-E2A4-A212CD6098CA}"/>
          </ac:spMkLst>
        </pc:spChg>
        <pc:spChg chg="mod">
          <ac:chgData name="Jizheng Wan" userId="513e8b5870188a4e" providerId="LiveId" clId="{FA9790D0-47D5-4BDC-ABC6-CA705B741AC7}" dt="2023-01-11T04:00:10.129" v="1134" actId="20577"/>
          <ac:spMkLst>
            <pc:docMk/>
            <pc:sldMk cId="88680662" sldId="282"/>
            <ac:spMk id="4" creationId="{47394C8B-EFE4-42B3-B29C-926FFFA881F1}"/>
          </ac:spMkLst>
        </pc:spChg>
        <pc:spChg chg="mod">
          <ac:chgData name="Jizheng Wan" userId="513e8b5870188a4e" providerId="LiveId" clId="{FA9790D0-47D5-4BDC-ABC6-CA705B741AC7}" dt="2023-01-11T04:03:59.994" v="1195" actId="14100"/>
          <ac:spMkLst>
            <pc:docMk/>
            <pc:sldMk cId="88680662" sldId="282"/>
            <ac:spMk id="5" creationId="{DF814C56-F677-476C-B2BA-B21F7D710FFF}"/>
          </ac:spMkLst>
        </pc:spChg>
        <pc:spChg chg="mod">
          <ac:chgData name="Jizheng Wan" userId="513e8b5870188a4e" providerId="LiveId" clId="{FA9790D0-47D5-4BDC-ABC6-CA705B741AC7}" dt="2023-01-11T04:05:20.342" v="1206" actId="20577"/>
          <ac:spMkLst>
            <pc:docMk/>
            <pc:sldMk cId="88680662" sldId="282"/>
            <ac:spMk id="8" creationId="{2C00FDCB-00CE-449F-87AE-AD11DA5AD6CA}"/>
          </ac:spMkLst>
        </pc:spChg>
        <pc:spChg chg="mod">
          <ac:chgData name="Jizheng Wan" userId="513e8b5870188a4e" providerId="LiveId" clId="{FA9790D0-47D5-4BDC-ABC6-CA705B741AC7}" dt="2023-01-11T04:12:01.531" v="1235" actId="20577"/>
          <ac:spMkLst>
            <pc:docMk/>
            <pc:sldMk cId="88680662" sldId="282"/>
            <ac:spMk id="15" creationId="{05E0DB39-9A37-432D-BE36-B62C5A5062B6}"/>
          </ac:spMkLst>
        </pc:spChg>
        <pc:spChg chg="mod">
          <ac:chgData name="Jizheng Wan" userId="513e8b5870188a4e" providerId="LiveId" clId="{FA9790D0-47D5-4BDC-ABC6-CA705B741AC7}" dt="2023-01-11T04:03:07.350" v="1186" actId="14100"/>
          <ac:spMkLst>
            <pc:docMk/>
            <pc:sldMk cId="88680662" sldId="282"/>
            <ac:spMk id="30" creationId="{B8F7888E-7D6A-4267-B2F5-A0583E66E230}"/>
          </ac:spMkLst>
        </pc:spChg>
        <pc:cxnChg chg="mod">
          <ac:chgData name="Jizheng Wan" userId="513e8b5870188a4e" providerId="LiveId" clId="{FA9790D0-47D5-4BDC-ABC6-CA705B741AC7}" dt="2023-01-11T04:03:14.201" v="1187" actId="14100"/>
          <ac:cxnSpMkLst>
            <pc:docMk/>
            <pc:sldMk cId="88680662" sldId="282"/>
            <ac:cxnSpMk id="34" creationId="{85339A26-E0EE-4A5D-8B7C-4A7E85817D97}"/>
          </ac:cxnSpMkLst>
        </pc:cxnChg>
        <pc:cxnChg chg="mod">
          <ac:chgData name="Jizheng Wan" userId="513e8b5870188a4e" providerId="LiveId" clId="{FA9790D0-47D5-4BDC-ABC6-CA705B741AC7}" dt="2023-01-11T04:04:40.454" v="1200" actId="14100"/>
          <ac:cxnSpMkLst>
            <pc:docMk/>
            <pc:sldMk cId="88680662" sldId="282"/>
            <ac:cxnSpMk id="35" creationId="{129C560F-7FE3-4AE3-836A-CC418E8B6017}"/>
          </ac:cxnSpMkLst>
        </pc:cxnChg>
        <pc:cxnChg chg="mod">
          <ac:chgData name="Jizheng Wan" userId="513e8b5870188a4e" providerId="LiveId" clId="{FA9790D0-47D5-4BDC-ABC6-CA705B741AC7}" dt="2023-01-11T04:03:19.093" v="1188" actId="14100"/>
          <ac:cxnSpMkLst>
            <pc:docMk/>
            <pc:sldMk cId="88680662" sldId="282"/>
            <ac:cxnSpMk id="44" creationId="{F7021EF0-145B-4B82-94BD-0E01564FFC9B}"/>
          </ac:cxnSpMkLst>
        </pc:cxnChg>
      </pc:sldChg>
      <pc:sldChg chg="del">
        <pc:chgData name="Jizheng Wan" userId="513e8b5870188a4e" providerId="LiveId" clId="{FA9790D0-47D5-4BDC-ABC6-CA705B741AC7}" dt="2023-01-09T18:29:48.972" v="0" actId="47"/>
        <pc:sldMkLst>
          <pc:docMk/>
          <pc:sldMk cId="3477371105" sldId="320"/>
        </pc:sldMkLst>
      </pc:sldChg>
      <pc:sldChg chg="del">
        <pc:chgData name="Jizheng Wan" userId="513e8b5870188a4e" providerId="LiveId" clId="{FA9790D0-47D5-4BDC-ABC6-CA705B741AC7}" dt="2023-01-11T02:33:52.710" v="655" actId="47"/>
        <pc:sldMkLst>
          <pc:docMk/>
          <pc:sldMk cId="157231836" sldId="321"/>
        </pc:sldMkLst>
      </pc:sldChg>
      <pc:sldChg chg="addSp modSp mod ord">
        <pc:chgData name="Jizheng Wan" userId="513e8b5870188a4e" providerId="LiveId" clId="{FA9790D0-47D5-4BDC-ABC6-CA705B741AC7}" dt="2023-01-11T04:33:36.766" v="1851" actId="14100"/>
        <pc:sldMkLst>
          <pc:docMk/>
          <pc:sldMk cId="2576262697" sldId="322"/>
        </pc:sldMkLst>
        <pc:spChg chg="mod">
          <ac:chgData name="Jizheng Wan" userId="513e8b5870188a4e" providerId="LiveId" clId="{FA9790D0-47D5-4BDC-ABC6-CA705B741AC7}" dt="2023-01-09T18:30:37.921" v="30" actId="20577"/>
          <ac:spMkLst>
            <pc:docMk/>
            <pc:sldMk cId="2576262697" sldId="322"/>
            <ac:spMk id="2" creationId="{4685BA0B-EED1-40DB-AEB4-613DF7BB2F16}"/>
          </ac:spMkLst>
        </pc:spChg>
        <pc:spChg chg="mod">
          <ac:chgData name="Jizheng Wan" userId="513e8b5870188a4e" providerId="LiveId" clId="{FA9790D0-47D5-4BDC-ABC6-CA705B741AC7}" dt="2023-01-11T04:33:36.766" v="1851" actId="14100"/>
          <ac:spMkLst>
            <pc:docMk/>
            <pc:sldMk cId="2576262697" sldId="322"/>
            <ac:spMk id="3" creationId="{1905B739-ADE8-406B-B5BB-21B7DCB250D3}"/>
          </ac:spMkLst>
        </pc:spChg>
        <pc:picChg chg="add mod">
          <ac:chgData name="Jizheng Wan" userId="513e8b5870188a4e" providerId="LiveId" clId="{FA9790D0-47D5-4BDC-ABC6-CA705B741AC7}" dt="2023-01-11T04:33:33.290" v="1850" actId="1076"/>
          <ac:picMkLst>
            <pc:docMk/>
            <pc:sldMk cId="2576262697" sldId="322"/>
            <ac:picMk id="4" creationId="{7799D846-01F0-2122-FAA7-973FB56A7EEE}"/>
          </ac:picMkLst>
        </pc:picChg>
      </pc:sldChg>
      <pc:sldChg chg="addSp delSp modSp new mod modAnim">
        <pc:chgData name="Jizheng Wan" userId="513e8b5870188a4e" providerId="LiveId" clId="{FA9790D0-47D5-4BDC-ABC6-CA705B741AC7}" dt="2023-01-11T04:02:15.665" v="1174" actId="20577"/>
        <pc:sldMkLst>
          <pc:docMk/>
          <pc:sldMk cId="2076010237" sldId="323"/>
        </pc:sldMkLst>
        <pc:spChg chg="mod">
          <ac:chgData name="Jizheng Wan" userId="513e8b5870188a4e" providerId="LiveId" clId="{FA9790D0-47D5-4BDC-ABC6-CA705B741AC7}" dt="2023-01-11T03:06:07.055" v="788"/>
          <ac:spMkLst>
            <pc:docMk/>
            <pc:sldMk cId="2076010237" sldId="323"/>
            <ac:spMk id="2" creationId="{CFA778F7-2F74-B54C-A363-326319997A38}"/>
          </ac:spMkLst>
        </pc:spChg>
        <pc:spChg chg="mod">
          <ac:chgData name="Jizheng Wan" userId="513e8b5870188a4e" providerId="LiveId" clId="{FA9790D0-47D5-4BDC-ABC6-CA705B741AC7}" dt="2023-01-11T03:49:51.288" v="990" actId="14100"/>
          <ac:spMkLst>
            <pc:docMk/>
            <pc:sldMk cId="2076010237" sldId="323"/>
            <ac:spMk id="3" creationId="{D50E3D41-C4E4-9348-7A61-1F2AC12D8866}"/>
          </ac:spMkLst>
        </pc:spChg>
        <pc:spChg chg="add del mod">
          <ac:chgData name="Jizheng Wan" userId="513e8b5870188a4e" providerId="LiveId" clId="{FA9790D0-47D5-4BDC-ABC6-CA705B741AC7}" dt="2023-01-11T03:49:11.475" v="986" actId="478"/>
          <ac:spMkLst>
            <pc:docMk/>
            <pc:sldMk cId="2076010237" sldId="323"/>
            <ac:spMk id="4" creationId="{1B73D4EE-2BD0-6523-C8E6-BF0A99DD7B0D}"/>
          </ac:spMkLst>
        </pc:spChg>
        <pc:spChg chg="add mod">
          <ac:chgData name="Jizheng Wan" userId="513e8b5870188a4e" providerId="LiveId" clId="{FA9790D0-47D5-4BDC-ABC6-CA705B741AC7}" dt="2023-01-11T03:51:48.418" v="996" actId="14100"/>
          <ac:spMkLst>
            <pc:docMk/>
            <pc:sldMk cId="2076010237" sldId="323"/>
            <ac:spMk id="5" creationId="{10E6F609-5B84-CCCB-1B25-70E636F307B0}"/>
          </ac:spMkLst>
        </pc:spChg>
        <pc:spChg chg="add mod">
          <ac:chgData name="Jizheng Wan" userId="513e8b5870188a4e" providerId="LiveId" clId="{FA9790D0-47D5-4BDC-ABC6-CA705B741AC7}" dt="2023-01-11T04:00:51.351" v="1157" actId="1076"/>
          <ac:spMkLst>
            <pc:docMk/>
            <pc:sldMk cId="2076010237" sldId="323"/>
            <ac:spMk id="6" creationId="{90353372-B72A-692F-77B0-825D1ADA95EC}"/>
          </ac:spMkLst>
        </pc:spChg>
        <pc:spChg chg="add del mod">
          <ac:chgData name="Jizheng Wan" userId="513e8b5870188a4e" providerId="LiveId" clId="{FA9790D0-47D5-4BDC-ABC6-CA705B741AC7}" dt="2023-01-11T03:58:24.205" v="1121" actId="478"/>
          <ac:spMkLst>
            <pc:docMk/>
            <pc:sldMk cId="2076010237" sldId="323"/>
            <ac:spMk id="7" creationId="{F2AC956C-73E4-8E2C-D0C0-BA1020116759}"/>
          </ac:spMkLst>
        </pc:spChg>
        <pc:spChg chg="add mod">
          <ac:chgData name="Jizheng Wan" userId="513e8b5870188a4e" providerId="LiveId" clId="{FA9790D0-47D5-4BDC-ABC6-CA705B741AC7}" dt="2023-01-11T04:02:07.720" v="1172" actId="20577"/>
          <ac:spMkLst>
            <pc:docMk/>
            <pc:sldMk cId="2076010237" sldId="323"/>
            <ac:spMk id="8" creationId="{92B10FC2-2F71-F16E-FEEF-B07513201077}"/>
          </ac:spMkLst>
        </pc:spChg>
      </pc:sldChg>
      <pc:sldChg chg="delSp modSp add mod delAnim modAnim">
        <pc:chgData name="Jizheng Wan" userId="513e8b5870188a4e" providerId="LiveId" clId="{FA9790D0-47D5-4BDC-ABC6-CA705B741AC7}" dt="2023-01-11T04:24:18.290" v="1618" actId="20577"/>
        <pc:sldMkLst>
          <pc:docMk/>
          <pc:sldMk cId="4004001038" sldId="324"/>
        </pc:sldMkLst>
        <pc:spChg chg="mod">
          <ac:chgData name="Jizheng Wan" userId="513e8b5870188a4e" providerId="LiveId" clId="{FA9790D0-47D5-4BDC-ABC6-CA705B741AC7}" dt="2023-01-11T04:24:18.290" v="1618" actId="20577"/>
          <ac:spMkLst>
            <pc:docMk/>
            <pc:sldMk cId="4004001038" sldId="324"/>
            <ac:spMk id="3" creationId="{D50E3D41-C4E4-9348-7A61-1F2AC12D8866}"/>
          </ac:spMkLst>
        </pc:spChg>
        <pc:spChg chg="del">
          <ac:chgData name="Jizheng Wan" userId="513e8b5870188a4e" providerId="LiveId" clId="{FA9790D0-47D5-4BDC-ABC6-CA705B741AC7}" dt="2023-01-11T04:14:16.931" v="1237" actId="478"/>
          <ac:spMkLst>
            <pc:docMk/>
            <pc:sldMk cId="4004001038" sldId="324"/>
            <ac:spMk id="5" creationId="{10E6F609-5B84-CCCB-1B25-70E636F307B0}"/>
          </ac:spMkLst>
        </pc:spChg>
        <pc:spChg chg="del">
          <ac:chgData name="Jizheng Wan" userId="513e8b5870188a4e" providerId="LiveId" clId="{FA9790D0-47D5-4BDC-ABC6-CA705B741AC7}" dt="2023-01-11T04:14:17.714" v="1238" actId="478"/>
          <ac:spMkLst>
            <pc:docMk/>
            <pc:sldMk cId="4004001038" sldId="324"/>
            <ac:spMk id="6" creationId="{90353372-B72A-692F-77B0-825D1ADA95EC}"/>
          </ac:spMkLst>
        </pc:spChg>
      </pc:sldChg>
      <pc:sldChg chg="modSp new mod">
        <pc:chgData name="Jizheng Wan" userId="513e8b5870188a4e" providerId="LiveId" clId="{FA9790D0-47D5-4BDC-ABC6-CA705B741AC7}" dt="2023-01-11T04:31:41.757" v="1833" actId="113"/>
        <pc:sldMkLst>
          <pc:docMk/>
          <pc:sldMk cId="3390014771" sldId="325"/>
        </pc:sldMkLst>
        <pc:spChg chg="mod">
          <ac:chgData name="Jizheng Wan" userId="513e8b5870188a4e" providerId="LiveId" clId="{FA9790D0-47D5-4BDC-ABC6-CA705B741AC7}" dt="2023-01-11T04:28:09.892" v="1648" actId="20577"/>
          <ac:spMkLst>
            <pc:docMk/>
            <pc:sldMk cId="3390014771" sldId="325"/>
            <ac:spMk id="2" creationId="{CDE40FF5-79C1-3C28-C474-243C72D328B0}"/>
          </ac:spMkLst>
        </pc:spChg>
        <pc:spChg chg="mod">
          <ac:chgData name="Jizheng Wan" userId="513e8b5870188a4e" providerId="LiveId" clId="{FA9790D0-47D5-4BDC-ABC6-CA705B741AC7}" dt="2023-01-11T04:31:41.757" v="1833" actId="113"/>
          <ac:spMkLst>
            <pc:docMk/>
            <pc:sldMk cId="3390014771" sldId="325"/>
            <ac:spMk id="3" creationId="{8747C255-DA64-433F-96AA-AC50DBA716E6}"/>
          </ac:spMkLst>
        </pc:spChg>
      </pc:sldChg>
    </pc:docChg>
  </pc:docChgLst>
  <pc:docChgLst>
    <pc:chgData name="Jizheng Wan" userId="513e8b5870188a4e" providerId="LiveId" clId="{EA8E730D-D9AF-49EF-9A93-7C1189FDCD8C}"/>
    <pc:docChg chg="modSld">
      <pc:chgData name="Jizheng Wan" userId="513e8b5870188a4e" providerId="LiveId" clId="{EA8E730D-D9AF-49EF-9A93-7C1189FDCD8C}" dt="2023-01-12T14:18:31.928" v="0" actId="20577"/>
      <pc:docMkLst>
        <pc:docMk/>
      </pc:docMkLst>
      <pc:sldChg chg="modSp mod">
        <pc:chgData name="Jizheng Wan" userId="513e8b5870188a4e" providerId="LiveId" clId="{EA8E730D-D9AF-49EF-9A93-7C1189FDCD8C}" dt="2023-01-12T14:18:31.928" v="0" actId="20577"/>
        <pc:sldMkLst>
          <pc:docMk/>
          <pc:sldMk cId="2538504027" sldId="280"/>
        </pc:sldMkLst>
        <pc:spChg chg="mod">
          <ac:chgData name="Jizheng Wan" userId="513e8b5870188a4e" providerId="LiveId" clId="{EA8E730D-D9AF-49EF-9A93-7C1189FDCD8C}" dt="2023-01-12T14:18:31.928" v="0" actId="20577"/>
          <ac:spMkLst>
            <pc:docMk/>
            <pc:sldMk cId="2538504027" sldId="280"/>
            <ac:spMk id="2" creationId="{4D51C0AD-2BFF-4ADA-AE4B-CA9ED59DAD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38-4385-997B-234D77904D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38-4385-997B-234D77904D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38-4385-997B-234D77904D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38-4385-997B-234D77904D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38-4385-997B-234D77904DAB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38-4385-997B-234D77904DAB}"/>
                </c:ext>
              </c:extLst>
            </c:dLbl>
            <c:dLbl>
              <c:idx val="1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38-4385-997B-234D77904DAB}"/>
                </c:ext>
              </c:extLst>
            </c:dLbl>
            <c:dLbl>
              <c:idx val="2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38-4385-997B-234D77904DAB}"/>
                </c:ext>
              </c:extLst>
            </c:dLbl>
            <c:dLbl>
              <c:idx val="3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E38-4385-997B-234D77904DAB}"/>
                </c:ext>
              </c:extLst>
            </c:dLbl>
            <c:dLbl>
              <c:idx val="4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E38-4385-997B-234D77904DA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Report</c:v>
                </c:pt>
                <c:pt idx="1">
                  <c:v>Product</c:v>
                </c:pt>
                <c:pt idx="2">
                  <c:v>Process</c:v>
                </c:pt>
                <c:pt idx="3">
                  <c:v>Demonstration/Management</c:v>
                </c:pt>
                <c:pt idx="4">
                  <c:v>Substantialness of Achievement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38-4385-997B-234D77904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3A2A33-AD2A-4651-AFCE-B2CBF9D411B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A96623E2-1F83-43AB-87F0-429D59F72A98}">
      <dgm:prSet phldrT="[Text]"/>
      <dgm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Proposal Submission</a:t>
          </a:r>
          <a:b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Nov</a:t>
          </a: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gm:t>
    </dgm:pt>
    <dgm:pt modelId="{C45D6356-D7A3-4EE9-80DE-DA709C00F1C0}" type="parTrans" cxnId="{7A4FEC88-AEE1-45CB-8F30-645F97DEC3EB}">
      <dgm:prSet/>
      <dgm:spPr/>
      <dgm:t>
        <a:bodyPr/>
        <a:lstStyle/>
        <a:p>
          <a:endParaRPr lang="en-GB"/>
        </a:p>
      </dgm:t>
    </dgm:pt>
    <dgm:pt modelId="{422713AF-6B46-40DE-8FBD-AE7655E7B46E}" type="sibTrans" cxnId="{7A4FEC88-AEE1-45CB-8F30-645F97DEC3EB}">
      <dgm:prSet/>
      <dgm:spPr/>
      <dgm:t>
        <a:bodyPr/>
        <a:lstStyle/>
        <a:p>
          <a:endParaRPr lang="en-GB"/>
        </a:p>
      </dgm:t>
    </dgm:pt>
    <dgm:pt modelId="{5E808A82-2619-4748-A879-8532BA8E30F5}">
      <dgm:prSet phldrT="[Text]"/>
      <dgm:spPr>
        <a:xfrm>
          <a:off x="6409484" y="0"/>
          <a:ext cx="3049934" cy="1740535"/>
        </a:xfr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Demonstration Meeting</a:t>
          </a:r>
          <a:b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late-March</a:t>
          </a: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gm:t>
    </dgm:pt>
    <dgm:pt modelId="{3A43ECEB-AD00-4313-92A3-B8C657333455}" type="parTrans" cxnId="{DD3144D0-FE44-4C86-BE54-605FB5288ED7}">
      <dgm:prSet/>
      <dgm:spPr/>
      <dgm:t>
        <a:bodyPr/>
        <a:lstStyle/>
        <a:p>
          <a:endParaRPr lang="en-GB"/>
        </a:p>
      </dgm:t>
    </dgm:pt>
    <dgm:pt modelId="{F7B797FE-8CE8-4E6D-89EE-C350FABB195A}" type="sibTrans" cxnId="{DD3144D0-FE44-4C86-BE54-605FB5288ED7}">
      <dgm:prSet/>
      <dgm:spPr/>
      <dgm:t>
        <a:bodyPr/>
        <a:lstStyle/>
        <a:p>
          <a:endParaRPr lang="en-GB"/>
        </a:p>
      </dgm:t>
    </dgm:pt>
    <dgm:pt modelId="{2E1BA7D5-6AF4-406B-9956-C6FE5B5748C9}">
      <dgm:prSet phldrT="[Text]"/>
      <dgm:spPr>
        <a:xfrm>
          <a:off x="6409484" y="0"/>
          <a:ext cx="3049934" cy="1740535"/>
        </a:xfr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Final Report Submission</a:t>
          </a:r>
          <a:b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early-April</a:t>
          </a:r>
          <a:r>
            <a:rPr lang="en-GB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gm:t>
    </dgm:pt>
    <dgm:pt modelId="{BEFA0D7E-D148-4B93-A8C1-5D690ABD5230}" type="parTrans" cxnId="{B08D9D87-AD67-4C7D-BD41-7DD23DCC84F3}">
      <dgm:prSet/>
      <dgm:spPr/>
      <dgm:t>
        <a:bodyPr/>
        <a:lstStyle/>
        <a:p>
          <a:endParaRPr lang="en-GB"/>
        </a:p>
      </dgm:t>
    </dgm:pt>
    <dgm:pt modelId="{90330CD2-9132-4653-94B0-822910E6644C}" type="sibTrans" cxnId="{B08D9D87-AD67-4C7D-BD41-7DD23DCC84F3}">
      <dgm:prSet/>
      <dgm:spPr/>
      <dgm:t>
        <a:bodyPr/>
        <a:lstStyle/>
        <a:p>
          <a:endParaRPr lang="en-GB"/>
        </a:p>
      </dgm:t>
    </dgm:pt>
    <dgm:pt modelId="{9EB30C60-DF85-4DCF-89D4-42F1B07AC4C7}" type="pres">
      <dgm:prSet presAssocID="{563A2A33-AD2A-4651-AFCE-B2CBF9D411B1}" presName="Name0" presStyleCnt="0">
        <dgm:presLayoutVars>
          <dgm:dir/>
          <dgm:resizeHandles val="exact"/>
        </dgm:presLayoutVars>
      </dgm:prSet>
      <dgm:spPr/>
    </dgm:pt>
    <dgm:pt modelId="{7FA73DD8-0F03-45C8-A364-892412B57C5A}" type="pres">
      <dgm:prSet presAssocID="{563A2A33-AD2A-4651-AFCE-B2CBF9D411B1}" presName="arrow" presStyleLbl="bgShp" presStyleIdx="0" presStyleCnt="1"/>
      <dgm:spPr>
        <a:xfrm>
          <a:off x="0" y="1305401"/>
          <a:ext cx="10515600" cy="1740535"/>
        </a:xfrm>
        <a:prstGeom prst="notchedRightArrow">
          <a:avLst/>
        </a:prstGeom>
        <a:solidFill>
          <a:srgbClr val="FFC000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35315330-103D-4C5C-951C-EF6F547FFEBB}" type="pres">
      <dgm:prSet presAssocID="{563A2A33-AD2A-4651-AFCE-B2CBF9D411B1}" presName="points" presStyleCnt="0"/>
      <dgm:spPr/>
    </dgm:pt>
    <dgm:pt modelId="{8C72C794-03AD-4512-8E51-6C48E758338A}" type="pres">
      <dgm:prSet presAssocID="{A96623E2-1F83-43AB-87F0-429D59F72A98}" presName="compositeA" presStyleCnt="0"/>
      <dgm:spPr/>
    </dgm:pt>
    <dgm:pt modelId="{0BE79BB9-6076-42AE-8BCB-60DCEBB574DC}" type="pres">
      <dgm:prSet presAssocID="{A96623E2-1F83-43AB-87F0-429D59F72A98}" presName="textA" presStyleLbl="revTx" presStyleIdx="0" presStyleCnt="3">
        <dgm:presLayoutVars>
          <dgm:bulletEnabled val="1"/>
        </dgm:presLayoutVars>
      </dgm:prSet>
      <dgm:spPr/>
    </dgm:pt>
    <dgm:pt modelId="{1C2F70AE-4FED-487A-BFDA-1AB91D4E79B7}" type="pres">
      <dgm:prSet presAssocID="{A96623E2-1F83-43AB-87F0-429D59F72A98}" presName="circleA" presStyleLbl="node1" presStyleIdx="0" presStyleCnt="3"/>
      <dgm:spPr>
        <a:xfrm>
          <a:off x="1312021" y="1958102"/>
          <a:ext cx="435133" cy="435133"/>
        </a:xfrm>
        <a:prstGeom prst="ellipse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</dgm:pt>
    <dgm:pt modelId="{8B19C4CD-6AE4-4701-8064-739600F6D482}" type="pres">
      <dgm:prSet presAssocID="{A96623E2-1F83-43AB-87F0-429D59F72A98}" presName="spaceA" presStyleCnt="0"/>
      <dgm:spPr/>
    </dgm:pt>
    <dgm:pt modelId="{064BF336-4CA6-40D7-AA83-E38E276CEA6D}" type="pres">
      <dgm:prSet presAssocID="{422713AF-6B46-40DE-8FBD-AE7655E7B46E}" presName="space" presStyleCnt="0"/>
      <dgm:spPr/>
    </dgm:pt>
    <dgm:pt modelId="{46725652-782D-D84A-A1C5-46B7BE9781F5}" type="pres">
      <dgm:prSet presAssocID="{5E808A82-2619-4748-A879-8532BA8E30F5}" presName="compositeB" presStyleCnt="0"/>
      <dgm:spPr/>
    </dgm:pt>
    <dgm:pt modelId="{87C96A1D-9694-7D44-9DB3-7BECA391DA80}" type="pres">
      <dgm:prSet presAssocID="{5E808A82-2619-4748-A879-8532BA8E30F5}" presName="textB" presStyleLbl="revTx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66C90579-08EA-1C49-BD42-15785E5C01BF}" type="pres">
      <dgm:prSet presAssocID="{5E808A82-2619-4748-A879-8532BA8E30F5}" presName="circleB" presStyleLbl="node1" presStyleIdx="1" presStyleCnt="3"/>
      <dgm:spPr/>
    </dgm:pt>
    <dgm:pt modelId="{71B86231-4F57-DD4C-A872-1606B8EEEDAE}" type="pres">
      <dgm:prSet presAssocID="{5E808A82-2619-4748-A879-8532BA8E30F5}" presName="spaceB" presStyleCnt="0"/>
      <dgm:spPr/>
    </dgm:pt>
    <dgm:pt modelId="{C9B48BDB-21AC-4C54-81E1-0FD0F3ACB740}" type="pres">
      <dgm:prSet presAssocID="{F7B797FE-8CE8-4E6D-89EE-C350FABB195A}" presName="space" presStyleCnt="0"/>
      <dgm:spPr/>
    </dgm:pt>
    <dgm:pt modelId="{70C14EB5-EF50-E04A-98A6-94A45AED539B}" type="pres">
      <dgm:prSet presAssocID="{2E1BA7D5-6AF4-406B-9956-C6FE5B5748C9}" presName="compositeA" presStyleCnt="0"/>
      <dgm:spPr/>
    </dgm:pt>
    <dgm:pt modelId="{AA230102-46F1-0743-ACD0-061B6BBA634F}" type="pres">
      <dgm:prSet presAssocID="{2E1BA7D5-6AF4-406B-9956-C6FE5B5748C9}" presName="textA" presStyleLbl="revTx" presStyleIdx="2" presStyleCnt="3">
        <dgm:presLayoutVars>
          <dgm:bulletEnabled val="1"/>
        </dgm:presLayoutVars>
      </dgm:prSet>
      <dgm:spPr/>
    </dgm:pt>
    <dgm:pt modelId="{F262A253-16C3-D94E-B7FE-E46C24EC94F3}" type="pres">
      <dgm:prSet presAssocID="{2E1BA7D5-6AF4-406B-9956-C6FE5B5748C9}" presName="circleA" presStyleLbl="node1" presStyleIdx="2" presStyleCnt="3"/>
      <dgm:spPr/>
    </dgm:pt>
    <dgm:pt modelId="{3A9F2572-490C-2D42-82E5-A3D484DCDFCF}" type="pres">
      <dgm:prSet presAssocID="{2E1BA7D5-6AF4-406B-9956-C6FE5B5748C9}" presName="spaceA" presStyleCnt="0"/>
      <dgm:spPr/>
    </dgm:pt>
  </dgm:ptLst>
  <dgm:cxnLst>
    <dgm:cxn modelId="{6EF6DF32-91A5-6945-8619-E61C1BCC3AA6}" type="presOf" srcId="{2E1BA7D5-6AF4-406B-9956-C6FE5B5748C9}" destId="{AA230102-46F1-0743-ACD0-061B6BBA634F}" srcOrd="0" destOrd="0" presId="urn:microsoft.com/office/officeart/2005/8/layout/hProcess11"/>
    <dgm:cxn modelId="{059C424C-7B2A-4F66-8835-B704EA0FC539}" type="presOf" srcId="{A96623E2-1F83-43AB-87F0-429D59F72A98}" destId="{0BE79BB9-6076-42AE-8BCB-60DCEBB574DC}" srcOrd="0" destOrd="0" presId="urn:microsoft.com/office/officeart/2005/8/layout/hProcess11"/>
    <dgm:cxn modelId="{B08D9D87-AD67-4C7D-BD41-7DD23DCC84F3}" srcId="{563A2A33-AD2A-4651-AFCE-B2CBF9D411B1}" destId="{2E1BA7D5-6AF4-406B-9956-C6FE5B5748C9}" srcOrd="2" destOrd="0" parTransId="{BEFA0D7E-D148-4B93-A8C1-5D690ABD5230}" sibTransId="{90330CD2-9132-4653-94B0-822910E6644C}"/>
    <dgm:cxn modelId="{7A4FEC88-AEE1-45CB-8F30-645F97DEC3EB}" srcId="{563A2A33-AD2A-4651-AFCE-B2CBF9D411B1}" destId="{A96623E2-1F83-43AB-87F0-429D59F72A98}" srcOrd="0" destOrd="0" parTransId="{C45D6356-D7A3-4EE9-80DE-DA709C00F1C0}" sibTransId="{422713AF-6B46-40DE-8FBD-AE7655E7B46E}"/>
    <dgm:cxn modelId="{9C93D7B6-D5DC-41BA-9CD1-3D395C0CA82B}" type="presOf" srcId="{563A2A33-AD2A-4651-AFCE-B2CBF9D411B1}" destId="{9EB30C60-DF85-4DCF-89D4-42F1B07AC4C7}" srcOrd="0" destOrd="0" presId="urn:microsoft.com/office/officeart/2005/8/layout/hProcess11"/>
    <dgm:cxn modelId="{DD3144D0-FE44-4C86-BE54-605FB5288ED7}" srcId="{563A2A33-AD2A-4651-AFCE-B2CBF9D411B1}" destId="{5E808A82-2619-4748-A879-8532BA8E30F5}" srcOrd="1" destOrd="0" parTransId="{3A43ECEB-AD00-4313-92A3-B8C657333455}" sibTransId="{F7B797FE-8CE8-4E6D-89EE-C350FABB195A}"/>
    <dgm:cxn modelId="{2F0F17F5-0FE2-6E43-86F2-397204CC55C4}" type="presOf" srcId="{5E808A82-2619-4748-A879-8532BA8E30F5}" destId="{87C96A1D-9694-7D44-9DB3-7BECA391DA80}" srcOrd="0" destOrd="0" presId="urn:microsoft.com/office/officeart/2005/8/layout/hProcess11"/>
    <dgm:cxn modelId="{2C4A11A8-3E02-4DDE-81C6-8452AD9F17AC}" type="presParOf" srcId="{9EB30C60-DF85-4DCF-89D4-42F1B07AC4C7}" destId="{7FA73DD8-0F03-45C8-A364-892412B57C5A}" srcOrd="0" destOrd="0" presId="urn:microsoft.com/office/officeart/2005/8/layout/hProcess11"/>
    <dgm:cxn modelId="{8045374B-213F-48CE-9B60-495BD38E0E9D}" type="presParOf" srcId="{9EB30C60-DF85-4DCF-89D4-42F1B07AC4C7}" destId="{35315330-103D-4C5C-951C-EF6F547FFEBB}" srcOrd="1" destOrd="0" presId="urn:microsoft.com/office/officeart/2005/8/layout/hProcess11"/>
    <dgm:cxn modelId="{FA72D851-B145-4B00-A541-5592F0DC3DAE}" type="presParOf" srcId="{35315330-103D-4C5C-951C-EF6F547FFEBB}" destId="{8C72C794-03AD-4512-8E51-6C48E758338A}" srcOrd="0" destOrd="0" presId="urn:microsoft.com/office/officeart/2005/8/layout/hProcess11"/>
    <dgm:cxn modelId="{46B915D0-3C1F-4DC6-BB6C-10C456400F01}" type="presParOf" srcId="{8C72C794-03AD-4512-8E51-6C48E758338A}" destId="{0BE79BB9-6076-42AE-8BCB-60DCEBB574DC}" srcOrd="0" destOrd="0" presId="urn:microsoft.com/office/officeart/2005/8/layout/hProcess11"/>
    <dgm:cxn modelId="{5AA0E957-4B14-4DF0-A6D6-4EFA587FB658}" type="presParOf" srcId="{8C72C794-03AD-4512-8E51-6C48E758338A}" destId="{1C2F70AE-4FED-487A-BFDA-1AB91D4E79B7}" srcOrd="1" destOrd="0" presId="urn:microsoft.com/office/officeart/2005/8/layout/hProcess11"/>
    <dgm:cxn modelId="{7016838F-FF4A-4D12-B5E6-D736752BF283}" type="presParOf" srcId="{8C72C794-03AD-4512-8E51-6C48E758338A}" destId="{8B19C4CD-6AE4-4701-8064-739600F6D482}" srcOrd="2" destOrd="0" presId="urn:microsoft.com/office/officeart/2005/8/layout/hProcess11"/>
    <dgm:cxn modelId="{539BA089-537C-424E-8F26-3D1444F58064}" type="presParOf" srcId="{35315330-103D-4C5C-951C-EF6F547FFEBB}" destId="{064BF336-4CA6-40D7-AA83-E38E276CEA6D}" srcOrd="1" destOrd="0" presId="urn:microsoft.com/office/officeart/2005/8/layout/hProcess11"/>
    <dgm:cxn modelId="{30DC7948-556D-A946-AB0A-A0210AAA3EF9}" type="presParOf" srcId="{35315330-103D-4C5C-951C-EF6F547FFEBB}" destId="{46725652-782D-D84A-A1C5-46B7BE9781F5}" srcOrd="2" destOrd="0" presId="urn:microsoft.com/office/officeart/2005/8/layout/hProcess11"/>
    <dgm:cxn modelId="{8A1EB9D2-1100-D248-B963-99B9CE6CE79D}" type="presParOf" srcId="{46725652-782D-D84A-A1C5-46B7BE9781F5}" destId="{87C96A1D-9694-7D44-9DB3-7BECA391DA80}" srcOrd="0" destOrd="0" presId="urn:microsoft.com/office/officeart/2005/8/layout/hProcess11"/>
    <dgm:cxn modelId="{30249E2E-4315-914D-869C-1BBC92B2C6AD}" type="presParOf" srcId="{46725652-782D-D84A-A1C5-46B7BE9781F5}" destId="{66C90579-08EA-1C49-BD42-15785E5C01BF}" srcOrd="1" destOrd="0" presId="urn:microsoft.com/office/officeart/2005/8/layout/hProcess11"/>
    <dgm:cxn modelId="{D5FA8588-7544-934D-8E7B-3B2BD8176B10}" type="presParOf" srcId="{46725652-782D-D84A-A1C5-46B7BE9781F5}" destId="{71B86231-4F57-DD4C-A872-1606B8EEEDAE}" srcOrd="2" destOrd="0" presId="urn:microsoft.com/office/officeart/2005/8/layout/hProcess11"/>
    <dgm:cxn modelId="{8C57CE76-B796-40E9-975C-F3FFA13CAA01}" type="presParOf" srcId="{35315330-103D-4C5C-951C-EF6F547FFEBB}" destId="{C9B48BDB-21AC-4C54-81E1-0FD0F3ACB740}" srcOrd="3" destOrd="0" presId="urn:microsoft.com/office/officeart/2005/8/layout/hProcess11"/>
    <dgm:cxn modelId="{5564C61E-BB72-7F42-B5FB-AF40783B32F7}" type="presParOf" srcId="{35315330-103D-4C5C-951C-EF6F547FFEBB}" destId="{70C14EB5-EF50-E04A-98A6-94A45AED539B}" srcOrd="4" destOrd="0" presId="urn:microsoft.com/office/officeart/2005/8/layout/hProcess11"/>
    <dgm:cxn modelId="{053EF1B9-8324-7E4E-B7C3-EE783143D751}" type="presParOf" srcId="{70C14EB5-EF50-E04A-98A6-94A45AED539B}" destId="{AA230102-46F1-0743-ACD0-061B6BBA634F}" srcOrd="0" destOrd="0" presId="urn:microsoft.com/office/officeart/2005/8/layout/hProcess11"/>
    <dgm:cxn modelId="{28CA68BA-F7EE-7D4E-B5E2-B466DE023635}" type="presParOf" srcId="{70C14EB5-EF50-E04A-98A6-94A45AED539B}" destId="{F262A253-16C3-D94E-B7FE-E46C24EC94F3}" srcOrd="1" destOrd="0" presId="urn:microsoft.com/office/officeart/2005/8/layout/hProcess11"/>
    <dgm:cxn modelId="{96ACE634-5BD5-6C49-BFB8-5C84DB53DFED}" type="presParOf" srcId="{70C14EB5-EF50-E04A-98A6-94A45AED539B}" destId="{3A9F2572-490C-2D42-82E5-A3D484DCDFC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16A46-47B2-4A5A-9267-BDD36330531B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68C64BF-5CA4-4971-8C41-864F3DFAC35B}">
      <dgm:prSet phldrT="[Text]"/>
      <dgm:spPr>
        <a:xfrm>
          <a:off x="415130" y="0"/>
          <a:ext cx="4351338" cy="4351338"/>
        </a:xfrm>
        <a:prstGeom prst="ellipse">
          <a:avLst/>
        </a:prstGeom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Application-Based</a:t>
          </a:r>
        </a:p>
      </dgm:t>
    </dgm:pt>
    <dgm:pt modelId="{95D2825E-2937-419A-87D2-BA006A49AB2B}" type="parTrans" cxnId="{EA589090-BC69-4C8B-AF3C-2AC9BB1F69DA}">
      <dgm:prSet/>
      <dgm:spPr/>
      <dgm:t>
        <a:bodyPr/>
        <a:lstStyle/>
        <a:p>
          <a:endParaRPr lang="en-GB"/>
        </a:p>
      </dgm:t>
    </dgm:pt>
    <dgm:pt modelId="{1453836F-EDA7-4DE4-9733-83570B8624B5}" type="sibTrans" cxnId="{EA589090-BC69-4C8B-AF3C-2AC9BB1F69DA}">
      <dgm:prSet/>
      <dgm:spPr/>
      <dgm:t>
        <a:bodyPr/>
        <a:lstStyle/>
        <a:p>
          <a:endParaRPr lang="en-GB"/>
        </a:p>
      </dgm:t>
    </dgm:pt>
    <dgm:pt modelId="{9CF65CAF-1065-4036-BFE7-1FECBBB780CA}" type="pres">
      <dgm:prSet presAssocID="{E8816A46-47B2-4A5A-9267-BDD36330531B}" presName="composite" presStyleCnt="0">
        <dgm:presLayoutVars>
          <dgm:chMax val="1"/>
          <dgm:dir/>
          <dgm:resizeHandles val="exact"/>
        </dgm:presLayoutVars>
      </dgm:prSet>
      <dgm:spPr/>
    </dgm:pt>
    <dgm:pt modelId="{1D3B18D4-6A56-4BAB-B07B-2A6AC588355E}" type="pres">
      <dgm:prSet presAssocID="{E8816A46-47B2-4A5A-9267-BDD36330531B}" presName="radial" presStyleCnt="0">
        <dgm:presLayoutVars>
          <dgm:animLvl val="ctr"/>
        </dgm:presLayoutVars>
      </dgm:prSet>
      <dgm:spPr/>
    </dgm:pt>
    <dgm:pt modelId="{AB43F141-F4A3-433B-B42C-8EB48763AF8D}" type="pres">
      <dgm:prSet presAssocID="{E68C64BF-5CA4-4971-8C41-864F3DFAC35B}" presName="centerShape" presStyleLbl="vennNode1" presStyleIdx="0" presStyleCnt="1"/>
      <dgm:spPr/>
    </dgm:pt>
  </dgm:ptLst>
  <dgm:cxnLst>
    <dgm:cxn modelId="{163E010E-CF2E-4673-8647-13D4A3DD72AB}" type="presOf" srcId="{E68C64BF-5CA4-4971-8C41-864F3DFAC35B}" destId="{AB43F141-F4A3-433B-B42C-8EB48763AF8D}" srcOrd="0" destOrd="0" presId="urn:microsoft.com/office/officeart/2005/8/layout/radial3"/>
    <dgm:cxn modelId="{E0378C8F-EDBD-4A70-B50F-C858401BAE8A}" type="presOf" srcId="{E8816A46-47B2-4A5A-9267-BDD36330531B}" destId="{9CF65CAF-1065-4036-BFE7-1FECBBB780CA}" srcOrd="0" destOrd="0" presId="urn:microsoft.com/office/officeart/2005/8/layout/radial3"/>
    <dgm:cxn modelId="{EA589090-BC69-4C8B-AF3C-2AC9BB1F69DA}" srcId="{E8816A46-47B2-4A5A-9267-BDD36330531B}" destId="{E68C64BF-5CA4-4971-8C41-864F3DFAC35B}" srcOrd="0" destOrd="0" parTransId="{95D2825E-2937-419A-87D2-BA006A49AB2B}" sibTransId="{1453836F-EDA7-4DE4-9733-83570B8624B5}"/>
    <dgm:cxn modelId="{2DE072A3-CCD3-4D3F-B299-ACA28FD51A2C}" type="presParOf" srcId="{9CF65CAF-1065-4036-BFE7-1FECBBB780CA}" destId="{1D3B18D4-6A56-4BAB-B07B-2A6AC588355E}" srcOrd="0" destOrd="0" presId="urn:microsoft.com/office/officeart/2005/8/layout/radial3"/>
    <dgm:cxn modelId="{3BD2F52B-1F4A-42E2-8C15-52C99F283553}" type="presParOf" srcId="{1D3B18D4-6A56-4BAB-B07B-2A6AC588355E}" destId="{AB43F141-F4A3-433B-B42C-8EB48763AF8D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3980B-F329-461C-B0CE-FF1446E2FF9D}" type="doc">
      <dgm:prSet loTypeId="urn:microsoft.com/office/officeart/2005/8/layout/radial3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B084CFD4-8D15-4896-9F00-416D86B2168A}">
      <dgm:prSet phldrT="[Text]"/>
      <dgm:spPr>
        <a:xfrm>
          <a:off x="415130" y="0"/>
          <a:ext cx="4351338" cy="4351338"/>
        </a:xfrm>
        <a:prstGeom prst="ellipse">
          <a:avLst/>
        </a:prstGeom>
        <a:solidFill>
          <a:srgbClr val="ED7D31">
            <a:shade val="80000"/>
            <a:alpha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GB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Research-Based</a:t>
          </a:r>
        </a:p>
      </dgm:t>
    </dgm:pt>
    <dgm:pt modelId="{B914DBA4-130D-4155-9EE5-F3F89FE8FC1D}" type="parTrans" cxnId="{CDFE1C54-3110-419D-B3DD-957045750C10}">
      <dgm:prSet/>
      <dgm:spPr/>
      <dgm:t>
        <a:bodyPr/>
        <a:lstStyle/>
        <a:p>
          <a:endParaRPr lang="en-GB"/>
        </a:p>
      </dgm:t>
    </dgm:pt>
    <dgm:pt modelId="{6212A9A4-E5FB-4B0B-9192-2EC3760CA032}" type="sibTrans" cxnId="{CDFE1C54-3110-419D-B3DD-957045750C10}">
      <dgm:prSet/>
      <dgm:spPr/>
      <dgm:t>
        <a:bodyPr/>
        <a:lstStyle/>
        <a:p>
          <a:endParaRPr lang="en-GB"/>
        </a:p>
      </dgm:t>
    </dgm:pt>
    <dgm:pt modelId="{E6981F72-0911-4FC1-B98F-D4386B5C2A29}" type="pres">
      <dgm:prSet presAssocID="{01A3980B-F329-461C-B0CE-FF1446E2FF9D}" presName="composite" presStyleCnt="0">
        <dgm:presLayoutVars>
          <dgm:chMax val="1"/>
          <dgm:dir/>
          <dgm:resizeHandles val="exact"/>
        </dgm:presLayoutVars>
      </dgm:prSet>
      <dgm:spPr/>
    </dgm:pt>
    <dgm:pt modelId="{872E7970-08FE-4415-BA4B-0374ADF187E6}" type="pres">
      <dgm:prSet presAssocID="{01A3980B-F329-461C-B0CE-FF1446E2FF9D}" presName="radial" presStyleCnt="0">
        <dgm:presLayoutVars>
          <dgm:animLvl val="ctr"/>
        </dgm:presLayoutVars>
      </dgm:prSet>
      <dgm:spPr/>
    </dgm:pt>
    <dgm:pt modelId="{8C6E115B-8881-4FCD-8112-E08C3D140BF6}" type="pres">
      <dgm:prSet presAssocID="{B084CFD4-8D15-4896-9F00-416D86B2168A}" presName="centerShape" presStyleLbl="vennNode1" presStyleIdx="0" presStyleCnt="1"/>
      <dgm:spPr/>
    </dgm:pt>
  </dgm:ptLst>
  <dgm:cxnLst>
    <dgm:cxn modelId="{0D1D7C3F-9E4C-4DEB-BECE-6089377F98C2}" type="presOf" srcId="{B084CFD4-8D15-4896-9F00-416D86B2168A}" destId="{8C6E115B-8881-4FCD-8112-E08C3D140BF6}" srcOrd="0" destOrd="0" presId="urn:microsoft.com/office/officeart/2005/8/layout/radial3"/>
    <dgm:cxn modelId="{F5AF1B54-434E-42C4-94D3-80DE3E5DD428}" type="presOf" srcId="{01A3980B-F329-461C-B0CE-FF1446E2FF9D}" destId="{E6981F72-0911-4FC1-B98F-D4386B5C2A29}" srcOrd="0" destOrd="0" presId="urn:microsoft.com/office/officeart/2005/8/layout/radial3"/>
    <dgm:cxn modelId="{CDFE1C54-3110-419D-B3DD-957045750C10}" srcId="{01A3980B-F329-461C-B0CE-FF1446E2FF9D}" destId="{B084CFD4-8D15-4896-9F00-416D86B2168A}" srcOrd="0" destOrd="0" parTransId="{B914DBA4-130D-4155-9EE5-F3F89FE8FC1D}" sibTransId="{6212A9A4-E5FB-4B0B-9192-2EC3760CA032}"/>
    <dgm:cxn modelId="{AAD2382C-CC71-4381-ABFD-D59F4ECD049F}" type="presParOf" srcId="{E6981F72-0911-4FC1-B98F-D4386B5C2A29}" destId="{872E7970-08FE-4415-BA4B-0374ADF187E6}" srcOrd="0" destOrd="0" presId="urn:microsoft.com/office/officeart/2005/8/layout/radial3"/>
    <dgm:cxn modelId="{681483B0-5BE2-493F-BF8F-BAD2BADF0224}" type="presParOf" srcId="{872E7970-08FE-4415-BA4B-0374ADF187E6}" destId="{8C6E115B-8881-4FCD-8112-E08C3D140BF6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73DD8-0F03-45C8-A364-892412B57C5A}">
      <dsp:nvSpPr>
        <dsp:cNvPr id="0" name=""/>
        <dsp:cNvSpPr/>
      </dsp:nvSpPr>
      <dsp:spPr>
        <a:xfrm>
          <a:off x="0" y="809797"/>
          <a:ext cx="7234136" cy="1079730"/>
        </a:xfrm>
        <a:prstGeom prst="notchedRightArrow">
          <a:avLst/>
        </a:prstGeom>
        <a:solidFill>
          <a:srgbClr val="FFC000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79BB9-6076-42AE-8BCB-60DCEBB574DC}">
      <dsp:nvSpPr>
        <dsp:cNvPr id="0" name=""/>
        <dsp:cNvSpPr/>
      </dsp:nvSpPr>
      <dsp:spPr>
        <a:xfrm>
          <a:off x="3179" y="0"/>
          <a:ext cx="2098182" cy="107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Proposal Submission</a:t>
          </a:r>
          <a:b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sz="1900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Nov</a:t>
          </a:r>
          <a: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sp:txBody>
      <dsp:txXfrm>
        <a:off x="3179" y="0"/>
        <a:ext cx="2098182" cy="1079730"/>
      </dsp:txXfrm>
    </dsp:sp>
    <dsp:sp modelId="{1C2F70AE-4FED-487A-BFDA-1AB91D4E79B7}">
      <dsp:nvSpPr>
        <dsp:cNvPr id="0" name=""/>
        <dsp:cNvSpPr/>
      </dsp:nvSpPr>
      <dsp:spPr>
        <a:xfrm>
          <a:off x="917303" y="1214696"/>
          <a:ext cx="269932" cy="269932"/>
        </a:xfrm>
        <a:prstGeom prst="ellipse">
          <a:avLst/>
        </a:prstGeom>
        <a:solidFill>
          <a:srgbClr val="FFC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96A1D-9694-7D44-9DB3-7BECA391DA80}">
      <dsp:nvSpPr>
        <dsp:cNvPr id="0" name=""/>
        <dsp:cNvSpPr/>
      </dsp:nvSpPr>
      <dsp:spPr>
        <a:xfrm>
          <a:off x="2206270" y="1619594"/>
          <a:ext cx="2098182" cy="107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Demonstration Meeting</a:t>
          </a:r>
          <a:b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sz="1900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late-March</a:t>
          </a:r>
          <a: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sp:txBody>
      <dsp:txXfrm>
        <a:off x="2206270" y="1619594"/>
        <a:ext cx="2098182" cy="1079730"/>
      </dsp:txXfrm>
    </dsp:sp>
    <dsp:sp modelId="{66C90579-08EA-1C49-BD42-15785E5C01BF}">
      <dsp:nvSpPr>
        <dsp:cNvPr id="0" name=""/>
        <dsp:cNvSpPr/>
      </dsp:nvSpPr>
      <dsp:spPr>
        <a:xfrm>
          <a:off x="3120394" y="1214696"/>
          <a:ext cx="269932" cy="269932"/>
        </a:xfrm>
        <a:prstGeom prst="ellipse">
          <a:avLst/>
        </a:prstGeom>
        <a:solidFill>
          <a:schemeClr val="accent4">
            <a:hueOff val="0"/>
            <a:satOff val="0"/>
            <a:lumOff val="4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30102-46F1-0743-ACD0-061B6BBA634F}">
      <dsp:nvSpPr>
        <dsp:cNvPr id="0" name=""/>
        <dsp:cNvSpPr/>
      </dsp:nvSpPr>
      <dsp:spPr>
        <a:xfrm>
          <a:off x="4409361" y="0"/>
          <a:ext cx="2098182" cy="107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Final Report Submission</a:t>
          </a:r>
          <a:b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</a:br>
          <a: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[</a:t>
          </a:r>
          <a:r>
            <a:rPr lang="en-GB" sz="1900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rPr>
            <a:t>early-April</a:t>
          </a:r>
          <a:r>
            <a:rPr lang="en-GB" sz="19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]</a:t>
          </a:r>
        </a:p>
      </dsp:txBody>
      <dsp:txXfrm>
        <a:off x="4409361" y="0"/>
        <a:ext cx="2098182" cy="1079730"/>
      </dsp:txXfrm>
    </dsp:sp>
    <dsp:sp modelId="{F262A253-16C3-D94E-B7FE-E46C24EC94F3}">
      <dsp:nvSpPr>
        <dsp:cNvPr id="0" name=""/>
        <dsp:cNvSpPr/>
      </dsp:nvSpPr>
      <dsp:spPr>
        <a:xfrm>
          <a:off x="5323486" y="1214696"/>
          <a:ext cx="269932" cy="269932"/>
        </a:xfrm>
        <a:prstGeom prst="ellipse">
          <a:avLst/>
        </a:prstGeom>
        <a:solidFill>
          <a:schemeClr val="accent4">
            <a:hueOff val="0"/>
            <a:satOff val="0"/>
            <a:lumOff val="9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3F141-F4A3-433B-B42C-8EB48763AF8D}">
      <dsp:nvSpPr>
        <dsp:cNvPr id="0" name=""/>
        <dsp:cNvSpPr/>
      </dsp:nvSpPr>
      <dsp:spPr>
        <a:xfrm>
          <a:off x="0" y="354555"/>
          <a:ext cx="1931099" cy="1931099"/>
        </a:xfrm>
        <a:prstGeom prst="ellipse">
          <a:avLst/>
        </a:prstGeom>
        <a:solidFill>
          <a:srgbClr val="4472C4">
            <a:alpha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Application-Based</a:t>
          </a:r>
        </a:p>
      </dsp:txBody>
      <dsp:txXfrm>
        <a:off x="282803" y="637358"/>
        <a:ext cx="1365493" cy="1365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115B-8881-4FCD-8112-E08C3D140BF6}">
      <dsp:nvSpPr>
        <dsp:cNvPr id="0" name=""/>
        <dsp:cNvSpPr/>
      </dsp:nvSpPr>
      <dsp:spPr>
        <a:xfrm>
          <a:off x="0" y="354555"/>
          <a:ext cx="1931099" cy="1931099"/>
        </a:xfrm>
        <a:prstGeom prst="ellipse">
          <a:avLst/>
        </a:prstGeom>
        <a:solidFill>
          <a:srgbClr val="ED7D31">
            <a:shade val="80000"/>
            <a:alpha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Research-Based</a:t>
          </a:r>
        </a:p>
      </dsp:txBody>
      <dsp:txXfrm>
        <a:off x="282803" y="637358"/>
        <a:ext cx="1365493" cy="1365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000E5-E1BF-1B49-8B13-714438104D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6E7D2-FA68-9F43-935B-5C4FB410B5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251F9C-DD71-D44B-BC61-B9FFF09B63D6}" type="datetimeFigureOut">
              <a:rPr lang="en-US" altLang="en-US"/>
              <a:pPr>
                <a:defRPr/>
              </a:pPr>
              <a:t>10/5/23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5D875-A649-3A4B-8E3B-058149450C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1212-A529-7F40-936E-A515A995FD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70662C-C48F-D348-A8B1-EF16E8860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C16E-B00C-4FA4-8953-2E262D1684AF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C3CB-3118-423E-861A-757A9737E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5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8C3CB-3118-423E-861A-757A9737E9E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7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43050"/>
            <a:ext cx="6552728" cy="5966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211388"/>
            <a:ext cx="6551612" cy="360362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3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295232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Ø"/>
              <a:defRPr sz="1400" b="0"/>
            </a:lvl2pPr>
            <a:lvl3pPr marL="1143000" indent="-2286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Click to add content</a:t>
            </a:r>
          </a:p>
          <a:p>
            <a:pPr lvl="2"/>
            <a:r>
              <a:rPr lang="en-US"/>
              <a:t>Click to add content</a:t>
            </a:r>
          </a:p>
          <a:p>
            <a:pPr lvl="2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338437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998955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907"/>
            <a:ext cx="4535165" cy="91826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440607"/>
            <a:ext cx="4535165" cy="271531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29032" y="41151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946925" y="2215474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946925" y="41151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26154" y="222126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274200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0839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9" r:id="rId3"/>
    <p:sldLayoutId id="2147483948" r:id="rId4"/>
    <p:sldLayoutId id="214748394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89EBD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itchFamily="2" charset="2"/>
        <a:buNone/>
        <a:defRPr sz="2000" baseline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None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43050"/>
            <a:ext cx="6984776" cy="1244724"/>
          </a:xfrm>
        </p:spPr>
        <p:txBody>
          <a:bodyPr/>
          <a:lstStyle/>
          <a:p>
            <a:pPr algn="ctr"/>
            <a:r>
              <a:rPr lang="en-GB" dirty="0"/>
              <a:t>UG Final Project</a:t>
            </a:r>
            <a:br>
              <a:rPr lang="en-GB" dirty="0"/>
            </a:br>
            <a:r>
              <a:rPr lang="en-GB" dirty="0"/>
              <a:t>Information Session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84052" y="2768750"/>
            <a:ext cx="4751759" cy="1244724"/>
          </a:xfrm>
        </p:spPr>
        <p:txBody>
          <a:bodyPr/>
          <a:lstStyle/>
          <a:p>
            <a:endParaRPr lang="en-GB" dirty="0"/>
          </a:p>
          <a:p>
            <a:pPr algn="ctr"/>
            <a:r>
              <a:rPr lang="en-GB" dirty="0"/>
              <a:t>Dr. Jizheng Wan</a:t>
            </a:r>
          </a:p>
          <a:p>
            <a:pPr algn="ctr"/>
            <a:r>
              <a:rPr lang="en-GB" dirty="0"/>
              <a:t>Sep 2023</a:t>
            </a:r>
          </a:p>
        </p:txBody>
      </p:sp>
    </p:spTree>
    <p:extLst>
      <p:ext uri="{BB962C8B-B14F-4D97-AF65-F5344CB8AC3E}">
        <p14:creationId xmlns:p14="http://schemas.microsoft.com/office/powerpoint/2010/main" val="38558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1E71-7B36-9A95-8B7E-7DC856B7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31FE-100A-B316-5957-51ABC73BC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Milestones</a:t>
            </a:r>
          </a:p>
          <a:p>
            <a:r>
              <a:rPr lang="en-GB" dirty="0"/>
              <a:t>Two Types of Project</a:t>
            </a:r>
          </a:p>
          <a:p>
            <a:r>
              <a:rPr lang="en-GB" dirty="0"/>
              <a:t>Project Marking</a:t>
            </a:r>
          </a:p>
          <a:p>
            <a:r>
              <a:rPr lang="en-GB" dirty="0"/>
              <a:t>Project Proposal</a:t>
            </a:r>
          </a:p>
          <a:p>
            <a:r>
              <a:rPr lang="en-GB" dirty="0"/>
              <a:t>General Advices</a:t>
            </a:r>
          </a:p>
        </p:txBody>
      </p:sp>
    </p:spTree>
    <p:extLst>
      <p:ext uri="{BB962C8B-B14F-4D97-AF65-F5344CB8AC3E}">
        <p14:creationId xmlns:p14="http://schemas.microsoft.com/office/powerpoint/2010/main" val="373012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8A79-8FEB-CAFA-F40A-F92E96E6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Milestones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E6007F-6457-C899-DC63-4FA69DF8F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033208"/>
              </p:ext>
            </p:extLst>
          </p:nvPr>
        </p:nvGraphicFramePr>
        <p:xfrm>
          <a:off x="841443" y="1571016"/>
          <a:ext cx="7234136" cy="269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8F28C6B-BD83-4E5B-C29D-262B08D76520}"/>
              </a:ext>
            </a:extLst>
          </p:cNvPr>
          <p:cNvSpPr/>
          <p:nvPr/>
        </p:nvSpPr>
        <p:spPr bwMode="auto">
          <a:xfrm>
            <a:off x="807931" y="923975"/>
            <a:ext cx="1847949" cy="785139"/>
          </a:xfrm>
          <a:prstGeom prst="cloudCallout">
            <a:avLst>
              <a:gd name="adj1" fmla="val -12024"/>
              <a:gd name="adj2" fmla="val 678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Convince us that you have a 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highlight>
                  <a:srgbClr val="FF0000"/>
                </a:highlight>
                <a:latin typeface="Arial" charset="0"/>
              </a:rPr>
              <a:t>solid plan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91F0BAE7-9387-4C2D-48CF-A353281AAA3D}"/>
              </a:ext>
            </a:extLst>
          </p:cNvPr>
          <p:cNvSpPr/>
          <p:nvPr/>
        </p:nvSpPr>
        <p:spPr bwMode="auto">
          <a:xfrm>
            <a:off x="3142613" y="923975"/>
            <a:ext cx="2553748" cy="1060830"/>
          </a:xfrm>
          <a:prstGeom prst="cloudCallout">
            <a:avLst>
              <a:gd name="adj1" fmla="val -8564"/>
              <a:gd name="adj2" fmla="val 893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Convince us that you 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0000"/>
                </a:highlight>
                <a:latin typeface="Arial" charset="0"/>
              </a:rPr>
              <a:t>have done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what you 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0000"/>
                </a:highlight>
                <a:latin typeface="Arial" charset="0"/>
              </a:rPr>
              <a:t>proposed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 and 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0000"/>
                </a:highlight>
                <a:latin typeface="Arial" charset="0"/>
              </a:rPr>
              <a:t>produced good results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F529E924-7922-586F-E517-3D70D6D3F565}"/>
              </a:ext>
            </a:extLst>
          </p:cNvPr>
          <p:cNvSpPr/>
          <p:nvPr/>
        </p:nvSpPr>
        <p:spPr bwMode="auto">
          <a:xfrm>
            <a:off x="5562559" y="3610073"/>
            <a:ext cx="1839275" cy="558239"/>
          </a:xfrm>
          <a:prstGeom prst="cloudCallout">
            <a:avLst>
              <a:gd name="adj1" fmla="val -5701"/>
              <a:gd name="adj2" fmla="val -89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5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Arial" charset="0"/>
              </a:rPr>
              <a:t>Put </a:t>
            </a:r>
            <a:r>
              <a:rPr lang="en-GB" sz="1050" b="0" dirty="0">
                <a:solidFill>
                  <a:schemeClr val="accent4">
                    <a:lumMod val="95000"/>
                    <a:lumOff val="5000"/>
                  </a:schemeClr>
                </a:solidFill>
                <a:highlight>
                  <a:srgbClr val="FF0000"/>
                </a:highlight>
                <a:latin typeface="Arial" charset="0"/>
              </a:rPr>
              <a:t>everything</a:t>
            </a:r>
            <a:r>
              <a:rPr lang="en-GB" sz="1050" b="0" dirty="0">
                <a:solidFill>
                  <a:schemeClr val="accent4">
                    <a:lumMod val="95000"/>
                    <a:lumOff val="5000"/>
                  </a:schemeClr>
                </a:solidFill>
                <a:latin typeface="Arial" charset="0"/>
              </a:rPr>
              <a:t> in writing</a:t>
            </a:r>
            <a:r>
              <a:rPr kumimoji="0" lang="en-GB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C724402-B48B-05C3-54E1-EFDADEF572ED}"/>
              </a:ext>
            </a:extLst>
          </p:cNvPr>
          <p:cNvSpPr/>
          <p:nvPr/>
        </p:nvSpPr>
        <p:spPr bwMode="auto">
          <a:xfrm>
            <a:off x="395535" y="3434387"/>
            <a:ext cx="1524705" cy="454806"/>
          </a:xfrm>
          <a:prstGeom prst="wedgeRectCallout">
            <a:avLst>
              <a:gd name="adj1" fmla="val 30074"/>
              <a:gd name="adj2" fmla="val -122753"/>
            </a:avLst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Reviewed by the </a:t>
            </a:r>
            <a:r>
              <a:rPr lang="en-GB" sz="1200" b="0" dirty="0">
                <a:solidFill>
                  <a:srgbClr val="002060"/>
                </a:solidFill>
                <a:latin typeface="Arial" charset="0"/>
              </a:rPr>
              <a:t>inspector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CF4E548-170F-AEC0-AF83-C4120EB1D190}"/>
              </a:ext>
            </a:extLst>
          </p:cNvPr>
          <p:cNvSpPr/>
          <p:nvPr/>
        </p:nvSpPr>
        <p:spPr bwMode="auto">
          <a:xfrm>
            <a:off x="2433787" y="4180027"/>
            <a:ext cx="1737041" cy="785139"/>
          </a:xfrm>
          <a:prstGeom prst="wedgeRectCallout">
            <a:avLst>
              <a:gd name="adj1" fmla="val -5070"/>
              <a:gd name="adj2" fmla="val -87982"/>
            </a:avLst>
          </a:prstGeom>
          <a:solidFill>
            <a:schemeClr val="bg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Between your inspector and yourself and marked by your inspector.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240A3CE-9D85-4BCD-60D4-36BCD015D8E7}"/>
              </a:ext>
            </a:extLst>
          </p:cNvPr>
          <p:cNvSpPr/>
          <p:nvPr/>
        </p:nvSpPr>
        <p:spPr bwMode="auto">
          <a:xfrm>
            <a:off x="5963783" y="571696"/>
            <a:ext cx="1438051" cy="611494"/>
          </a:xfrm>
          <a:prstGeom prst="wedgeRectCallout">
            <a:avLst>
              <a:gd name="adj1" fmla="val -4125"/>
              <a:gd name="adj2" fmla="val 136622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Marked together by </a:t>
            </a:r>
            <a:r>
              <a:rPr lang="en-GB" sz="1200" b="0" dirty="0">
                <a:solidFill>
                  <a:srgbClr val="002060"/>
                </a:solidFill>
                <a:latin typeface="Arial" charset="0"/>
              </a:rPr>
              <a:t>your supervisor and inspector.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E182-6238-21A6-D16C-E3A18575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Types of Project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F681053-8A84-2E77-6C89-FCC4CA66F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154025"/>
              </p:ext>
            </p:extLst>
          </p:nvPr>
        </p:nvGraphicFramePr>
        <p:xfrm>
          <a:off x="1225446" y="1009541"/>
          <a:ext cx="1931099" cy="264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E647318-3DFB-8BDD-8D24-A598DD159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375025"/>
              </p:ext>
            </p:extLst>
          </p:nvPr>
        </p:nvGraphicFramePr>
        <p:xfrm>
          <a:off x="5640410" y="1009541"/>
          <a:ext cx="1931099" cy="264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3BBDB84-0C00-EB30-8CD2-2F0512017601}"/>
              </a:ext>
            </a:extLst>
          </p:cNvPr>
          <p:cNvSpPr txBox="1"/>
          <p:nvPr/>
        </p:nvSpPr>
        <p:spPr>
          <a:xfrm>
            <a:off x="265538" y="3377679"/>
            <a:ext cx="4016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/>
              <a:t>Do a “Team Project” </a:t>
            </a:r>
            <a:r>
              <a:rPr lang="en-GB" sz="2000" b="0" dirty="0">
                <a:highlight>
                  <a:srgbClr val="FFFF00"/>
                </a:highlight>
              </a:rPr>
              <a:t>on your own </a:t>
            </a:r>
            <a:r>
              <a:rPr lang="en-GB" sz="2000" b="0" dirty="0"/>
              <a:t>to develop a </a:t>
            </a:r>
            <a:r>
              <a:rPr lang="en-GB" sz="2000" b="0" dirty="0">
                <a:highlight>
                  <a:srgbClr val="FFFF00"/>
                </a:highlight>
              </a:rPr>
              <a:t>fully functional </a:t>
            </a:r>
            <a:r>
              <a:rPr lang="en-GB" sz="2000" b="0" dirty="0"/>
              <a:t>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32363-C23B-DC34-0EB8-32E5A02D01B1}"/>
              </a:ext>
            </a:extLst>
          </p:cNvPr>
          <p:cNvSpPr txBox="1"/>
          <p:nvPr/>
        </p:nvSpPr>
        <p:spPr>
          <a:xfrm>
            <a:off x="4745779" y="3377678"/>
            <a:ext cx="4016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/>
              <a:t>Identify a specific </a:t>
            </a:r>
            <a:r>
              <a:rPr lang="en-GB" sz="2000" b="0" dirty="0">
                <a:highlight>
                  <a:srgbClr val="FFFF00"/>
                </a:highlight>
              </a:rPr>
              <a:t>research area </a:t>
            </a:r>
            <a:r>
              <a:rPr lang="en-GB" sz="2000" b="0" dirty="0"/>
              <a:t>and conduct a </a:t>
            </a:r>
            <a:r>
              <a:rPr lang="en-GB" sz="2000" b="0" dirty="0">
                <a:highlight>
                  <a:srgbClr val="FFFF00"/>
                </a:highlight>
              </a:rPr>
              <a:t>systematic review</a:t>
            </a:r>
            <a:r>
              <a:rPr lang="en-GB" sz="20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1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B3C8-1B93-255E-93D3-935A9C94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Marking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9E4192-E8BE-A63B-3F37-1581DCC0082A}"/>
              </a:ext>
            </a:extLst>
          </p:cNvPr>
          <p:cNvSpPr txBox="1">
            <a:spLocks/>
          </p:cNvSpPr>
          <p:nvPr/>
        </p:nvSpPr>
        <p:spPr>
          <a:xfrm>
            <a:off x="3282359" y="1841491"/>
            <a:ext cx="2984393" cy="29523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sz="1400" b="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Pct val="6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80000"/>
              <a:buChar char="–"/>
              <a:defRPr sz="2800" b="0">
                <a:solidFill>
                  <a:schemeClr val="bg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A648F"/>
              </a:buClr>
              <a:buSzPct val="90000"/>
              <a:buChar char="»"/>
              <a:defRPr sz="2800" b="0">
                <a:solidFill>
                  <a:schemeClr val="bg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FFFF"/>
              </a:buClr>
              <a:buSzPct val="90000"/>
              <a:buChar char="»"/>
              <a:defRPr sz="28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en-GB" kern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A62C79-CAA8-6FF4-AB62-31E12E95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7614"/>
            <a:ext cx="3917943" cy="2952328"/>
          </a:xfrm>
        </p:spPr>
        <p:txBody>
          <a:bodyPr/>
          <a:lstStyle/>
          <a:p>
            <a:r>
              <a:rPr lang="en-GB" kern="0" dirty="0"/>
              <a:t>&gt;80: Outstanding</a:t>
            </a:r>
          </a:p>
          <a:p>
            <a:r>
              <a:rPr lang="en-GB" kern="0" dirty="0"/>
              <a:t>70-79: Excellent</a:t>
            </a:r>
          </a:p>
          <a:p>
            <a:r>
              <a:rPr lang="en-GB" kern="0" dirty="0"/>
              <a:t>60-69: Very Good</a:t>
            </a:r>
          </a:p>
          <a:p>
            <a:r>
              <a:rPr lang="en-GB" kern="0" dirty="0"/>
              <a:t>50-59: Good</a:t>
            </a:r>
          </a:p>
          <a:p>
            <a:r>
              <a:rPr lang="en-GB" kern="0" dirty="0"/>
              <a:t>40-49: Pass (Fail for M-level project)</a:t>
            </a:r>
          </a:p>
          <a:p>
            <a:r>
              <a:rPr lang="en-GB" kern="0" dirty="0"/>
              <a:t>30-39: Fail (Incomplete for M-level projects)</a:t>
            </a:r>
          </a:p>
          <a:p>
            <a:r>
              <a:rPr lang="en-GB" kern="0" dirty="0"/>
              <a:t>0-29: Incomplete</a:t>
            </a:r>
          </a:p>
          <a:p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8A60CAB-03A1-BC04-23A8-165086168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679209"/>
              </p:ext>
            </p:extLst>
          </p:nvPr>
        </p:nvGraphicFramePr>
        <p:xfrm>
          <a:off x="4281736" y="493877"/>
          <a:ext cx="4715910" cy="365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B00A35-3858-86E6-04D2-E6E915F5AE42}"/>
              </a:ext>
            </a:extLst>
          </p:cNvPr>
          <p:cNvSpPr txBox="1"/>
          <p:nvPr/>
        </p:nvSpPr>
        <p:spPr>
          <a:xfrm>
            <a:off x="6465040" y="3893573"/>
            <a:ext cx="268853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Application-based</a:t>
            </a:r>
            <a:r>
              <a:rPr lang="en-GB" sz="1050" b="0" dirty="0"/>
              <a:t>: A fully complete piece of software.</a:t>
            </a:r>
          </a:p>
          <a:p>
            <a:r>
              <a:rPr lang="en-GB" sz="1050" dirty="0"/>
              <a:t>Research-based</a:t>
            </a:r>
            <a:r>
              <a:rPr lang="en-GB" sz="1050" b="0" dirty="0"/>
              <a:t>: A combination of the outcome of the research and analysis and the prototype.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0232C-F36D-2A0C-1BE1-79AE77481E26}"/>
              </a:ext>
            </a:extLst>
          </p:cNvPr>
          <p:cNvSpPr txBox="1"/>
          <p:nvPr/>
        </p:nvSpPr>
        <p:spPr>
          <a:xfrm>
            <a:off x="3486255" y="3863856"/>
            <a:ext cx="26885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Application-based</a:t>
            </a:r>
            <a:r>
              <a:rPr lang="en-GB" sz="1050" b="0" dirty="0"/>
              <a:t>: Agile Methodology.</a:t>
            </a:r>
          </a:p>
          <a:p>
            <a:r>
              <a:rPr lang="en-GB" sz="1050" dirty="0"/>
              <a:t>Research-based (e.g. Data Science)</a:t>
            </a:r>
            <a:r>
              <a:rPr lang="en-GB" sz="1050" b="0" dirty="0"/>
              <a:t>: Pipeline.</a:t>
            </a:r>
          </a:p>
        </p:txBody>
      </p:sp>
    </p:spTree>
    <p:extLst>
      <p:ext uri="{BB962C8B-B14F-4D97-AF65-F5344CB8AC3E}">
        <p14:creationId xmlns:p14="http://schemas.microsoft.com/office/powerpoint/2010/main" val="36504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Graphic spid="8" grpId="0">
        <p:bldAsOne/>
      </p:bldGraphic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7862-9399-CEF9-CFD3-74B31DC3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5915"/>
            <a:ext cx="7772400" cy="857250"/>
          </a:xfrm>
        </p:spPr>
        <p:txBody>
          <a:bodyPr/>
          <a:lstStyle/>
          <a:p>
            <a:r>
              <a:rPr lang="en-GB" dirty="0"/>
              <a:t>Project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ADFB-A943-C24C-FC32-E23AD5D58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78659"/>
            <a:ext cx="7772400" cy="11549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 example:</a:t>
            </a:r>
          </a:p>
          <a:p>
            <a:r>
              <a:rPr lang="en-GB" dirty="0"/>
              <a:t>Research-based (ML): a project that takes a data set from the internet and simply applies a variety of machine learning techniques from a library to it, presents some graphs, and points out obvious things on the graph.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80DE4-339C-D6D8-1E7E-8E2407759EEF}"/>
              </a:ext>
            </a:extLst>
          </p:cNvPr>
          <p:cNvSpPr txBox="1"/>
          <p:nvPr/>
        </p:nvSpPr>
        <p:spPr>
          <a:xfrm>
            <a:off x="2657473" y="1902795"/>
            <a:ext cx="3248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FF0000"/>
                </a:solidFill>
              </a:rPr>
              <a:t>Pass to lower end of Good range.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39EA-4F0D-30D9-2F79-9BD4333D1A81}"/>
              </a:ext>
            </a:extLst>
          </p:cNvPr>
          <p:cNvSpPr txBox="1"/>
          <p:nvPr/>
        </p:nvSpPr>
        <p:spPr>
          <a:xfrm>
            <a:off x="847023" y="2310531"/>
            <a:ext cx="679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0070C0"/>
                </a:solidFill>
              </a:rPr>
              <a:t>This is because it lacks insight into the underlying nature of the dataset, uses libraries without clarifying what techniques to apply and why.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FE94-09D8-722A-0D71-A4D27016AB3B}"/>
              </a:ext>
            </a:extLst>
          </p:cNvPr>
          <p:cNvSpPr txBox="1"/>
          <p:nvPr/>
        </p:nvSpPr>
        <p:spPr>
          <a:xfrm>
            <a:off x="395537" y="2968269"/>
            <a:ext cx="785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Demonstrate this insight and have more justification around the dataset and approaches taken, more in-depth discussion of the algorithms used and the results obtained. </a:t>
            </a:r>
            <a:r>
              <a:rPr lang="en-GB" sz="1600" b="0" dirty="0">
                <a:solidFill>
                  <a:srgbClr val="FF0000"/>
                </a:solidFill>
              </a:rPr>
              <a:t>Top end of Good, upwards.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ED10A-BC6C-A72F-283F-B284066A5904}"/>
              </a:ext>
            </a:extLst>
          </p:cNvPr>
          <p:cNvSpPr txBox="1"/>
          <p:nvPr/>
        </p:nvSpPr>
        <p:spPr>
          <a:xfrm>
            <a:off x="395537" y="3909956"/>
            <a:ext cx="785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/>
              <a:t>Collect the data yourself, generate novel insights and are explored with competence and in depth. </a:t>
            </a:r>
            <a:r>
              <a:rPr lang="en-GB" sz="1600" b="0" dirty="0">
                <a:solidFill>
                  <a:srgbClr val="FF0000"/>
                </a:solidFill>
              </a:rPr>
              <a:t>Outstanding or Excellent. </a:t>
            </a:r>
          </a:p>
        </p:txBody>
      </p:sp>
    </p:spTree>
    <p:extLst>
      <p:ext uri="{BB962C8B-B14F-4D97-AF65-F5344CB8AC3E}">
        <p14:creationId xmlns:p14="http://schemas.microsoft.com/office/powerpoint/2010/main" val="345148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A6C0-EB76-1481-90B8-8E346A55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A10F-93AD-0B1D-195D-CCBF437B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/>
              <a:t>General structure:</a:t>
            </a:r>
          </a:p>
          <a:p>
            <a:r>
              <a:rPr lang="en-GB" sz="1400" dirty="0"/>
              <a:t>Introduction</a:t>
            </a:r>
          </a:p>
          <a:p>
            <a:pPr lvl="1"/>
            <a:r>
              <a:rPr lang="en-GB" sz="1200" dirty="0"/>
              <a:t>Significance</a:t>
            </a:r>
          </a:p>
          <a:p>
            <a:pPr lvl="1"/>
            <a:r>
              <a:rPr lang="en-GB" sz="1200" dirty="0"/>
              <a:t>Motivation</a:t>
            </a:r>
          </a:p>
          <a:p>
            <a:pPr lvl="1"/>
            <a:r>
              <a:rPr lang="en-GB" sz="1200" dirty="0"/>
              <a:t>Aims &amp; Objectives</a:t>
            </a:r>
          </a:p>
          <a:p>
            <a:r>
              <a:rPr lang="en-GB" sz="1400" dirty="0"/>
              <a:t>Literature review</a:t>
            </a:r>
          </a:p>
          <a:p>
            <a:pPr lvl="1"/>
            <a:r>
              <a:rPr lang="en-GB" sz="1200" dirty="0"/>
              <a:t>What have been done already.</a:t>
            </a:r>
          </a:p>
          <a:p>
            <a:pPr lvl="1"/>
            <a:r>
              <a:rPr lang="en-GB" sz="1200" dirty="0"/>
              <a:t>Why previous solutions couldn’t address the problem.</a:t>
            </a:r>
          </a:p>
          <a:p>
            <a:r>
              <a:rPr lang="en-GB" sz="1400" dirty="0"/>
              <a:t>Methodology (How you are going to address this problem)</a:t>
            </a:r>
          </a:p>
          <a:p>
            <a:r>
              <a:rPr lang="en-GB" sz="1400" dirty="0"/>
              <a:t>Planning</a:t>
            </a:r>
          </a:p>
          <a:p>
            <a:pPr lvl="1"/>
            <a:r>
              <a:rPr lang="en-GB" sz="1200" dirty="0"/>
              <a:t>Project Plan</a:t>
            </a:r>
          </a:p>
          <a:p>
            <a:pPr lvl="1"/>
            <a:r>
              <a:rPr lang="en-GB" sz="1200" dirty="0"/>
              <a:t>Resource Plan</a:t>
            </a:r>
          </a:p>
          <a:p>
            <a:pPr lvl="1"/>
            <a:r>
              <a:rPr lang="en-GB" sz="1200" dirty="0"/>
              <a:t>Contingency Plan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6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9233-001F-80BE-76A6-CB4CF4F4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Advices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39A7-14FD-60CD-0274-A967DB17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Contact your project supervisor now!</a:t>
            </a:r>
          </a:p>
          <a:p>
            <a:r>
              <a:rPr lang="en-GB" dirty="0"/>
              <a:t>Meet your supervisor regularly.</a:t>
            </a:r>
          </a:p>
          <a:p>
            <a:r>
              <a:rPr lang="en-GB" dirty="0"/>
              <a:t>Plan your time carefully.</a:t>
            </a:r>
          </a:p>
          <a:p>
            <a:r>
              <a:rPr lang="en-GB" dirty="0"/>
              <a:t>Stick with your plan.</a:t>
            </a:r>
          </a:p>
          <a:p>
            <a:r>
              <a:rPr lang="en-GB" dirty="0"/>
              <a:t>Use ChatGPT smartly!</a:t>
            </a:r>
          </a:p>
          <a:p>
            <a:r>
              <a:rPr lang="en-GB" dirty="0"/>
              <a:t>Do NOT panic.</a:t>
            </a:r>
          </a:p>
          <a:p>
            <a:r>
              <a:rPr lang="en-GB" dirty="0"/>
              <a:t>Submit your report on time.</a:t>
            </a:r>
          </a:p>
        </p:txBody>
      </p:sp>
    </p:spTree>
    <p:extLst>
      <p:ext uri="{BB962C8B-B14F-4D97-AF65-F5344CB8AC3E}">
        <p14:creationId xmlns:p14="http://schemas.microsoft.com/office/powerpoint/2010/main" val="63028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D0DB-D595-444B-B735-EB67A1EF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 &amp; A</a:t>
            </a:r>
          </a:p>
        </p:txBody>
      </p:sp>
      <p:pic>
        <p:nvPicPr>
          <p:cNvPr id="5" name="Content Placeholder 4" descr="Yellow and blue symbols">
            <a:extLst>
              <a:ext uri="{FF2B5EF4-FFF2-40B4-BE49-F238E27FC236}">
                <a16:creationId xmlns:a16="http://schemas.microsoft.com/office/drawing/2014/main" id="{C44561B0-5A23-46D2-B9FB-CB1729946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11" y="1347788"/>
            <a:ext cx="3858354" cy="2952750"/>
          </a:xfrm>
        </p:spPr>
      </p:pic>
    </p:spTree>
    <p:extLst>
      <p:ext uri="{BB962C8B-B14F-4D97-AF65-F5344CB8AC3E}">
        <p14:creationId xmlns:p14="http://schemas.microsoft.com/office/powerpoint/2010/main" val="38263087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446</Words>
  <Application>Microsoft Macintosh PowerPoint</Application>
  <PresentationFormat>On-screen Show (16:9)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Arial</vt:lpstr>
      <vt:lpstr>Times New Roman</vt:lpstr>
      <vt:lpstr>Georgia</vt:lpstr>
      <vt:lpstr>Calibri</vt:lpstr>
      <vt:lpstr>Default Design</vt:lpstr>
      <vt:lpstr>UG Final Project Information Session</vt:lpstr>
      <vt:lpstr>Table of Contents</vt:lpstr>
      <vt:lpstr>Key Milestones</vt:lpstr>
      <vt:lpstr>Two Types of Project</vt:lpstr>
      <vt:lpstr>Project Marking</vt:lpstr>
      <vt:lpstr>Project Marking</vt:lpstr>
      <vt:lpstr>Project Proposal</vt:lpstr>
      <vt:lpstr>General Advices</vt:lpstr>
      <vt:lpstr>Q &amp; A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Russell Beale (Computer Science)</cp:lastModifiedBy>
  <cp:revision>2</cp:revision>
  <cp:lastPrinted>2019-07-31T08:58:40Z</cp:lastPrinted>
  <dcterms:created xsi:type="dcterms:W3CDTF">2005-06-08T11:15:47Z</dcterms:created>
  <dcterms:modified xsi:type="dcterms:W3CDTF">2023-10-05T18:27:19Z</dcterms:modified>
</cp:coreProperties>
</file>