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B762E-E529-4A6A-8B46-D4278E90F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185266-799E-42AD-B0B5-BBA4C0A0A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0026AF-4662-4188-B98A-C8687380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4C0-F844-435E-B23D-38FA2E3EBE53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9FFA8E-43EE-4BAD-AAA7-44101A74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0C3641-B7D5-4B19-AC9F-FC41FA71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AB6-DD09-460A-BAFB-E1E3513100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02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B0CCA-8BBD-49F0-B612-52BB4ED2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9053B4-1209-4770-B3EA-EB62716F2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7F5C8-4EDC-4276-9E1F-95BE90F8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4C0-F844-435E-B23D-38FA2E3EBE53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D065D0-3B8E-45B0-8A46-B85F5BF3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BE384-FB82-475F-A131-5C7A8734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AB6-DD09-460A-BAFB-E1E3513100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2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4A2553-FD20-464B-AD59-6E0EA1033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541F82-9DB5-402B-8703-7EAFA6343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0539C-0467-4196-8A29-A3421A0D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4C0-F844-435E-B23D-38FA2E3EBE53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C422FE-F423-4528-9C2C-1679FDFB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CD2D7B-EFED-485A-B6F3-29B628A7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AB6-DD09-460A-BAFB-E1E3513100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C8312-FD4C-4119-97EE-8E697CFB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D10D0-A228-4F72-A4BB-7B8759A3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D9A1A2-561E-4FDA-AD90-F2FC6CDA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4C0-F844-435E-B23D-38FA2E3EBE53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388061-9F1F-4382-BB34-200C9057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CD4D89-AD76-49D6-8D73-D0F95A7C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AB6-DD09-460A-BAFB-E1E3513100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01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A3A4D-6681-46FA-AE72-A18260A1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712291-30A0-45B4-BDA6-82547DB8A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5F6CEB-77AD-4345-B604-536F7BD8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4C0-F844-435E-B23D-38FA2E3EBE53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5459F3-A055-43B3-8ACD-33850E9E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1CA715-55A7-4E7C-8A78-BC57D9F4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AB6-DD09-460A-BAFB-E1E3513100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82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67BAE-FD05-4604-9432-42AA959A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94A1BA-1044-42DB-80C3-3026F285F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9B74AE-3B3E-4C89-BD10-EF21091A6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1530E9-92EF-4A8F-8305-6BF7B53C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4C0-F844-435E-B23D-38FA2E3EBE53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F8C860-18CA-451F-8A85-2221FDC9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A8DBCF-0036-481F-97B7-69DF07C6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AB6-DD09-460A-BAFB-E1E3513100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7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6AF25-4790-4B62-AB1D-A073C42B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F3A77F-EC4E-44E7-B005-7FDA1DAC5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0B2FC9-B683-4D7A-B532-28B5CB629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F2B777-F2E3-4C8D-8797-95FE06F1F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FD34E0-D582-4EEA-90A3-EA1BB2C76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E5BE57-951C-4A10-AAF1-34D83D17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4C0-F844-435E-B23D-38FA2E3EBE53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302423-DAB7-4190-9D1F-A09C4D66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C33ABD-B72A-4481-ACEC-7798F617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AB6-DD09-460A-BAFB-E1E3513100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107F8-632E-4714-A089-BD18E361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D498A5-953F-45BE-9577-DA20EBEE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4C0-F844-435E-B23D-38FA2E3EBE53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57428-8DA5-426C-9E5F-4CF88BD1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D8929-7F8C-4065-8AA4-C921212E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AB6-DD09-460A-BAFB-E1E3513100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28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109B27-1406-4B3A-8294-9B2B15EA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4C0-F844-435E-B23D-38FA2E3EBE53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F6DDF8-070F-454B-B49F-E4D34DEC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09EF7A-5D4E-4D3B-9486-B9998F80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AB6-DD09-460A-BAFB-E1E3513100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5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93A0A-E80E-4E79-95F6-DF5CBDE7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3D569D-0017-4F9D-8BAD-624A9096D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43A570-5B6A-4BBB-9F34-F37BA4329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1EB93-7203-4E86-BAEC-9135E78F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4C0-F844-435E-B23D-38FA2E3EBE53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2C063A-A4F5-44A2-8B25-4A50ED2F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3568CD-7D25-4F0B-97C1-78E41E76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AB6-DD09-460A-BAFB-E1E3513100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4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83909-DD3D-4226-8FE4-9CBDE6C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9BF68D-6010-4705-94E9-94DA3227A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7433E8-5652-4016-83AB-D1F69ED08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D8C519-ECDD-4CAE-B2DD-9E26D7E7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4C0-F844-435E-B23D-38FA2E3EBE53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B07338-90B7-4DC5-A569-E10A417C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07ECE1-7A47-4FCC-B2A4-5E6909B7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AB6-DD09-460A-BAFB-E1E3513100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8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324A4A-0089-42F6-9654-DC787584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E37AA1-7E9E-4F4E-BB0E-3E1FD177D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67511C-B893-4E30-ADFF-25A27EB4A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44C0-F844-435E-B23D-38FA2E3EBE53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987CF-723B-4F18-912B-8EA725E8D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85771-5330-4BCE-8AAF-A5FA77577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CCAB6-DD09-460A-BAFB-E1E3513100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5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3AE5C2B-56BF-4888-8C7F-19CA0BE16E55}"/>
              </a:ext>
            </a:extLst>
          </p:cNvPr>
          <p:cNvGrpSpPr/>
          <p:nvPr/>
        </p:nvGrpSpPr>
        <p:grpSpPr>
          <a:xfrm>
            <a:off x="449133" y="237645"/>
            <a:ext cx="6368604" cy="4642835"/>
            <a:chOff x="449133" y="237645"/>
            <a:chExt cx="6368604" cy="4642835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3AF55352-3837-4A6F-B6D0-F7C253524710}"/>
                </a:ext>
              </a:extLst>
            </p:cNvPr>
            <p:cNvGrpSpPr/>
            <p:nvPr/>
          </p:nvGrpSpPr>
          <p:grpSpPr>
            <a:xfrm>
              <a:off x="449133" y="237645"/>
              <a:ext cx="6368604" cy="4642835"/>
              <a:chOff x="449133" y="237645"/>
              <a:chExt cx="6368604" cy="4642835"/>
            </a:xfrm>
          </p:grpSpPr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50D4253-77C8-4AE4-B38F-260C46C80D77}"/>
                  </a:ext>
                </a:extLst>
              </p:cNvPr>
              <p:cNvGrpSpPr/>
              <p:nvPr/>
            </p:nvGrpSpPr>
            <p:grpSpPr>
              <a:xfrm>
                <a:off x="449133" y="237645"/>
                <a:ext cx="6368604" cy="4642835"/>
                <a:chOff x="425003" y="225379"/>
                <a:chExt cx="6368604" cy="4642835"/>
              </a:xfrm>
            </p:grpSpPr>
            <p:pic>
              <p:nvPicPr>
                <p:cNvPr id="5" name="Grafik 4" descr="Ein Bild, das Gras, Feld, Gebäude, grün enthält.&#10;&#10;Automatisch generierte Beschreibung">
                  <a:extLst>
                    <a:ext uri="{FF2B5EF4-FFF2-40B4-BE49-F238E27FC236}">
                      <a16:creationId xmlns:a16="http://schemas.microsoft.com/office/drawing/2014/main" id="{0B95F7ED-2FE3-4CB6-B3BF-DB36971EA4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36" t="12091" r="22729" b="11025"/>
                <a:stretch/>
              </p:blipFill>
              <p:spPr>
                <a:xfrm>
                  <a:off x="425003" y="225379"/>
                  <a:ext cx="6368604" cy="4642835"/>
                </a:xfrm>
                <a:prstGeom prst="rect">
                  <a:avLst/>
                </a:prstGeom>
              </p:spPr>
            </p:pic>
            <p:grpSp>
              <p:nvGrpSpPr>
                <p:cNvPr id="8" name="Gruppieren 7">
                  <a:extLst>
                    <a:ext uri="{FF2B5EF4-FFF2-40B4-BE49-F238E27FC236}">
                      <a16:creationId xmlns:a16="http://schemas.microsoft.com/office/drawing/2014/main" id="{205546EC-98C2-4253-BF58-3AFB8A03837C}"/>
                    </a:ext>
                  </a:extLst>
                </p:cNvPr>
                <p:cNvGrpSpPr/>
                <p:nvPr/>
              </p:nvGrpSpPr>
              <p:grpSpPr>
                <a:xfrm>
                  <a:off x="2639865" y="2559067"/>
                  <a:ext cx="360000" cy="360000"/>
                  <a:chOff x="2639865" y="2559067"/>
                  <a:chExt cx="360000" cy="360000"/>
                </a:xfrm>
              </p:grpSpPr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2FD200AA-99B6-4B75-BBE6-098B39FBD127}"/>
                      </a:ext>
                    </a:extLst>
                  </p:cNvPr>
                  <p:cNvSpPr/>
                  <p:nvPr/>
                </p:nvSpPr>
                <p:spPr>
                  <a:xfrm>
                    <a:off x="2639865" y="2559067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" name="Ellipse 6">
                    <a:extLst>
                      <a:ext uri="{FF2B5EF4-FFF2-40B4-BE49-F238E27FC236}">
                        <a16:creationId xmlns:a16="http://schemas.microsoft.com/office/drawing/2014/main" id="{3E767EF9-2CD4-4758-BA8F-7B578F605AA8}"/>
                      </a:ext>
                    </a:extLst>
                  </p:cNvPr>
                  <p:cNvSpPr/>
                  <p:nvPr/>
                </p:nvSpPr>
                <p:spPr>
                  <a:xfrm>
                    <a:off x="2797005" y="2716207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1420F0DB-57DE-4542-A601-DB269786600D}"/>
                    </a:ext>
                  </a:extLst>
                </p:cNvPr>
                <p:cNvGrpSpPr/>
                <p:nvPr/>
              </p:nvGrpSpPr>
              <p:grpSpPr>
                <a:xfrm>
                  <a:off x="4007232" y="2716207"/>
                  <a:ext cx="360000" cy="360000"/>
                  <a:chOff x="2788032" y="2659057"/>
                  <a:chExt cx="360000" cy="360000"/>
                </a:xfrm>
              </p:grpSpPr>
              <p:sp>
                <p:nvSpPr>
                  <p:cNvPr id="10" name="Rechteck 9">
                    <a:extLst>
                      <a:ext uri="{FF2B5EF4-FFF2-40B4-BE49-F238E27FC236}">
                        <a16:creationId xmlns:a16="http://schemas.microsoft.com/office/drawing/2014/main" id="{8E7D64A8-E681-4A16-874C-9EED345908A5}"/>
                      </a:ext>
                    </a:extLst>
                  </p:cNvPr>
                  <p:cNvSpPr/>
                  <p:nvPr/>
                </p:nvSpPr>
                <p:spPr>
                  <a:xfrm>
                    <a:off x="2788032" y="2659057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Ellipse 10">
                    <a:extLst>
                      <a:ext uri="{FF2B5EF4-FFF2-40B4-BE49-F238E27FC236}">
                        <a16:creationId xmlns:a16="http://schemas.microsoft.com/office/drawing/2014/main" id="{79F1AF86-B6BD-4F35-B2C5-6597C4EC6BBF}"/>
                      </a:ext>
                    </a:extLst>
                  </p:cNvPr>
                  <p:cNvSpPr/>
                  <p:nvPr/>
                </p:nvSpPr>
                <p:spPr>
                  <a:xfrm>
                    <a:off x="2945172" y="2816197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057A485D-C23B-4E44-8AAA-5DBC28C116BA}"/>
                    </a:ext>
                  </a:extLst>
                </p:cNvPr>
                <p:cNvSpPr/>
                <p:nvPr/>
              </p:nvSpPr>
              <p:spPr>
                <a:xfrm>
                  <a:off x="4039064" y="2796216"/>
                  <a:ext cx="494836" cy="11344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1874B8E8-1619-4DCF-B4CF-CF07176D7993}"/>
                  </a:ext>
                </a:extLst>
              </p:cNvPr>
              <p:cNvGrpSpPr/>
              <p:nvPr/>
            </p:nvGrpSpPr>
            <p:grpSpPr>
              <a:xfrm>
                <a:off x="2137965" y="2125217"/>
                <a:ext cx="907618" cy="793847"/>
                <a:chOff x="2137965" y="2125217"/>
                <a:chExt cx="907618" cy="793847"/>
              </a:xfrm>
            </p:grpSpPr>
            <p:sp>
              <p:nvSpPr>
                <p:cNvPr id="3" name="Textfeld 2">
                  <a:extLst>
                    <a:ext uri="{FF2B5EF4-FFF2-40B4-BE49-F238E27FC236}">
                      <a16:creationId xmlns:a16="http://schemas.microsoft.com/office/drawing/2014/main" id="{C90E265D-5C40-4207-9EAB-052B0053C62F}"/>
                    </a:ext>
                  </a:extLst>
                </p:cNvPr>
                <p:cNvSpPr txBox="1"/>
                <p:nvPr/>
              </p:nvSpPr>
              <p:spPr>
                <a:xfrm>
                  <a:off x="2662725" y="2531482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>
                      <a:solidFill>
                        <a:srgbClr val="FF0000"/>
                      </a:solidFill>
                    </a:rPr>
                    <a:t>r</a:t>
                  </a:r>
                </a:p>
              </p:txBody>
            </p:sp>
            <p:sp>
              <p:nvSpPr>
                <p:cNvPr id="4" name="Geschweifte Klammer rechts 3">
                  <a:extLst>
                    <a:ext uri="{FF2B5EF4-FFF2-40B4-BE49-F238E27FC236}">
                      <a16:creationId xmlns:a16="http://schemas.microsoft.com/office/drawing/2014/main" id="{0E903827-72B4-4584-A644-083422480CB7}"/>
                    </a:ext>
                  </a:extLst>
                </p:cNvPr>
                <p:cNvSpPr/>
                <p:nvPr/>
              </p:nvSpPr>
              <p:spPr>
                <a:xfrm rot="10800000">
                  <a:off x="2491105" y="2559063"/>
                  <a:ext cx="170984" cy="360001"/>
                </a:xfrm>
                <a:prstGeom prst="rightBrace">
                  <a:avLst>
                    <a:gd name="adj1" fmla="val 46956"/>
                    <a:gd name="adj2" fmla="val 50000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E67CDEF3-505D-4986-9AFD-C9CA307313AD}"/>
                    </a:ext>
                  </a:extLst>
                </p:cNvPr>
                <p:cNvSpPr txBox="1"/>
                <p:nvPr/>
              </p:nvSpPr>
              <p:spPr>
                <a:xfrm>
                  <a:off x="2685583" y="2125217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>
                      <a:solidFill>
                        <a:schemeClr val="accent1"/>
                      </a:solidFill>
                    </a:rPr>
                    <a:t>W</a:t>
                  </a:r>
                </a:p>
              </p:txBody>
            </p:sp>
            <p:sp>
              <p:nvSpPr>
                <p:cNvPr id="14" name="Geschweifte Klammer rechts 13">
                  <a:extLst>
                    <a:ext uri="{FF2B5EF4-FFF2-40B4-BE49-F238E27FC236}">
                      <a16:creationId xmlns:a16="http://schemas.microsoft.com/office/drawing/2014/main" id="{E67D9357-5D0A-431B-A673-05E3EFE955A7}"/>
                    </a:ext>
                  </a:extLst>
                </p:cNvPr>
                <p:cNvSpPr/>
                <p:nvPr/>
              </p:nvSpPr>
              <p:spPr>
                <a:xfrm rot="16200000">
                  <a:off x="2757233" y="2308149"/>
                  <a:ext cx="170984" cy="360001"/>
                </a:xfrm>
                <a:prstGeom prst="rightBrace">
                  <a:avLst>
                    <a:gd name="adj1" fmla="val 46956"/>
                    <a:gd name="adj2" fmla="val 50000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893CA275-03F8-44D2-A9F1-04B856D6387A}"/>
                    </a:ext>
                  </a:extLst>
                </p:cNvPr>
                <p:cNvSpPr txBox="1"/>
                <p:nvPr/>
              </p:nvSpPr>
              <p:spPr>
                <a:xfrm>
                  <a:off x="2137965" y="2589998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>
                      <a:solidFill>
                        <a:schemeClr val="accent1"/>
                      </a:solidFill>
                    </a:rPr>
                    <a:t>W</a:t>
                  </a:r>
                </a:p>
              </p:txBody>
            </p:sp>
          </p:grp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EEC225D-ED6F-4156-98BC-8FAE38BD11DA}"/>
                  </a:ext>
                </a:extLst>
              </p:cNvPr>
              <p:cNvSpPr txBox="1"/>
              <p:nvPr/>
            </p:nvSpPr>
            <p:spPr>
              <a:xfrm>
                <a:off x="2396596" y="2282063"/>
                <a:ext cx="36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err="1">
                    <a:solidFill>
                      <a:srgbClr val="FF0000"/>
                    </a:solidFill>
                  </a:rPr>
                  <a:t>P</a:t>
                </a:r>
                <a:r>
                  <a:rPr lang="en-GB" sz="1200" baseline="-25000" dirty="0" err="1">
                    <a:solidFill>
                      <a:srgbClr val="FF0000"/>
                    </a:solidFill>
                  </a:rPr>
                  <a:t>r</a:t>
                </a: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9CEE5D1-531C-4033-A6D7-4A12C7CE241E}"/>
                  </a:ext>
                </a:extLst>
              </p:cNvPr>
              <p:cNvSpPr txBox="1"/>
              <p:nvPr/>
            </p:nvSpPr>
            <p:spPr>
              <a:xfrm>
                <a:off x="4022134" y="2689032"/>
                <a:ext cx="36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FF0000"/>
                    </a:solidFill>
                  </a:rPr>
                  <a:t>r’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B8A82C5-528A-45AF-A4CE-5E38AC8B3755}"/>
                  </a:ext>
                </a:extLst>
              </p:cNvPr>
              <p:cNvSpPr txBox="1"/>
              <p:nvPr/>
            </p:nvSpPr>
            <p:spPr>
              <a:xfrm>
                <a:off x="3791220" y="2474333"/>
                <a:ext cx="36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err="1">
                    <a:solidFill>
                      <a:srgbClr val="FF0000"/>
                    </a:solidFill>
                  </a:rPr>
                  <a:t>Q</a:t>
                </a:r>
                <a:r>
                  <a:rPr lang="en-GB" sz="1200" baseline="-25000" dirty="0" err="1">
                    <a:solidFill>
                      <a:srgbClr val="FF0000"/>
                    </a:solidFill>
                  </a:rPr>
                  <a:t>r</a:t>
                </a:r>
                <a:r>
                  <a:rPr lang="en-GB" sz="1200" baseline="-25000" dirty="0">
                    <a:solidFill>
                      <a:srgbClr val="FF0000"/>
                    </a:solidFill>
                  </a:rPr>
                  <a:t>’</a:t>
                </a: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23BF09F4-C564-4EC0-A68D-79252E8EDF8F}"/>
                  </a:ext>
                </a:extLst>
              </p:cNvPr>
              <p:cNvSpPr txBox="1"/>
              <p:nvPr/>
            </p:nvSpPr>
            <p:spPr>
              <a:xfrm>
                <a:off x="4423607" y="2171383"/>
                <a:ext cx="9932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Texture region</a:t>
                </a:r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3CF9CE5-F21F-4A90-BEC0-CEA32A304C04}"/>
                  </a:ext>
                </a:extLst>
              </p:cNvPr>
              <p:cNvSpPr txBox="1"/>
              <p:nvPr/>
            </p:nvSpPr>
            <p:spPr>
              <a:xfrm>
                <a:off x="4518857" y="3719200"/>
                <a:ext cx="13104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Window to find dissimilarity</a:t>
                </a:r>
              </a:p>
            </p:txBody>
          </p:sp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69C717AB-37FA-4E36-A822-332664C03AFF}"/>
                </a:ext>
              </a:extLst>
            </p:cNvPr>
            <p:cNvSpPr txBox="1"/>
            <p:nvPr/>
          </p:nvSpPr>
          <p:spPr>
            <a:xfrm>
              <a:off x="1555140" y="4115981"/>
              <a:ext cx="1042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Fill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27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D254397-AA4A-40B2-B484-FB7A4F9FDE7A}"/>
              </a:ext>
            </a:extLst>
          </p:cNvPr>
          <p:cNvGrpSpPr/>
          <p:nvPr/>
        </p:nvGrpSpPr>
        <p:grpSpPr>
          <a:xfrm>
            <a:off x="695459" y="764009"/>
            <a:ext cx="10801082" cy="5308380"/>
            <a:chOff x="695459" y="764009"/>
            <a:chExt cx="10801082" cy="530838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04D7603-273B-4896-B54C-1757FE22F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6" t="10492" r="8786" b="7720"/>
            <a:stretch/>
          </p:blipFill>
          <p:spPr>
            <a:xfrm>
              <a:off x="695459" y="1133341"/>
              <a:ext cx="7379594" cy="4939048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6705238B-02A3-48D2-A8DE-9ABBCC2BB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3" t="10706" r="39894" b="8466"/>
            <a:stretch/>
          </p:blipFill>
          <p:spPr>
            <a:xfrm>
              <a:off x="8075053" y="1133341"/>
              <a:ext cx="2247365" cy="4881094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4D4E672-C12F-4CB6-8742-08267E111D47}"/>
                </a:ext>
              </a:extLst>
            </p:cNvPr>
            <p:cNvSpPr txBox="1"/>
            <p:nvPr/>
          </p:nvSpPr>
          <p:spPr>
            <a:xfrm>
              <a:off x="4216400" y="202565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P</a:t>
              </a:r>
              <a:r>
                <a:rPr lang="en-GB" baseline="-25000" dirty="0" err="1"/>
                <a:t>r</a:t>
              </a:r>
              <a:endParaRPr lang="en-GB" baseline="-250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6226CFB-24B6-4878-8976-99672D69D577}"/>
                </a:ext>
              </a:extLst>
            </p:cNvPr>
            <p:cNvSpPr txBox="1"/>
            <p:nvPr/>
          </p:nvSpPr>
          <p:spPr>
            <a:xfrm>
              <a:off x="1315252" y="2025650"/>
              <a:ext cx="130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Possible </a:t>
              </a:r>
              <a:r>
                <a:rPr lang="en-GB" dirty="0" err="1"/>
                <a:t>Q</a:t>
              </a:r>
              <a:r>
                <a:rPr lang="en-GB" baseline="-25000" dirty="0" err="1"/>
                <a:t>r</a:t>
              </a:r>
              <a:r>
                <a:rPr lang="en-GB" baseline="-25000" dirty="0"/>
                <a:t>’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0C8EBA3-65DC-4FA2-A437-32BE132ECB46}"/>
                </a:ext>
              </a:extLst>
            </p:cNvPr>
            <p:cNvSpPr txBox="1"/>
            <p:nvPr/>
          </p:nvSpPr>
          <p:spPr>
            <a:xfrm>
              <a:off x="6045200" y="764009"/>
              <a:ext cx="1763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Unfinished SSD</a:t>
              </a:r>
            </a:p>
          </p:txBody>
        </p:sp>
        <p:graphicFrame>
          <p:nvGraphicFramePr>
            <p:cNvPr id="15" name="Objekt 14">
              <a:extLst>
                <a:ext uri="{FF2B5EF4-FFF2-40B4-BE49-F238E27FC236}">
                  <a16:creationId xmlns:a16="http://schemas.microsoft.com/office/drawing/2014/main" id="{E285E1EB-EFC3-468F-A72D-D25F240A6F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3175539"/>
                </p:ext>
              </p:extLst>
            </p:nvPr>
          </p:nvGraphicFramePr>
          <p:xfrm>
            <a:off x="1315252" y="5003800"/>
            <a:ext cx="3671887" cy="833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5" imgW="1955520" imgH="444240" progId="Equation.DSMT4">
                    <p:embed/>
                  </p:oleObj>
                </mc:Choice>
                <mc:Fallback>
                  <p:oleObj name="Equation" r:id="rId5" imgW="195552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15252" y="5003800"/>
                          <a:ext cx="3671887" cy="833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9763C01E-12F6-4D9C-8553-C85E0F922C66}"/>
                </a:ext>
              </a:extLst>
            </p:cNvPr>
            <p:cNvSpPr txBox="1"/>
            <p:nvPr/>
          </p:nvSpPr>
          <p:spPr>
            <a:xfrm>
              <a:off x="8820910" y="764009"/>
              <a:ext cx="755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1/SSD</a:t>
              </a:r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3F1DB40E-A5D3-42B0-9066-008D043FB2EA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9071736" y="2025650"/>
              <a:ext cx="1129738" cy="7434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184E9AD0-CFEB-41FD-A1CA-BC15D00BBB76}"/>
                </a:ext>
              </a:extLst>
            </p:cNvPr>
            <p:cNvSpPr txBox="1"/>
            <p:nvPr/>
          </p:nvSpPr>
          <p:spPr>
            <a:xfrm>
              <a:off x="10201474" y="2584450"/>
              <a:ext cx="129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Best match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70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1D9FA9B-7101-4C03-8A38-79211E39D5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6" t="34485" r="25563" b="32246"/>
          <a:stretch/>
        </p:blipFill>
        <p:spPr>
          <a:xfrm>
            <a:off x="3147331" y="624625"/>
            <a:ext cx="5803486" cy="2009105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1B8F8E9-3450-445D-A875-BE7B87EE6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1" t="39870" r="73414" b="36884"/>
          <a:stretch/>
        </p:blipFill>
        <p:spPr>
          <a:xfrm>
            <a:off x="632686" y="696607"/>
            <a:ext cx="2484000" cy="1865140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C254507-7B03-4B56-AE73-9ECE93DFB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72" t="40030" r="9207" b="37578"/>
          <a:stretch/>
        </p:blipFill>
        <p:spPr>
          <a:xfrm>
            <a:off x="9039314" y="740263"/>
            <a:ext cx="2520000" cy="177782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5276BC6-CDD2-4C1F-AF51-2B38D61B937C}"/>
              </a:ext>
            </a:extLst>
          </p:cNvPr>
          <p:cNvSpPr txBox="1"/>
          <p:nvPr/>
        </p:nvSpPr>
        <p:spPr>
          <a:xfrm>
            <a:off x="5905500" y="37093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baseline="-25000" dirty="0" err="1"/>
              <a:t>r</a:t>
            </a:r>
            <a:endParaRPr lang="en-GB" baseline="-25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F47641E-2E2D-4CF9-929E-A40F4919F62C}"/>
              </a:ext>
            </a:extLst>
          </p:cNvPr>
          <p:cNvSpPr txBox="1"/>
          <p:nvPr/>
        </p:nvSpPr>
        <p:spPr>
          <a:xfrm>
            <a:off x="7134581" y="377781"/>
            <a:ext cx="187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</a:t>
            </a:r>
            <a:r>
              <a:rPr lang="en-GB" dirty="0" err="1"/>
              <a:t>P</a:t>
            </a:r>
            <a:r>
              <a:rPr lang="en-GB" baseline="-25000" dirty="0" err="1"/>
              <a:t>r</a:t>
            </a:r>
            <a:r>
              <a:rPr lang="en-GB" baseline="-25000" dirty="0"/>
              <a:t> </a:t>
            </a:r>
            <a:r>
              <a:rPr lang="en-GB" dirty="0"/>
              <a:t>filled </a:t>
            </a:r>
            <a:r>
              <a:rPr lang="en-GB" dirty="0" err="1"/>
              <a:t>Q</a:t>
            </a:r>
            <a:r>
              <a:rPr lang="en-GB" baseline="-25000" dirty="0" err="1"/>
              <a:t>r</a:t>
            </a:r>
            <a:r>
              <a:rPr lang="en-GB" baseline="-25000"/>
              <a:t>’</a:t>
            </a:r>
            <a:endParaRPr lang="en-GB" baseline="-25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B55B7D-E440-4098-9E7B-7D154BE95DAE}"/>
              </a:ext>
            </a:extLst>
          </p:cNvPr>
          <p:cNvSpPr txBox="1"/>
          <p:nvPr/>
        </p:nvSpPr>
        <p:spPr>
          <a:xfrm>
            <a:off x="3939592" y="327275"/>
            <a:ext cx="62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Q</a:t>
            </a:r>
            <a:r>
              <a:rPr lang="en-GB" baseline="-25000" dirty="0" err="1"/>
              <a:t>r</a:t>
            </a:r>
            <a:r>
              <a:rPr lang="en-GB" baseline="-25000" dirty="0"/>
              <a:t>’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E38646D-CE5A-4AF8-94C9-AA773E7BCD45}"/>
              </a:ext>
            </a:extLst>
          </p:cNvPr>
          <p:cNvSpPr txBox="1"/>
          <p:nvPr/>
        </p:nvSpPr>
        <p:spPr>
          <a:xfrm>
            <a:off x="1405942" y="377781"/>
            <a:ext cx="122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 </a:t>
            </a:r>
            <a:r>
              <a:rPr lang="en-GB" dirty="0" err="1"/>
              <a:t>img</a:t>
            </a:r>
            <a:endParaRPr lang="en-GB" baseline="-25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D8CFFB8-B274-403A-993F-F3759532096A}"/>
              </a:ext>
            </a:extLst>
          </p:cNvPr>
          <p:cNvSpPr txBox="1"/>
          <p:nvPr/>
        </p:nvSpPr>
        <p:spPr>
          <a:xfrm>
            <a:off x="9569523" y="207709"/>
            <a:ext cx="187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Filled </a:t>
            </a:r>
            <a:r>
              <a:rPr lang="en-GB" dirty="0" err="1"/>
              <a:t>img</a:t>
            </a:r>
            <a:r>
              <a:rPr lang="en-GB" dirty="0"/>
              <a:t> after first loop</a:t>
            </a:r>
            <a:endParaRPr lang="en-GB" baseline="-25000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78EE02A-BD78-4435-BEA1-5A3B15B820C2}"/>
              </a:ext>
            </a:extLst>
          </p:cNvPr>
          <p:cNvGrpSpPr/>
          <p:nvPr/>
        </p:nvGrpSpPr>
        <p:grpSpPr>
          <a:xfrm>
            <a:off x="2235021" y="2991169"/>
            <a:ext cx="6439079" cy="2580325"/>
            <a:chOff x="2235021" y="2991169"/>
            <a:chExt cx="6439079" cy="2580325"/>
          </a:xfrm>
        </p:grpSpPr>
        <p:pic>
          <p:nvPicPr>
            <p:cNvPr id="9" name="Grafik 8" descr="Ein Bild, das Uhr enthält.&#10;&#10;Automatisch generierte Beschreibung">
              <a:extLst>
                <a:ext uri="{FF2B5EF4-FFF2-40B4-BE49-F238E27FC236}">
                  <a16:creationId xmlns:a16="http://schemas.microsoft.com/office/drawing/2014/main" id="{7C166880-746B-4F5B-AC2B-61DAEFFA9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9" t="23246" r="9208" b="21198"/>
            <a:stretch/>
          </p:blipFill>
          <p:spPr>
            <a:xfrm>
              <a:off x="2235021" y="3349799"/>
              <a:ext cx="6439079" cy="2221695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3BFD318-C5A1-4182-B46C-7AEAFD3E5C79}"/>
                </a:ext>
              </a:extLst>
            </p:cNvPr>
            <p:cNvSpPr txBox="1"/>
            <p:nvPr/>
          </p:nvSpPr>
          <p:spPr>
            <a:xfrm>
              <a:off x="3157762" y="2991169"/>
              <a:ext cx="18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Fill region</a:t>
              </a:r>
              <a:endParaRPr lang="en-GB" baseline="-250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E8B7F42-DB99-4FDD-A6EA-04B74368C9FE}"/>
                </a:ext>
              </a:extLst>
            </p:cNvPr>
            <p:cNvSpPr txBox="1"/>
            <p:nvPr/>
          </p:nvSpPr>
          <p:spPr>
            <a:xfrm>
              <a:off x="6368211" y="2991169"/>
              <a:ext cx="18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Fill region edge</a:t>
              </a:r>
              <a:endParaRPr lang="en-GB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60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0DA53B6E-7D36-432A-82E9-5118B5768608}"/>
              </a:ext>
            </a:extLst>
          </p:cNvPr>
          <p:cNvGrpSpPr/>
          <p:nvPr/>
        </p:nvGrpSpPr>
        <p:grpSpPr>
          <a:xfrm>
            <a:off x="799649" y="686121"/>
            <a:ext cx="9787995" cy="5965327"/>
            <a:chOff x="799649" y="686121"/>
            <a:chExt cx="9787995" cy="5965327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B36786CE-BE1E-4BDC-997B-63A396E96FFD}"/>
                </a:ext>
              </a:extLst>
            </p:cNvPr>
            <p:cNvSpPr/>
            <p:nvPr/>
          </p:nvSpPr>
          <p:spPr>
            <a:xfrm>
              <a:off x="1982279" y="252686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CDADB33-975F-41BC-BD82-FD16C72B80B0}"/>
                </a:ext>
              </a:extLst>
            </p:cNvPr>
            <p:cNvSpPr/>
            <p:nvPr/>
          </p:nvSpPr>
          <p:spPr>
            <a:xfrm>
              <a:off x="2242679" y="263486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9BAA094-ECE8-42A7-960C-0C9E2006EEB1}"/>
                </a:ext>
              </a:extLst>
            </p:cNvPr>
            <p:cNvSpPr/>
            <p:nvPr/>
          </p:nvSpPr>
          <p:spPr>
            <a:xfrm>
              <a:off x="2325260" y="29285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B665223-38C1-4B0D-BAF0-C8C9D591BDD6}"/>
                </a:ext>
              </a:extLst>
            </p:cNvPr>
            <p:cNvSpPr/>
            <p:nvPr/>
          </p:nvSpPr>
          <p:spPr>
            <a:xfrm>
              <a:off x="2744279" y="291322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E34DFB2-1E57-4633-9A96-131FE5864C5E}"/>
                </a:ext>
              </a:extLst>
            </p:cNvPr>
            <p:cNvSpPr/>
            <p:nvPr/>
          </p:nvSpPr>
          <p:spPr>
            <a:xfrm>
              <a:off x="2527485" y="3098163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2361C308-D62E-43FA-AED1-BCEB27923E7E}"/>
                </a:ext>
              </a:extLst>
            </p:cNvPr>
            <p:cNvSpPr/>
            <p:nvPr/>
          </p:nvSpPr>
          <p:spPr>
            <a:xfrm>
              <a:off x="2744279" y="3288862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8F67360-4C6F-4FA4-82F6-8147ABABD02D}"/>
                </a:ext>
              </a:extLst>
            </p:cNvPr>
            <p:cNvSpPr/>
            <p:nvPr/>
          </p:nvSpPr>
          <p:spPr>
            <a:xfrm>
              <a:off x="3147479" y="3364665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39F0629-D743-4891-8D5A-5E4716341C2E}"/>
                </a:ext>
              </a:extLst>
            </p:cNvPr>
            <p:cNvSpPr/>
            <p:nvPr/>
          </p:nvSpPr>
          <p:spPr>
            <a:xfrm>
              <a:off x="3059135" y="3050941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2DEAC2D1-000C-4FC5-88C0-56AC1FBEAC8D}"/>
                </a:ext>
              </a:extLst>
            </p:cNvPr>
            <p:cNvSpPr/>
            <p:nvPr/>
          </p:nvSpPr>
          <p:spPr>
            <a:xfrm>
              <a:off x="3398279" y="365557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CD2DA2C-E36D-4C9E-AE77-388E827A9BC3}"/>
                </a:ext>
              </a:extLst>
            </p:cNvPr>
            <p:cNvSpPr/>
            <p:nvPr/>
          </p:nvSpPr>
          <p:spPr>
            <a:xfrm>
              <a:off x="2744279" y="405142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B2E83CB2-9197-4F38-90CA-DFC22239EA7A}"/>
                </a:ext>
              </a:extLst>
            </p:cNvPr>
            <p:cNvSpPr/>
            <p:nvPr/>
          </p:nvSpPr>
          <p:spPr>
            <a:xfrm>
              <a:off x="1928279" y="424867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2B2586E-9F78-4464-8DC5-570A545614BC}"/>
                </a:ext>
              </a:extLst>
            </p:cNvPr>
            <p:cNvSpPr/>
            <p:nvPr/>
          </p:nvSpPr>
          <p:spPr>
            <a:xfrm>
              <a:off x="4190668" y="276929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EFF913-99A3-4A58-B248-A6561B642DF3}"/>
                </a:ext>
              </a:extLst>
            </p:cNvPr>
            <p:cNvSpPr/>
            <p:nvPr/>
          </p:nvSpPr>
          <p:spPr>
            <a:xfrm>
              <a:off x="3650093" y="399787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C26631D-71B8-46A9-8B42-0112B1BB26CF}"/>
                </a:ext>
              </a:extLst>
            </p:cNvPr>
            <p:cNvSpPr/>
            <p:nvPr/>
          </p:nvSpPr>
          <p:spPr>
            <a:xfrm>
              <a:off x="3398279" y="394783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879E5DC-6AF4-41F7-A2B5-14DF6A5199C4}"/>
                </a:ext>
              </a:extLst>
            </p:cNvPr>
            <p:cNvSpPr/>
            <p:nvPr/>
          </p:nvSpPr>
          <p:spPr>
            <a:xfrm>
              <a:off x="3758093" y="428053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0D9FF36-BC26-4BF3-AEF9-A0E147E1041A}"/>
                </a:ext>
              </a:extLst>
            </p:cNvPr>
            <p:cNvSpPr/>
            <p:nvPr/>
          </p:nvSpPr>
          <p:spPr>
            <a:xfrm>
              <a:off x="3866093" y="464611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16BA5CFE-54A9-4818-A573-E97F2048CD64}"/>
                </a:ext>
              </a:extLst>
            </p:cNvPr>
            <p:cNvSpPr/>
            <p:nvPr/>
          </p:nvSpPr>
          <p:spPr>
            <a:xfrm>
              <a:off x="4336124" y="3036591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FF7F2381-C2FB-48C9-ABB9-092FFED58658}"/>
                </a:ext>
              </a:extLst>
            </p:cNvPr>
            <p:cNvSpPr/>
            <p:nvPr/>
          </p:nvSpPr>
          <p:spPr>
            <a:xfrm>
              <a:off x="1544060" y="3472665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304743BB-60B5-4115-8B6C-240AB31DC3D0}"/>
                </a:ext>
              </a:extLst>
            </p:cNvPr>
            <p:cNvSpPr/>
            <p:nvPr/>
          </p:nvSpPr>
          <p:spPr>
            <a:xfrm>
              <a:off x="5060330" y="425793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09EA654-13BA-42CD-AA95-7E263550625C}"/>
                </a:ext>
              </a:extLst>
            </p:cNvPr>
            <p:cNvSpPr/>
            <p:nvPr/>
          </p:nvSpPr>
          <p:spPr>
            <a:xfrm>
              <a:off x="3201479" y="195047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FF4B193-C8A7-456F-8B0D-05AACB1CF34D}"/>
                </a:ext>
              </a:extLst>
            </p:cNvPr>
            <p:cNvSpPr/>
            <p:nvPr/>
          </p:nvSpPr>
          <p:spPr>
            <a:xfrm>
              <a:off x="4888612" y="388987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89851EF-81C6-44F5-965F-957E1B2C51C3}"/>
                </a:ext>
              </a:extLst>
            </p:cNvPr>
            <p:cNvSpPr txBox="1"/>
            <p:nvPr/>
          </p:nvSpPr>
          <p:spPr>
            <a:xfrm>
              <a:off x="1187572" y="3103333"/>
              <a:ext cx="67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</a:t>
              </a:r>
              <a:r>
                <a:rPr lang="en-GB" baseline="-25000" dirty="0"/>
                <a:t>1,1</a:t>
              </a:r>
              <a:endParaRPr lang="en-GB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D864C43-A3FC-43B1-A1E4-736FC28AA20D}"/>
                </a:ext>
              </a:extLst>
            </p:cNvPr>
            <p:cNvSpPr txBox="1"/>
            <p:nvPr/>
          </p:nvSpPr>
          <p:spPr>
            <a:xfrm>
              <a:off x="4450900" y="2979650"/>
              <a:ext cx="67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</a:t>
              </a:r>
              <a:r>
                <a:rPr lang="en-GB" baseline="-25000" dirty="0"/>
                <a:t>1,2</a:t>
              </a:r>
              <a:endParaRPr lang="en-GB" dirty="0"/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F215934-6D6D-445E-8E00-5709563592B4}"/>
                </a:ext>
              </a:extLst>
            </p:cNvPr>
            <p:cNvCxnSpPr/>
            <p:nvPr/>
          </p:nvCxnSpPr>
          <p:spPr>
            <a:xfrm flipV="1">
              <a:off x="874695" y="2928591"/>
              <a:ext cx="4456091" cy="7269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8933C11F-25F8-48D2-8F83-918DA5ED0E38}"/>
                </a:ext>
              </a:extLst>
            </p:cNvPr>
            <p:cNvCxnSpPr/>
            <p:nvPr/>
          </p:nvCxnSpPr>
          <p:spPr>
            <a:xfrm flipV="1">
              <a:off x="900454" y="3197737"/>
              <a:ext cx="4456091" cy="726981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CB9D7B23-BE84-4B16-80FC-9122696E743E}"/>
                </a:ext>
              </a:extLst>
            </p:cNvPr>
            <p:cNvCxnSpPr/>
            <p:nvPr/>
          </p:nvCxnSpPr>
          <p:spPr>
            <a:xfrm flipV="1">
              <a:off x="829958" y="2662298"/>
              <a:ext cx="4456091" cy="726981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C9B0D316-B537-49CA-9674-6BF5487B9201}"/>
                </a:ext>
              </a:extLst>
            </p:cNvPr>
            <p:cNvCxnSpPr>
              <a:cxnSpLocks/>
            </p:cNvCxnSpPr>
            <p:nvPr/>
          </p:nvCxnSpPr>
          <p:spPr>
            <a:xfrm>
              <a:off x="5060330" y="2688862"/>
              <a:ext cx="54000" cy="260649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57F33D02-2233-43DB-9342-0331AF9F0BBD}"/>
                </a:ext>
              </a:extLst>
            </p:cNvPr>
            <p:cNvSpPr txBox="1"/>
            <p:nvPr/>
          </p:nvSpPr>
          <p:spPr>
            <a:xfrm>
              <a:off x="5337562" y="2560463"/>
              <a:ext cx="67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CC1114AD-C00F-478B-B762-8B1B4E267112}"/>
                </a:ext>
              </a:extLst>
            </p:cNvPr>
            <p:cNvCxnSpPr>
              <a:cxnSpLocks/>
            </p:cNvCxnSpPr>
            <p:nvPr/>
          </p:nvCxnSpPr>
          <p:spPr>
            <a:xfrm>
              <a:off x="5122227" y="2969565"/>
              <a:ext cx="54000" cy="260649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8BD6EC90-0B4C-4F12-B886-BC1981088E16}"/>
                </a:ext>
              </a:extLst>
            </p:cNvPr>
            <p:cNvSpPr txBox="1"/>
            <p:nvPr/>
          </p:nvSpPr>
          <p:spPr>
            <a:xfrm>
              <a:off x="5347394" y="2842070"/>
              <a:ext cx="67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A8BB8A2E-7E7F-457E-9EA4-677E0B913593}"/>
                </a:ext>
              </a:extLst>
            </p:cNvPr>
            <p:cNvSpPr/>
            <p:nvPr/>
          </p:nvSpPr>
          <p:spPr>
            <a:xfrm>
              <a:off x="7401593" y="19988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2487961-5186-4A98-B935-C71B19639F22}"/>
                </a:ext>
              </a:extLst>
            </p:cNvPr>
            <p:cNvSpPr/>
            <p:nvPr/>
          </p:nvSpPr>
          <p:spPr>
            <a:xfrm>
              <a:off x="7661993" y="2106829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AD41E82-6EE2-4724-A7DB-B5F5F287FA79}"/>
                </a:ext>
              </a:extLst>
            </p:cNvPr>
            <p:cNvSpPr/>
            <p:nvPr/>
          </p:nvSpPr>
          <p:spPr>
            <a:xfrm>
              <a:off x="7744574" y="2400558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50A9F9DF-1FFA-4DCE-B20C-1D4353AAF0A6}"/>
                </a:ext>
              </a:extLst>
            </p:cNvPr>
            <p:cNvSpPr/>
            <p:nvPr/>
          </p:nvSpPr>
          <p:spPr>
            <a:xfrm>
              <a:off x="8163593" y="238519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8407911-0F50-4417-A8F1-99667F2BF25F}"/>
                </a:ext>
              </a:extLst>
            </p:cNvPr>
            <p:cNvSpPr/>
            <p:nvPr/>
          </p:nvSpPr>
          <p:spPr>
            <a:xfrm>
              <a:off x="7946799" y="2570130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BB4E9BE-B12D-4E3C-A1C7-7896747B71E2}"/>
                </a:ext>
              </a:extLst>
            </p:cNvPr>
            <p:cNvSpPr/>
            <p:nvPr/>
          </p:nvSpPr>
          <p:spPr>
            <a:xfrm>
              <a:off x="8163593" y="2760829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AF854E-4459-42B3-8514-6D1027517AB4}"/>
                </a:ext>
              </a:extLst>
            </p:cNvPr>
            <p:cNvSpPr/>
            <p:nvPr/>
          </p:nvSpPr>
          <p:spPr>
            <a:xfrm>
              <a:off x="8566793" y="28366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80DF1981-3142-4D84-87C4-894306DCF830}"/>
                </a:ext>
              </a:extLst>
            </p:cNvPr>
            <p:cNvSpPr/>
            <p:nvPr/>
          </p:nvSpPr>
          <p:spPr>
            <a:xfrm>
              <a:off x="8478449" y="252290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29D365E-2C11-4BEB-B119-23D038064A5C}"/>
                </a:ext>
              </a:extLst>
            </p:cNvPr>
            <p:cNvSpPr/>
            <p:nvPr/>
          </p:nvSpPr>
          <p:spPr>
            <a:xfrm>
              <a:off x="8817593" y="31275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B1B2593E-67E1-4676-8513-C65D553097D6}"/>
                </a:ext>
              </a:extLst>
            </p:cNvPr>
            <p:cNvSpPr/>
            <p:nvPr/>
          </p:nvSpPr>
          <p:spPr>
            <a:xfrm>
              <a:off x="8163593" y="352338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21E7F252-5686-41C1-817A-9C8E498E7735}"/>
                </a:ext>
              </a:extLst>
            </p:cNvPr>
            <p:cNvSpPr/>
            <p:nvPr/>
          </p:nvSpPr>
          <p:spPr>
            <a:xfrm>
              <a:off x="7347593" y="3720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D3D43680-774E-41A4-9F93-0F7C63DE04C5}"/>
                </a:ext>
              </a:extLst>
            </p:cNvPr>
            <p:cNvSpPr/>
            <p:nvPr/>
          </p:nvSpPr>
          <p:spPr>
            <a:xfrm>
              <a:off x="9609982" y="224126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84BDCC71-F1EC-45DF-8987-EE2BCABF00BA}"/>
                </a:ext>
              </a:extLst>
            </p:cNvPr>
            <p:cNvSpPr/>
            <p:nvPr/>
          </p:nvSpPr>
          <p:spPr>
            <a:xfrm>
              <a:off x="9069407" y="3469843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85F4FAF-EA49-4E31-91D4-17F3100FA23B}"/>
                </a:ext>
              </a:extLst>
            </p:cNvPr>
            <p:cNvSpPr/>
            <p:nvPr/>
          </p:nvSpPr>
          <p:spPr>
            <a:xfrm>
              <a:off x="8817593" y="3419798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D41FBA59-2B3B-49C9-8BFE-5CA527558CEE}"/>
                </a:ext>
              </a:extLst>
            </p:cNvPr>
            <p:cNvSpPr/>
            <p:nvPr/>
          </p:nvSpPr>
          <p:spPr>
            <a:xfrm>
              <a:off x="9177407" y="3752503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728868D6-7511-4B36-945E-E04831123D95}"/>
                </a:ext>
              </a:extLst>
            </p:cNvPr>
            <p:cNvSpPr/>
            <p:nvPr/>
          </p:nvSpPr>
          <p:spPr>
            <a:xfrm>
              <a:off x="9285407" y="411808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1B3931D6-478B-48D9-B3AF-0E147E1EEA83}"/>
                </a:ext>
              </a:extLst>
            </p:cNvPr>
            <p:cNvSpPr/>
            <p:nvPr/>
          </p:nvSpPr>
          <p:spPr>
            <a:xfrm>
              <a:off x="9755438" y="250855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389DEA83-141E-47F3-91D7-5D9E59C8A433}"/>
                </a:ext>
              </a:extLst>
            </p:cNvPr>
            <p:cNvSpPr/>
            <p:nvPr/>
          </p:nvSpPr>
          <p:spPr>
            <a:xfrm>
              <a:off x="6963374" y="29446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58DC7CEC-D47A-4A3A-92EA-348B74FAF417}"/>
                </a:ext>
              </a:extLst>
            </p:cNvPr>
            <p:cNvSpPr/>
            <p:nvPr/>
          </p:nvSpPr>
          <p:spPr>
            <a:xfrm>
              <a:off x="10479644" y="372990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41EE075E-0C2E-4E14-A0F2-A05ED4DB0B3E}"/>
                </a:ext>
              </a:extLst>
            </p:cNvPr>
            <p:cNvSpPr/>
            <p:nvPr/>
          </p:nvSpPr>
          <p:spPr>
            <a:xfrm>
              <a:off x="8620793" y="142244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7ED5A99C-179A-4EAC-A787-1E520799472D}"/>
                </a:ext>
              </a:extLst>
            </p:cNvPr>
            <p:cNvSpPr/>
            <p:nvPr/>
          </p:nvSpPr>
          <p:spPr>
            <a:xfrm>
              <a:off x="10307926" y="336184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0E2E7E48-F046-4C1F-B69D-D94A789F0C99}"/>
                </a:ext>
              </a:extLst>
            </p:cNvPr>
            <p:cNvSpPr txBox="1"/>
            <p:nvPr/>
          </p:nvSpPr>
          <p:spPr>
            <a:xfrm>
              <a:off x="6933911" y="1716613"/>
              <a:ext cx="67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</a:t>
              </a:r>
              <a:r>
                <a:rPr lang="en-GB" baseline="-25000" dirty="0"/>
                <a:t>2,1</a:t>
              </a:r>
              <a:endParaRPr lang="en-GB" dirty="0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3FD1B205-355F-4B75-B984-849FE2E2F657}"/>
                </a:ext>
              </a:extLst>
            </p:cNvPr>
            <p:cNvSpPr txBox="1"/>
            <p:nvPr/>
          </p:nvSpPr>
          <p:spPr>
            <a:xfrm>
              <a:off x="9349738" y="3987345"/>
              <a:ext cx="67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</a:t>
              </a:r>
              <a:r>
                <a:rPr lang="en-GB" baseline="-25000" dirty="0"/>
                <a:t>2,2</a:t>
              </a:r>
              <a:endParaRPr lang="en-GB" dirty="0"/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A856889C-38DC-422C-8352-BEAEC624BAAB}"/>
                </a:ext>
              </a:extLst>
            </p:cNvPr>
            <p:cNvCxnSpPr/>
            <p:nvPr/>
          </p:nvCxnSpPr>
          <p:spPr>
            <a:xfrm rot="14263582" flipV="1">
              <a:off x="6237541" y="2810788"/>
              <a:ext cx="4456091" cy="7269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3FC185B4-3D9F-4CC1-9127-7791C9937254}"/>
                </a:ext>
              </a:extLst>
            </p:cNvPr>
            <p:cNvCxnSpPr/>
            <p:nvPr/>
          </p:nvCxnSpPr>
          <p:spPr>
            <a:xfrm rot="14263582" flipV="1">
              <a:off x="6451352" y="2645295"/>
              <a:ext cx="4456091" cy="726981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BDA1C9C3-4B1A-42D9-A2A9-FF664D5C73EB}"/>
                </a:ext>
              </a:extLst>
            </p:cNvPr>
            <p:cNvCxnSpPr/>
            <p:nvPr/>
          </p:nvCxnSpPr>
          <p:spPr>
            <a:xfrm rot="14263582" flipV="1">
              <a:off x="6036276" y="2990804"/>
              <a:ext cx="4456091" cy="726981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ED5F49B2-934F-456B-9604-406C9221CA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8362" y="1588021"/>
              <a:ext cx="202000" cy="184899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CF1CCB33-6239-43BD-8C76-8A078379C933}"/>
                </a:ext>
              </a:extLst>
            </p:cNvPr>
            <p:cNvSpPr txBox="1"/>
            <p:nvPr/>
          </p:nvSpPr>
          <p:spPr>
            <a:xfrm>
              <a:off x="6654843" y="1300298"/>
              <a:ext cx="67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8F11F2EB-2AA8-4805-9FEC-D906C9B96C43}"/>
                </a:ext>
              </a:extLst>
            </p:cNvPr>
            <p:cNvSpPr txBox="1"/>
            <p:nvPr/>
          </p:nvSpPr>
          <p:spPr>
            <a:xfrm>
              <a:off x="6902808" y="1130517"/>
              <a:ext cx="67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D74AF3D3-6DE0-4B4D-ADF6-D6E23162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6356" y="1404044"/>
              <a:ext cx="202000" cy="184899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4028CDE2-DA44-45B7-BC23-24FA915E002E}"/>
                </a:ext>
              </a:extLst>
            </p:cNvPr>
            <p:cNvSpPr txBox="1"/>
            <p:nvPr/>
          </p:nvSpPr>
          <p:spPr>
            <a:xfrm>
              <a:off x="1268860" y="4947890"/>
              <a:ext cx="2994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Two randomly picked points</a:t>
              </a: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BF4AA138-8017-4E3D-A5CE-F2257AF39B68}"/>
                </a:ext>
              </a:extLst>
            </p:cNvPr>
            <p:cNvSpPr/>
            <p:nvPr/>
          </p:nvSpPr>
          <p:spPr>
            <a:xfrm>
              <a:off x="1133572" y="5432215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A78B9A6A-9978-4001-AA33-DF4F79A9533E}"/>
                </a:ext>
              </a:extLst>
            </p:cNvPr>
            <p:cNvSpPr/>
            <p:nvPr/>
          </p:nvSpPr>
          <p:spPr>
            <a:xfrm>
              <a:off x="1133572" y="578587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69E19EE-98BF-4F88-9554-A7E70A3B3897}"/>
                </a:ext>
              </a:extLst>
            </p:cNvPr>
            <p:cNvSpPr/>
            <p:nvPr/>
          </p:nvSpPr>
          <p:spPr>
            <a:xfrm>
              <a:off x="1133572" y="507855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611A0561-6807-40A3-A22C-FC6120E42264}"/>
                </a:ext>
              </a:extLst>
            </p:cNvPr>
            <p:cNvSpPr txBox="1"/>
            <p:nvPr/>
          </p:nvSpPr>
          <p:spPr>
            <a:xfrm>
              <a:off x="1268860" y="5281446"/>
              <a:ext cx="2994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Inliers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442CD93-E691-40E2-837F-239AD9B67CC8}"/>
                </a:ext>
              </a:extLst>
            </p:cNvPr>
            <p:cNvSpPr txBox="1"/>
            <p:nvPr/>
          </p:nvSpPr>
          <p:spPr>
            <a:xfrm>
              <a:off x="1268860" y="5615002"/>
              <a:ext cx="2994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Outliers</a:t>
              </a:r>
            </a:p>
          </p:txBody>
        </p: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897C953C-2183-49BB-BC6C-ECA18C6E9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330" y="6139532"/>
              <a:ext cx="302483" cy="493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2BB421FC-3841-4E10-8A8C-0BAA019D88AE}"/>
                </a:ext>
              </a:extLst>
            </p:cNvPr>
            <p:cNvSpPr txBox="1"/>
            <p:nvPr/>
          </p:nvSpPr>
          <p:spPr>
            <a:xfrm>
              <a:off x="1268860" y="5948559"/>
              <a:ext cx="2994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Function </a:t>
              </a:r>
            </a:p>
          </p:txBody>
        </p:sp>
        <p:graphicFrame>
          <p:nvGraphicFramePr>
            <p:cNvPr id="83" name="Objekt 82">
              <a:extLst>
                <a:ext uri="{FF2B5EF4-FFF2-40B4-BE49-F238E27FC236}">
                  <a16:creationId xmlns:a16="http://schemas.microsoft.com/office/drawing/2014/main" id="{493A3A82-7002-4380-B887-2AB36A1031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8482275"/>
                </p:ext>
              </p:extLst>
            </p:nvPr>
          </p:nvGraphicFramePr>
          <p:xfrm>
            <a:off x="2237319" y="6134882"/>
            <a:ext cx="904800" cy="211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3" imgW="761760" imgH="177480" progId="Equation.DSMT4">
                    <p:embed/>
                  </p:oleObj>
                </mc:Choice>
                <mc:Fallback>
                  <p:oleObj name="Equation" r:id="rId3" imgW="7617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37319" y="6134882"/>
                          <a:ext cx="904800" cy="2111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26CEFFCB-9B6B-4FD6-90BC-BF057B0C6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07" y="6434539"/>
              <a:ext cx="315130" cy="51412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2F97D76-9189-4761-9A7D-22D51C3E0D83}"/>
                </a:ext>
              </a:extLst>
            </p:cNvPr>
            <p:cNvSpPr txBox="1"/>
            <p:nvPr/>
          </p:nvSpPr>
          <p:spPr>
            <a:xfrm>
              <a:off x="1268860" y="6282116"/>
              <a:ext cx="2994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Band boundary  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4A17D8F-AE3F-40A3-B92C-25F90A9D6ACF}"/>
                </a:ext>
              </a:extLst>
            </p:cNvPr>
            <p:cNvSpPr txBox="1"/>
            <p:nvPr/>
          </p:nvSpPr>
          <p:spPr>
            <a:xfrm>
              <a:off x="799649" y="689000"/>
              <a:ext cx="2994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Iteration 1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BC5159DD-CCC3-416D-B07B-90E8260BBAE9}"/>
                </a:ext>
              </a:extLst>
            </p:cNvPr>
            <p:cNvSpPr txBox="1"/>
            <p:nvPr/>
          </p:nvSpPr>
          <p:spPr>
            <a:xfrm>
              <a:off x="6503769" y="686121"/>
              <a:ext cx="2994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Iteration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81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36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Equation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Weber</dc:creator>
  <cp:lastModifiedBy>Stefan Weber</cp:lastModifiedBy>
  <cp:revision>21</cp:revision>
  <dcterms:created xsi:type="dcterms:W3CDTF">2020-05-02T11:15:02Z</dcterms:created>
  <dcterms:modified xsi:type="dcterms:W3CDTF">2020-05-04T16:06:52Z</dcterms:modified>
</cp:coreProperties>
</file>