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054C9-E51E-4920-900A-F7C6DC80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B355F-751F-4F34-82F2-8B18AB65F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F9073-D50B-47D4-9B12-4126C8BE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4929F-03B7-444C-947A-CB9FBE64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343C2-56F3-4DB6-9759-C8355A43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D78AB-17F0-4873-AF4E-7E3A45F1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B88CB-FAA4-4DD3-AFFF-0345602E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D37C6-F3DC-469A-AEDC-07E33636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A8111-63D0-42F5-9ECA-C3653CA7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BC567-AA2B-4370-A6CE-22A1A272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16A183-B37A-41C8-88EF-648212551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C53C20-EF77-424F-A7B3-608C99D8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D5818-FD29-4DFE-924C-C272F5AA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98D50-9FEA-47FC-B64A-20C9D999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08D84-5B3E-48A5-83E3-70DCC808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3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BFA5C-2F95-4954-8C66-1613A464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94DF9-78B2-4238-892E-E1219747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350A2-3F88-4B14-9D05-8D680E9F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714F7-538B-403B-BF1E-0F5DE97C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697E7-F385-40A2-BFB5-129A390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7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94643-3F2C-4A19-9CFB-9ED4BCB8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075063-8A2B-49F1-B213-A72C5F0B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F197F-9FE0-4E69-995B-D4B73D07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29C76-7479-4E1B-9DAE-9ED3044C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FD6AC-B8E7-4C81-8E45-0B036506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3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2BEAA-0606-4CCF-AF2D-6453934A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1E6B5-74C6-4DE1-B832-64B90F92C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A2DDC3-5103-4136-BE4F-E8F66F68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4FA37-D034-4047-B56B-98F81435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FDA98-BADD-4A4C-A916-A249AFF5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4CB747-6256-481F-9D25-3B6872B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1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5DC4-9091-4449-9FE2-3985B3AF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6CB4B-EAA1-4475-9430-60C2488B8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FA0081-AC1C-4305-9C9E-CC7C86FF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5DF9F2-EFC5-40B4-AA53-2155B362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45D40F-6694-4591-9488-EB1B22C41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BC5A3B-78AA-43DB-B5F3-5924D88C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6EAB46-CC04-41B9-B44F-29055815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65DC18-9792-4D50-B494-160CCEE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A00B-D614-46EB-BE2B-6D6ACB2C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72A11B-AA0E-4499-89F4-F11B6ED1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23526-B1A7-45C3-82D3-4238D732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A4BC97-051A-4BB1-A466-F2ECE690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6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0F14D6-0C2E-4F0F-80A4-1DF6C403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215D9-6D99-4584-9A61-CAB7BFB1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114BB3-43CB-42BC-9C2F-3DBF0809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B2455-312A-4086-8392-87972F78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AB3E6-22D3-4821-9E8F-9A40BAD3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9C73C5-5576-461E-9C20-B40879C3B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BBF83-4BA7-45FA-AC50-8F1F5868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6D185C-53A2-40E4-84C9-054D883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1C0AF-B720-4BF2-B166-D81C06B9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AAE4-055C-422F-ACFF-A44619C0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FB9014-80D0-41F5-8AC7-AD6F33FF6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E94E56-1CDC-48B1-94EF-C29AE068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35DB96-775D-4A66-B9DA-4C092CD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D8C479-06BD-45B6-B3C5-26C36910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FE37E-9F2A-43E2-9C60-DF1C70A8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5DBC22-4AB9-4E3D-8FB6-E0005A5E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72024-D6C0-44BF-B918-FB865A67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2A672-1479-440A-A31E-151EC13BF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DD9B-E825-4EB5-9EEC-DF80A9880977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01255-4A57-4628-A7CF-6E2188535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B341E-8773-4906-BD41-E82E2C51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C55C-1484-4EA4-A6E3-3B1D6FC31C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0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E7A5AE3-479F-4678-B21B-AD69640D4B3E}"/>
              </a:ext>
            </a:extLst>
          </p:cNvPr>
          <p:cNvCxnSpPr>
            <a:cxnSpLocks/>
          </p:cNvCxnSpPr>
          <p:nvPr/>
        </p:nvCxnSpPr>
        <p:spPr>
          <a:xfrm>
            <a:off x="2099256" y="4836017"/>
            <a:ext cx="71590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DA21D72-F077-47FC-8B0A-7EEA999E9BCA}"/>
              </a:ext>
            </a:extLst>
          </p:cNvPr>
          <p:cNvCxnSpPr>
            <a:cxnSpLocks/>
          </p:cNvCxnSpPr>
          <p:nvPr/>
        </p:nvCxnSpPr>
        <p:spPr>
          <a:xfrm flipH="1" flipV="1">
            <a:off x="2251655" y="611746"/>
            <a:ext cx="1" cy="4576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E818170-6651-4769-8523-1CA54114893C}"/>
              </a:ext>
            </a:extLst>
          </p:cNvPr>
          <p:cNvCxnSpPr>
            <a:cxnSpLocks/>
          </p:cNvCxnSpPr>
          <p:nvPr/>
        </p:nvCxnSpPr>
        <p:spPr>
          <a:xfrm>
            <a:off x="2119647" y="162916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EB4084C-699C-433E-8A0A-EFE905B5C436}"/>
              </a:ext>
            </a:extLst>
          </p:cNvPr>
          <p:cNvCxnSpPr>
            <a:cxnSpLocks/>
          </p:cNvCxnSpPr>
          <p:nvPr/>
        </p:nvCxnSpPr>
        <p:spPr>
          <a:xfrm>
            <a:off x="2119647" y="453120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1AC5786-C321-41C0-A37B-551C4A9F24B0}"/>
              </a:ext>
            </a:extLst>
          </p:cNvPr>
          <p:cNvCxnSpPr>
            <a:cxnSpLocks/>
          </p:cNvCxnSpPr>
          <p:nvPr/>
        </p:nvCxnSpPr>
        <p:spPr>
          <a:xfrm>
            <a:off x="2119647" y="199192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7A60D50-D9B5-4251-8CCA-AC3E780063D5}"/>
              </a:ext>
            </a:extLst>
          </p:cNvPr>
          <p:cNvCxnSpPr>
            <a:cxnSpLocks/>
          </p:cNvCxnSpPr>
          <p:nvPr/>
        </p:nvCxnSpPr>
        <p:spPr>
          <a:xfrm>
            <a:off x="2119647" y="235467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A318767-C286-4C2E-AE00-39480F89003F}"/>
              </a:ext>
            </a:extLst>
          </p:cNvPr>
          <p:cNvCxnSpPr>
            <a:cxnSpLocks/>
          </p:cNvCxnSpPr>
          <p:nvPr/>
        </p:nvCxnSpPr>
        <p:spPr>
          <a:xfrm>
            <a:off x="2119647" y="271743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134DFD7-2ED4-456B-ABA9-6A627DD3FDEB}"/>
              </a:ext>
            </a:extLst>
          </p:cNvPr>
          <p:cNvCxnSpPr>
            <a:cxnSpLocks/>
          </p:cNvCxnSpPr>
          <p:nvPr/>
        </p:nvCxnSpPr>
        <p:spPr>
          <a:xfrm>
            <a:off x="2119647" y="308018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2CDAE80-D19D-417D-9443-9D096B9AD169}"/>
              </a:ext>
            </a:extLst>
          </p:cNvPr>
          <p:cNvCxnSpPr>
            <a:cxnSpLocks/>
          </p:cNvCxnSpPr>
          <p:nvPr/>
        </p:nvCxnSpPr>
        <p:spPr>
          <a:xfrm>
            <a:off x="2119647" y="344294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BD146A5-3DF7-4327-9CB2-B3A752A4FFA7}"/>
              </a:ext>
            </a:extLst>
          </p:cNvPr>
          <p:cNvCxnSpPr>
            <a:cxnSpLocks/>
          </p:cNvCxnSpPr>
          <p:nvPr/>
        </p:nvCxnSpPr>
        <p:spPr>
          <a:xfrm>
            <a:off x="2119647" y="380569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E7667EE-280B-4590-98D3-716F035EEEA6}"/>
              </a:ext>
            </a:extLst>
          </p:cNvPr>
          <p:cNvCxnSpPr>
            <a:cxnSpLocks/>
          </p:cNvCxnSpPr>
          <p:nvPr/>
        </p:nvCxnSpPr>
        <p:spPr>
          <a:xfrm>
            <a:off x="2119647" y="416845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44F58D2-922F-4465-950F-AB1C52542F6C}"/>
              </a:ext>
            </a:extLst>
          </p:cNvPr>
          <p:cNvCxnSpPr>
            <a:cxnSpLocks/>
          </p:cNvCxnSpPr>
          <p:nvPr/>
        </p:nvCxnSpPr>
        <p:spPr>
          <a:xfrm>
            <a:off x="2119647" y="126641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F287D48-2064-4CC9-994A-919F06CA040E}"/>
              </a:ext>
            </a:extLst>
          </p:cNvPr>
          <p:cNvCxnSpPr>
            <a:cxnSpLocks/>
          </p:cNvCxnSpPr>
          <p:nvPr/>
        </p:nvCxnSpPr>
        <p:spPr>
          <a:xfrm>
            <a:off x="2119647" y="90365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85C52A9-03A4-47D2-BCFC-398E22FD3619}"/>
              </a:ext>
            </a:extLst>
          </p:cNvPr>
          <p:cNvCxnSpPr>
            <a:cxnSpLocks/>
          </p:cNvCxnSpPr>
          <p:nvPr/>
        </p:nvCxnSpPr>
        <p:spPr>
          <a:xfrm rot="5400000">
            <a:off x="5311462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534C432-BD15-4E42-9AAC-34257F085B46}"/>
              </a:ext>
            </a:extLst>
          </p:cNvPr>
          <p:cNvCxnSpPr>
            <a:cxnSpLocks/>
          </p:cNvCxnSpPr>
          <p:nvPr/>
        </p:nvCxnSpPr>
        <p:spPr>
          <a:xfrm rot="5400000">
            <a:off x="2409423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01B7870-1CBD-46FD-A6AB-83D43B93C4E4}"/>
              </a:ext>
            </a:extLst>
          </p:cNvPr>
          <p:cNvCxnSpPr>
            <a:cxnSpLocks/>
          </p:cNvCxnSpPr>
          <p:nvPr/>
        </p:nvCxnSpPr>
        <p:spPr>
          <a:xfrm rot="5400000">
            <a:off x="494870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41D8B3E-C019-4DD3-944A-1FD8EAC2FBEC}"/>
              </a:ext>
            </a:extLst>
          </p:cNvPr>
          <p:cNvCxnSpPr>
            <a:cxnSpLocks/>
          </p:cNvCxnSpPr>
          <p:nvPr/>
        </p:nvCxnSpPr>
        <p:spPr>
          <a:xfrm rot="5400000">
            <a:off x="4585952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ACB80D2-E099-4A85-A005-CDD3521FB8BD}"/>
              </a:ext>
            </a:extLst>
          </p:cNvPr>
          <p:cNvCxnSpPr>
            <a:cxnSpLocks/>
          </p:cNvCxnSpPr>
          <p:nvPr/>
        </p:nvCxnSpPr>
        <p:spPr>
          <a:xfrm rot="5400000">
            <a:off x="422319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0B54125-3E04-427C-A598-DD63E3BAAF21}"/>
              </a:ext>
            </a:extLst>
          </p:cNvPr>
          <p:cNvCxnSpPr>
            <a:cxnSpLocks/>
          </p:cNvCxnSpPr>
          <p:nvPr/>
        </p:nvCxnSpPr>
        <p:spPr>
          <a:xfrm rot="5400000">
            <a:off x="3860442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04F381F-D85B-4174-AD0A-512B603B6430}"/>
              </a:ext>
            </a:extLst>
          </p:cNvPr>
          <p:cNvCxnSpPr>
            <a:cxnSpLocks/>
          </p:cNvCxnSpPr>
          <p:nvPr/>
        </p:nvCxnSpPr>
        <p:spPr>
          <a:xfrm rot="5400000">
            <a:off x="349768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B323EA1-63C9-49C0-96B4-6FEEC52A1645}"/>
              </a:ext>
            </a:extLst>
          </p:cNvPr>
          <p:cNvCxnSpPr>
            <a:cxnSpLocks/>
          </p:cNvCxnSpPr>
          <p:nvPr/>
        </p:nvCxnSpPr>
        <p:spPr>
          <a:xfrm rot="5400000">
            <a:off x="3134932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F0BEE7D-222B-4669-BF96-CEBD5C2304D7}"/>
              </a:ext>
            </a:extLst>
          </p:cNvPr>
          <p:cNvCxnSpPr>
            <a:cxnSpLocks/>
          </p:cNvCxnSpPr>
          <p:nvPr/>
        </p:nvCxnSpPr>
        <p:spPr>
          <a:xfrm rot="5400000">
            <a:off x="277217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B93B463-35C3-4A82-9A10-AC6A766E138D}"/>
              </a:ext>
            </a:extLst>
          </p:cNvPr>
          <p:cNvCxnSpPr>
            <a:cxnSpLocks/>
          </p:cNvCxnSpPr>
          <p:nvPr/>
        </p:nvCxnSpPr>
        <p:spPr>
          <a:xfrm rot="5400000">
            <a:off x="567421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FB9904E-7A0A-4CCC-B1B8-D290C5D1B651}"/>
              </a:ext>
            </a:extLst>
          </p:cNvPr>
          <p:cNvCxnSpPr>
            <a:cxnSpLocks/>
          </p:cNvCxnSpPr>
          <p:nvPr/>
        </p:nvCxnSpPr>
        <p:spPr>
          <a:xfrm rot="5400000">
            <a:off x="6036972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1F940C92-E5D0-4FDA-A59C-798C61F3A09E}"/>
              </a:ext>
            </a:extLst>
          </p:cNvPr>
          <p:cNvSpPr/>
          <p:nvPr/>
        </p:nvSpPr>
        <p:spPr>
          <a:xfrm>
            <a:off x="2842481" y="4105127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BFB0BB74-9ACF-465E-AA9D-64E0ED5F2120}"/>
              </a:ext>
            </a:extLst>
          </p:cNvPr>
          <p:cNvSpPr/>
          <p:nvPr/>
        </p:nvSpPr>
        <p:spPr>
          <a:xfrm>
            <a:off x="3566374" y="337533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33A3AF11-2B95-4E36-A8C3-6164EC4771F3}"/>
              </a:ext>
            </a:extLst>
          </p:cNvPr>
          <p:cNvSpPr/>
          <p:nvPr/>
        </p:nvSpPr>
        <p:spPr>
          <a:xfrm>
            <a:off x="4287593" y="264982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19E76C79-EF45-48E7-B174-B9A1B98BDA8D}"/>
              </a:ext>
            </a:extLst>
          </p:cNvPr>
          <p:cNvSpPr/>
          <p:nvPr/>
        </p:nvSpPr>
        <p:spPr>
          <a:xfrm>
            <a:off x="5013103" y="337533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CCB478EB-83A6-4711-A45B-46959EE9E7A4}"/>
              </a:ext>
            </a:extLst>
          </p:cNvPr>
          <p:cNvSpPr/>
          <p:nvPr/>
        </p:nvSpPr>
        <p:spPr>
          <a:xfrm>
            <a:off x="5738613" y="264982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29EF90C1-2B4E-40DF-9E9A-FF503A4B79C7}"/>
              </a:ext>
            </a:extLst>
          </p:cNvPr>
          <p:cNvSpPr/>
          <p:nvPr/>
        </p:nvSpPr>
        <p:spPr>
          <a:xfrm>
            <a:off x="6756040" y="199192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72998C3-38CA-42AA-A48F-A4BCB47BFE16}"/>
              </a:ext>
            </a:extLst>
          </p:cNvPr>
          <p:cNvCxnSpPr>
            <a:cxnSpLocks/>
          </p:cNvCxnSpPr>
          <p:nvPr/>
        </p:nvCxnSpPr>
        <p:spPr>
          <a:xfrm rot="5400000">
            <a:off x="6367509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3A82491-9753-4B01-A72A-55726AB0F0FD}"/>
              </a:ext>
            </a:extLst>
          </p:cNvPr>
          <p:cNvCxnSpPr>
            <a:cxnSpLocks/>
          </p:cNvCxnSpPr>
          <p:nvPr/>
        </p:nvCxnSpPr>
        <p:spPr>
          <a:xfrm rot="5400000">
            <a:off x="8906793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E946E806-FFEF-44EE-BFC4-C2E6A5B13B21}"/>
              </a:ext>
            </a:extLst>
          </p:cNvPr>
          <p:cNvCxnSpPr>
            <a:cxnSpLocks/>
          </p:cNvCxnSpPr>
          <p:nvPr/>
        </p:nvCxnSpPr>
        <p:spPr>
          <a:xfrm rot="5400000">
            <a:off x="8544038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5F14C8F-3230-4B76-9CE7-D0DAC8E75A68}"/>
              </a:ext>
            </a:extLst>
          </p:cNvPr>
          <p:cNvCxnSpPr>
            <a:cxnSpLocks/>
          </p:cNvCxnSpPr>
          <p:nvPr/>
        </p:nvCxnSpPr>
        <p:spPr>
          <a:xfrm rot="5400000">
            <a:off x="8181283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D656854D-B77E-48A8-AA29-91F7786E1CA2}"/>
              </a:ext>
            </a:extLst>
          </p:cNvPr>
          <p:cNvCxnSpPr>
            <a:cxnSpLocks/>
          </p:cNvCxnSpPr>
          <p:nvPr/>
        </p:nvCxnSpPr>
        <p:spPr>
          <a:xfrm rot="5400000">
            <a:off x="7818528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92901A8-939A-49F6-AABC-D71AE16EF9AB}"/>
              </a:ext>
            </a:extLst>
          </p:cNvPr>
          <p:cNvCxnSpPr>
            <a:cxnSpLocks/>
          </p:cNvCxnSpPr>
          <p:nvPr/>
        </p:nvCxnSpPr>
        <p:spPr>
          <a:xfrm rot="5400000">
            <a:off x="7455773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D56D0F9-A0D2-4648-BCED-925F3F8D0FD2}"/>
              </a:ext>
            </a:extLst>
          </p:cNvPr>
          <p:cNvCxnSpPr>
            <a:cxnSpLocks/>
          </p:cNvCxnSpPr>
          <p:nvPr/>
        </p:nvCxnSpPr>
        <p:spPr>
          <a:xfrm rot="5400000">
            <a:off x="7093018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19D9D2B-EAC6-4518-9A85-17609319FB04}"/>
              </a:ext>
            </a:extLst>
          </p:cNvPr>
          <p:cNvCxnSpPr>
            <a:cxnSpLocks/>
          </p:cNvCxnSpPr>
          <p:nvPr/>
        </p:nvCxnSpPr>
        <p:spPr>
          <a:xfrm rot="5400000">
            <a:off x="6730263" y="4840316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20D01DDB-14F7-4518-A928-03A06567C0C8}"/>
              </a:ext>
            </a:extLst>
          </p:cNvPr>
          <p:cNvSpPr/>
          <p:nvPr/>
        </p:nvSpPr>
        <p:spPr>
          <a:xfrm>
            <a:off x="7520169" y="119880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Flussdiagramm: Verbinder 68">
            <a:extLst>
              <a:ext uri="{FF2B5EF4-FFF2-40B4-BE49-F238E27FC236}">
                <a16:creationId xmlns:a16="http://schemas.microsoft.com/office/drawing/2014/main" id="{D91E3CAA-D73A-4934-9A2D-1F4A2F1574AB}"/>
              </a:ext>
            </a:extLst>
          </p:cNvPr>
          <p:cNvSpPr/>
          <p:nvPr/>
        </p:nvSpPr>
        <p:spPr>
          <a:xfrm>
            <a:off x="8245679" y="836048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D4EAA0D5-6C15-4E2B-A9C8-11C096BECD40}"/>
              </a:ext>
            </a:extLst>
          </p:cNvPr>
          <p:cNvSpPr/>
          <p:nvPr/>
        </p:nvSpPr>
        <p:spPr>
          <a:xfrm>
            <a:off x="9685003" y="3892634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5BC3A6FD-AC02-4518-9C7E-F0820BAA6B60}"/>
              </a:ext>
            </a:extLst>
          </p:cNvPr>
          <p:cNvSpPr/>
          <p:nvPr/>
        </p:nvSpPr>
        <p:spPr>
          <a:xfrm>
            <a:off x="3927523" y="3012578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078C90D0-0BA9-431B-93A7-48B5E6CBF7B4}"/>
              </a:ext>
            </a:extLst>
          </p:cNvPr>
          <p:cNvCxnSpPr>
            <a:cxnSpLocks/>
            <a:endCxn id="50" idx="6"/>
          </p:cNvCxnSpPr>
          <p:nvPr/>
        </p:nvCxnSpPr>
        <p:spPr>
          <a:xfrm>
            <a:off x="2277414" y="2717433"/>
            <a:ext cx="21454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679F408-2C5A-4A1C-B14D-CCAB471C2C9C}"/>
              </a:ext>
            </a:extLst>
          </p:cNvPr>
          <p:cNvCxnSpPr>
            <a:cxnSpLocks/>
            <a:endCxn id="49" idx="6"/>
          </p:cNvCxnSpPr>
          <p:nvPr/>
        </p:nvCxnSpPr>
        <p:spPr>
          <a:xfrm>
            <a:off x="2099256" y="3442943"/>
            <a:ext cx="160234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7F626E9-0DC9-4496-A2B9-94FF4EE1DFC4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251655" y="3080188"/>
            <a:ext cx="16758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407045D-2E0D-4360-9357-EBCBE1A5D92E}"/>
              </a:ext>
            </a:extLst>
          </p:cNvPr>
          <p:cNvCxnSpPr>
            <a:cxnSpLocks/>
          </p:cNvCxnSpPr>
          <p:nvPr/>
        </p:nvCxnSpPr>
        <p:spPr>
          <a:xfrm>
            <a:off x="3992450" y="3084472"/>
            <a:ext cx="0" cy="175154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19BFC5D-7FAA-4995-87F7-B93462E16AF6}"/>
              </a:ext>
            </a:extLst>
          </p:cNvPr>
          <p:cNvCxnSpPr>
            <a:cxnSpLocks/>
          </p:cNvCxnSpPr>
          <p:nvPr/>
        </p:nvCxnSpPr>
        <p:spPr>
          <a:xfrm flipV="1">
            <a:off x="3629695" y="3510554"/>
            <a:ext cx="0" cy="13254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58FF00-A29B-42E0-975C-4C4C4953DA93}"/>
              </a:ext>
            </a:extLst>
          </p:cNvPr>
          <p:cNvCxnSpPr>
            <a:cxnSpLocks/>
          </p:cNvCxnSpPr>
          <p:nvPr/>
        </p:nvCxnSpPr>
        <p:spPr>
          <a:xfrm flipV="1">
            <a:off x="4353588" y="2712602"/>
            <a:ext cx="1616" cy="212341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8BB515C7-B990-4B82-A4CA-6BC6707A8328}"/>
              </a:ext>
            </a:extLst>
          </p:cNvPr>
          <p:cNvSpPr txBox="1"/>
          <p:nvPr/>
        </p:nvSpPr>
        <p:spPr>
          <a:xfrm>
            <a:off x="9963150" y="3774309"/>
            <a:ext cx="17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Sampled Values</a:t>
            </a:r>
          </a:p>
        </p:txBody>
      </p: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0E2F87CB-56CE-4B35-AA20-FA5413A0902D}"/>
              </a:ext>
            </a:extLst>
          </p:cNvPr>
          <p:cNvSpPr/>
          <p:nvPr/>
        </p:nvSpPr>
        <p:spPr>
          <a:xfrm>
            <a:off x="9685003" y="4197434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EB4CB86B-F62C-4AF5-8BD3-1CC000252B8C}"/>
              </a:ext>
            </a:extLst>
          </p:cNvPr>
          <p:cNvSpPr txBox="1"/>
          <p:nvPr/>
        </p:nvSpPr>
        <p:spPr>
          <a:xfrm>
            <a:off x="9940345" y="4080378"/>
            <a:ext cx="208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Interpolated Values</a:t>
            </a:r>
          </a:p>
        </p:txBody>
      </p:sp>
    </p:spTree>
    <p:extLst>
      <p:ext uri="{BB962C8B-B14F-4D97-AF65-F5344CB8AC3E}">
        <p14:creationId xmlns:p14="http://schemas.microsoft.com/office/powerpoint/2010/main" val="146716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E7A5AE3-479F-4678-B21B-AD69640D4B3E}"/>
              </a:ext>
            </a:extLst>
          </p:cNvPr>
          <p:cNvCxnSpPr>
            <a:cxnSpLocks/>
          </p:cNvCxnSpPr>
          <p:nvPr/>
        </p:nvCxnSpPr>
        <p:spPr>
          <a:xfrm>
            <a:off x="2099256" y="4836017"/>
            <a:ext cx="6371644" cy="20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DA21D72-F077-47FC-8B0A-7EEA999E9BCA}"/>
              </a:ext>
            </a:extLst>
          </p:cNvPr>
          <p:cNvCxnSpPr>
            <a:cxnSpLocks/>
          </p:cNvCxnSpPr>
          <p:nvPr/>
        </p:nvCxnSpPr>
        <p:spPr>
          <a:xfrm flipH="1" flipV="1">
            <a:off x="2251655" y="611746"/>
            <a:ext cx="1" cy="4576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E818170-6651-4769-8523-1CA54114893C}"/>
              </a:ext>
            </a:extLst>
          </p:cNvPr>
          <p:cNvCxnSpPr>
            <a:cxnSpLocks/>
          </p:cNvCxnSpPr>
          <p:nvPr/>
        </p:nvCxnSpPr>
        <p:spPr>
          <a:xfrm>
            <a:off x="2119647" y="162916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EB4084C-699C-433E-8A0A-EFE905B5C436}"/>
              </a:ext>
            </a:extLst>
          </p:cNvPr>
          <p:cNvCxnSpPr>
            <a:cxnSpLocks/>
          </p:cNvCxnSpPr>
          <p:nvPr/>
        </p:nvCxnSpPr>
        <p:spPr>
          <a:xfrm>
            <a:off x="2119647" y="453120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1AC5786-C321-41C0-A37B-551C4A9F24B0}"/>
              </a:ext>
            </a:extLst>
          </p:cNvPr>
          <p:cNvCxnSpPr>
            <a:cxnSpLocks/>
          </p:cNvCxnSpPr>
          <p:nvPr/>
        </p:nvCxnSpPr>
        <p:spPr>
          <a:xfrm>
            <a:off x="2119647" y="199192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7A60D50-D9B5-4251-8CCA-AC3E780063D5}"/>
              </a:ext>
            </a:extLst>
          </p:cNvPr>
          <p:cNvCxnSpPr>
            <a:cxnSpLocks/>
          </p:cNvCxnSpPr>
          <p:nvPr/>
        </p:nvCxnSpPr>
        <p:spPr>
          <a:xfrm>
            <a:off x="2119647" y="235467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A318767-C286-4C2E-AE00-39480F89003F}"/>
              </a:ext>
            </a:extLst>
          </p:cNvPr>
          <p:cNvCxnSpPr>
            <a:cxnSpLocks/>
          </p:cNvCxnSpPr>
          <p:nvPr/>
        </p:nvCxnSpPr>
        <p:spPr>
          <a:xfrm>
            <a:off x="2119647" y="271743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134DFD7-2ED4-456B-ABA9-6A627DD3FDEB}"/>
              </a:ext>
            </a:extLst>
          </p:cNvPr>
          <p:cNvCxnSpPr>
            <a:cxnSpLocks/>
          </p:cNvCxnSpPr>
          <p:nvPr/>
        </p:nvCxnSpPr>
        <p:spPr>
          <a:xfrm>
            <a:off x="2119647" y="308018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2CDAE80-D19D-417D-9443-9D096B9AD169}"/>
              </a:ext>
            </a:extLst>
          </p:cNvPr>
          <p:cNvCxnSpPr>
            <a:cxnSpLocks/>
          </p:cNvCxnSpPr>
          <p:nvPr/>
        </p:nvCxnSpPr>
        <p:spPr>
          <a:xfrm>
            <a:off x="2119647" y="344294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BD146A5-3DF7-4327-9CB2-B3A752A4FFA7}"/>
              </a:ext>
            </a:extLst>
          </p:cNvPr>
          <p:cNvCxnSpPr>
            <a:cxnSpLocks/>
          </p:cNvCxnSpPr>
          <p:nvPr/>
        </p:nvCxnSpPr>
        <p:spPr>
          <a:xfrm>
            <a:off x="2119647" y="380569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E7667EE-280B-4590-98D3-716F035EEEA6}"/>
              </a:ext>
            </a:extLst>
          </p:cNvPr>
          <p:cNvCxnSpPr>
            <a:cxnSpLocks/>
          </p:cNvCxnSpPr>
          <p:nvPr/>
        </p:nvCxnSpPr>
        <p:spPr>
          <a:xfrm>
            <a:off x="2119647" y="416845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44F58D2-922F-4465-950F-AB1C52542F6C}"/>
              </a:ext>
            </a:extLst>
          </p:cNvPr>
          <p:cNvCxnSpPr>
            <a:cxnSpLocks/>
          </p:cNvCxnSpPr>
          <p:nvPr/>
        </p:nvCxnSpPr>
        <p:spPr>
          <a:xfrm>
            <a:off x="2119647" y="1266413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F287D48-2064-4CC9-994A-919F06CA040E}"/>
              </a:ext>
            </a:extLst>
          </p:cNvPr>
          <p:cNvCxnSpPr>
            <a:cxnSpLocks/>
          </p:cNvCxnSpPr>
          <p:nvPr/>
        </p:nvCxnSpPr>
        <p:spPr>
          <a:xfrm>
            <a:off x="2119647" y="90365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85C52A9-03A4-47D2-BCFC-398E22FD3619}"/>
              </a:ext>
            </a:extLst>
          </p:cNvPr>
          <p:cNvCxnSpPr>
            <a:cxnSpLocks/>
          </p:cNvCxnSpPr>
          <p:nvPr/>
        </p:nvCxnSpPr>
        <p:spPr>
          <a:xfrm rot="5400000">
            <a:off x="4955503" y="4823855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ACB80D2-E099-4A85-A005-CDD3521FB8BD}"/>
              </a:ext>
            </a:extLst>
          </p:cNvPr>
          <p:cNvCxnSpPr>
            <a:cxnSpLocks/>
          </p:cNvCxnSpPr>
          <p:nvPr/>
        </p:nvCxnSpPr>
        <p:spPr>
          <a:xfrm rot="5400000">
            <a:off x="422319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04F381F-D85B-4174-AD0A-512B603B6430}"/>
              </a:ext>
            </a:extLst>
          </p:cNvPr>
          <p:cNvCxnSpPr>
            <a:cxnSpLocks/>
          </p:cNvCxnSpPr>
          <p:nvPr/>
        </p:nvCxnSpPr>
        <p:spPr>
          <a:xfrm rot="5400000">
            <a:off x="349768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F0BEE7D-222B-4669-BF96-CEBD5C2304D7}"/>
              </a:ext>
            </a:extLst>
          </p:cNvPr>
          <p:cNvCxnSpPr>
            <a:cxnSpLocks/>
          </p:cNvCxnSpPr>
          <p:nvPr/>
        </p:nvCxnSpPr>
        <p:spPr>
          <a:xfrm rot="5400000">
            <a:off x="2772177" y="4836017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FB9904E-7A0A-4CCC-B1B8-D290C5D1B651}"/>
              </a:ext>
            </a:extLst>
          </p:cNvPr>
          <p:cNvCxnSpPr>
            <a:cxnSpLocks/>
          </p:cNvCxnSpPr>
          <p:nvPr/>
        </p:nvCxnSpPr>
        <p:spPr>
          <a:xfrm rot="5400000">
            <a:off x="5672862" y="4823855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1F940C92-E5D0-4FDA-A59C-798C61F3A09E}"/>
              </a:ext>
            </a:extLst>
          </p:cNvPr>
          <p:cNvSpPr/>
          <p:nvPr/>
        </p:nvSpPr>
        <p:spPr>
          <a:xfrm>
            <a:off x="2803850" y="4066615"/>
            <a:ext cx="212486" cy="21224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BFB0BB74-9ACF-465E-AA9D-64E0ED5F2120}"/>
              </a:ext>
            </a:extLst>
          </p:cNvPr>
          <p:cNvSpPr/>
          <p:nvPr/>
        </p:nvSpPr>
        <p:spPr>
          <a:xfrm>
            <a:off x="3566374" y="337533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33A3AF11-2B95-4E36-A8C3-6164EC4771F3}"/>
              </a:ext>
            </a:extLst>
          </p:cNvPr>
          <p:cNvSpPr/>
          <p:nvPr/>
        </p:nvSpPr>
        <p:spPr>
          <a:xfrm>
            <a:off x="4287593" y="264982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19E76C79-EF45-48E7-B174-B9A1B98BDA8D}"/>
              </a:ext>
            </a:extLst>
          </p:cNvPr>
          <p:cNvSpPr/>
          <p:nvPr/>
        </p:nvSpPr>
        <p:spPr>
          <a:xfrm>
            <a:off x="5013103" y="337533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CCB478EB-83A6-4711-A45B-46959EE9E7A4}"/>
              </a:ext>
            </a:extLst>
          </p:cNvPr>
          <p:cNvSpPr/>
          <p:nvPr/>
        </p:nvSpPr>
        <p:spPr>
          <a:xfrm>
            <a:off x="5738613" y="264982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29EF90C1-2B4E-40DF-9E9A-FF503A4B79C7}"/>
              </a:ext>
            </a:extLst>
          </p:cNvPr>
          <p:cNvSpPr/>
          <p:nvPr/>
        </p:nvSpPr>
        <p:spPr>
          <a:xfrm>
            <a:off x="6442642" y="192431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5F14C8F-3230-4B76-9CE7-D0DAC8E75A68}"/>
              </a:ext>
            </a:extLst>
          </p:cNvPr>
          <p:cNvCxnSpPr>
            <a:cxnSpLocks/>
          </p:cNvCxnSpPr>
          <p:nvPr/>
        </p:nvCxnSpPr>
        <p:spPr>
          <a:xfrm rot="5400000">
            <a:off x="7820672" y="4853292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92901A8-939A-49F6-AABC-D71AE16EF9AB}"/>
              </a:ext>
            </a:extLst>
          </p:cNvPr>
          <p:cNvCxnSpPr>
            <a:cxnSpLocks/>
          </p:cNvCxnSpPr>
          <p:nvPr/>
        </p:nvCxnSpPr>
        <p:spPr>
          <a:xfrm rot="5400000">
            <a:off x="7091663" y="4848989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19D9D2B-EAC6-4518-9A85-17609319FB04}"/>
              </a:ext>
            </a:extLst>
          </p:cNvPr>
          <p:cNvCxnSpPr>
            <a:cxnSpLocks/>
          </p:cNvCxnSpPr>
          <p:nvPr/>
        </p:nvCxnSpPr>
        <p:spPr>
          <a:xfrm rot="5400000">
            <a:off x="6378245" y="4856684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20D01DDB-14F7-4518-A928-03A06567C0C8}"/>
              </a:ext>
            </a:extLst>
          </p:cNvPr>
          <p:cNvSpPr/>
          <p:nvPr/>
        </p:nvSpPr>
        <p:spPr>
          <a:xfrm>
            <a:off x="7157414" y="1198803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Flussdiagramm: Verbinder 68">
            <a:extLst>
              <a:ext uri="{FF2B5EF4-FFF2-40B4-BE49-F238E27FC236}">
                <a16:creationId xmlns:a16="http://schemas.microsoft.com/office/drawing/2014/main" id="{D91E3CAA-D73A-4934-9A2D-1F4A2F1574AB}"/>
              </a:ext>
            </a:extLst>
          </p:cNvPr>
          <p:cNvSpPr/>
          <p:nvPr/>
        </p:nvSpPr>
        <p:spPr>
          <a:xfrm>
            <a:off x="7849271" y="804027"/>
            <a:ext cx="202530" cy="1992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D4EAA0D5-6C15-4E2B-A9C8-11C096BECD40}"/>
              </a:ext>
            </a:extLst>
          </p:cNvPr>
          <p:cNvSpPr/>
          <p:nvPr/>
        </p:nvSpPr>
        <p:spPr>
          <a:xfrm>
            <a:off x="8618203" y="2978234"/>
            <a:ext cx="135223" cy="1352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BB515C7-B990-4B82-A4CA-6BC6707A8328}"/>
              </a:ext>
            </a:extLst>
          </p:cNvPr>
          <p:cNvSpPr txBox="1"/>
          <p:nvPr/>
        </p:nvSpPr>
        <p:spPr>
          <a:xfrm>
            <a:off x="8896350" y="2859909"/>
            <a:ext cx="17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Sampled Signal</a:t>
            </a:r>
          </a:p>
        </p:txBody>
      </p: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0E2F87CB-56CE-4B35-AA20-FA5413A0902D}"/>
              </a:ext>
            </a:extLst>
          </p:cNvPr>
          <p:cNvSpPr/>
          <p:nvPr/>
        </p:nvSpPr>
        <p:spPr>
          <a:xfrm>
            <a:off x="8618203" y="3283034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EB4CB86B-F62C-4AF5-8BD3-1CC000252B8C}"/>
              </a:ext>
            </a:extLst>
          </p:cNvPr>
          <p:cNvSpPr txBox="1"/>
          <p:nvPr/>
        </p:nvSpPr>
        <p:spPr>
          <a:xfrm>
            <a:off x="8873545" y="3165978"/>
            <a:ext cx="196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Interpolated Signal with scale factor 2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926953C-317E-449B-B236-4CF141BBD3A9}"/>
              </a:ext>
            </a:extLst>
          </p:cNvPr>
          <p:cNvCxnSpPr>
            <a:cxnSpLocks/>
          </p:cNvCxnSpPr>
          <p:nvPr/>
        </p:nvCxnSpPr>
        <p:spPr>
          <a:xfrm rot="5400000">
            <a:off x="2772176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79F2713-18C7-4E97-9E75-E360FA8436E5}"/>
              </a:ext>
            </a:extLst>
          </p:cNvPr>
          <p:cNvCxnSpPr>
            <a:cxnSpLocks/>
          </p:cNvCxnSpPr>
          <p:nvPr/>
        </p:nvCxnSpPr>
        <p:spPr>
          <a:xfrm rot="5400000">
            <a:off x="3109578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0DC27ED6-0364-4D87-9964-9EAB40FD3E67}"/>
              </a:ext>
            </a:extLst>
          </p:cNvPr>
          <p:cNvCxnSpPr>
            <a:cxnSpLocks/>
          </p:cNvCxnSpPr>
          <p:nvPr/>
        </p:nvCxnSpPr>
        <p:spPr>
          <a:xfrm rot="5400000">
            <a:off x="3446980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820809A-EF07-40A8-9A3A-C07EC27B4295}"/>
              </a:ext>
            </a:extLst>
          </p:cNvPr>
          <p:cNvCxnSpPr>
            <a:cxnSpLocks/>
          </p:cNvCxnSpPr>
          <p:nvPr/>
        </p:nvCxnSpPr>
        <p:spPr>
          <a:xfrm rot="5400000">
            <a:off x="3784382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4E765F8-A34C-4D5A-BC06-96CB4790B8EE}"/>
              </a:ext>
            </a:extLst>
          </p:cNvPr>
          <p:cNvCxnSpPr>
            <a:cxnSpLocks/>
          </p:cNvCxnSpPr>
          <p:nvPr/>
        </p:nvCxnSpPr>
        <p:spPr>
          <a:xfrm rot="5400000">
            <a:off x="4121784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AE3A67F-C993-4B75-A652-6D98C36D67A8}"/>
              </a:ext>
            </a:extLst>
          </p:cNvPr>
          <p:cNvCxnSpPr>
            <a:cxnSpLocks/>
          </p:cNvCxnSpPr>
          <p:nvPr/>
        </p:nvCxnSpPr>
        <p:spPr>
          <a:xfrm rot="5400000">
            <a:off x="4459186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04C0E37-F595-4ACB-BC19-A41B511148CF}"/>
              </a:ext>
            </a:extLst>
          </p:cNvPr>
          <p:cNvCxnSpPr>
            <a:cxnSpLocks/>
          </p:cNvCxnSpPr>
          <p:nvPr/>
        </p:nvCxnSpPr>
        <p:spPr>
          <a:xfrm rot="5400000">
            <a:off x="4796588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C4788ED-602E-4C8E-AF56-8F88BAFD3EB8}"/>
              </a:ext>
            </a:extLst>
          </p:cNvPr>
          <p:cNvCxnSpPr>
            <a:cxnSpLocks/>
          </p:cNvCxnSpPr>
          <p:nvPr/>
        </p:nvCxnSpPr>
        <p:spPr>
          <a:xfrm rot="5400000">
            <a:off x="5133990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C678A903-DF23-4EBE-A7EC-5A68ED826761}"/>
              </a:ext>
            </a:extLst>
          </p:cNvPr>
          <p:cNvCxnSpPr>
            <a:cxnSpLocks/>
          </p:cNvCxnSpPr>
          <p:nvPr/>
        </p:nvCxnSpPr>
        <p:spPr>
          <a:xfrm rot="5400000">
            <a:off x="5471392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3E379C56-363E-4302-9F01-C532870EB936}"/>
              </a:ext>
            </a:extLst>
          </p:cNvPr>
          <p:cNvCxnSpPr>
            <a:cxnSpLocks/>
          </p:cNvCxnSpPr>
          <p:nvPr/>
        </p:nvCxnSpPr>
        <p:spPr>
          <a:xfrm rot="5400000">
            <a:off x="5808794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05FB4E53-C234-49C1-80B4-E09DF1E6F695}"/>
              </a:ext>
            </a:extLst>
          </p:cNvPr>
          <p:cNvCxnSpPr>
            <a:cxnSpLocks/>
          </p:cNvCxnSpPr>
          <p:nvPr/>
        </p:nvCxnSpPr>
        <p:spPr>
          <a:xfrm rot="5400000">
            <a:off x="6146196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74FA215E-0534-4D79-A5A4-D6D194264349}"/>
              </a:ext>
            </a:extLst>
          </p:cNvPr>
          <p:cNvCxnSpPr>
            <a:cxnSpLocks/>
          </p:cNvCxnSpPr>
          <p:nvPr/>
        </p:nvCxnSpPr>
        <p:spPr>
          <a:xfrm rot="5400000">
            <a:off x="6483598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515564CB-CCFB-4A75-82D8-5F1503F3DBEC}"/>
              </a:ext>
            </a:extLst>
          </p:cNvPr>
          <p:cNvCxnSpPr>
            <a:cxnSpLocks/>
          </p:cNvCxnSpPr>
          <p:nvPr/>
        </p:nvCxnSpPr>
        <p:spPr>
          <a:xfrm rot="5400000">
            <a:off x="6821000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233D6864-55D8-4775-A8AA-C420C01EBD31}"/>
              </a:ext>
            </a:extLst>
          </p:cNvPr>
          <p:cNvCxnSpPr>
            <a:cxnSpLocks/>
          </p:cNvCxnSpPr>
          <p:nvPr/>
        </p:nvCxnSpPr>
        <p:spPr>
          <a:xfrm rot="5400000">
            <a:off x="7158402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8DB794CC-DD57-48C8-8D95-0358F07F7CBE}"/>
              </a:ext>
            </a:extLst>
          </p:cNvPr>
          <p:cNvCxnSpPr>
            <a:cxnSpLocks/>
          </p:cNvCxnSpPr>
          <p:nvPr/>
        </p:nvCxnSpPr>
        <p:spPr>
          <a:xfrm rot="5400000">
            <a:off x="7495804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FDFB324-2CFD-4562-AE5C-1FD94FCDE1B7}"/>
              </a:ext>
            </a:extLst>
          </p:cNvPr>
          <p:cNvCxnSpPr>
            <a:cxnSpLocks/>
          </p:cNvCxnSpPr>
          <p:nvPr/>
        </p:nvCxnSpPr>
        <p:spPr>
          <a:xfrm rot="5400000">
            <a:off x="7833213" y="5185368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D3A2D2B6-3E7F-46CA-A47F-71AEB496054F}"/>
              </a:ext>
            </a:extLst>
          </p:cNvPr>
          <p:cNvSpPr/>
          <p:nvPr/>
        </p:nvSpPr>
        <p:spPr>
          <a:xfrm>
            <a:off x="2838188" y="4108181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ussdiagramm: Verbinder 88">
            <a:extLst>
              <a:ext uri="{FF2B5EF4-FFF2-40B4-BE49-F238E27FC236}">
                <a16:creationId xmlns:a16="http://schemas.microsoft.com/office/drawing/2014/main" id="{3C0DE08B-0BBB-4D3C-BBE3-774B6865B333}"/>
              </a:ext>
            </a:extLst>
          </p:cNvPr>
          <p:cNvSpPr/>
          <p:nvPr/>
        </p:nvSpPr>
        <p:spPr>
          <a:xfrm>
            <a:off x="3174557" y="3771232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ussdiagramm: Verbinder 92">
            <a:extLst>
              <a:ext uri="{FF2B5EF4-FFF2-40B4-BE49-F238E27FC236}">
                <a16:creationId xmlns:a16="http://schemas.microsoft.com/office/drawing/2014/main" id="{2F0F371A-C767-41C6-96EB-F940557E0035}"/>
              </a:ext>
            </a:extLst>
          </p:cNvPr>
          <p:cNvSpPr/>
          <p:nvPr/>
        </p:nvSpPr>
        <p:spPr>
          <a:xfrm>
            <a:off x="6885396" y="1473496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BD953DC4-F827-4B2C-A5B2-E41DF2FB81BE}"/>
              </a:ext>
            </a:extLst>
          </p:cNvPr>
          <p:cNvSpPr/>
          <p:nvPr/>
        </p:nvSpPr>
        <p:spPr>
          <a:xfrm>
            <a:off x="5198386" y="3191391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4323D76B-CD0C-484C-A75E-6245C92E0AFC}"/>
              </a:ext>
            </a:extLst>
          </p:cNvPr>
          <p:cNvSpPr/>
          <p:nvPr/>
        </p:nvSpPr>
        <p:spPr>
          <a:xfrm>
            <a:off x="6210592" y="2157339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6B3E1CC2-137B-4061-95B1-6BF0DB59C871}"/>
              </a:ext>
            </a:extLst>
          </p:cNvPr>
          <p:cNvSpPr/>
          <p:nvPr/>
        </p:nvSpPr>
        <p:spPr>
          <a:xfrm>
            <a:off x="6546049" y="1823574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7023F50B-E76C-4DB0-8063-EDFC883020F4}"/>
              </a:ext>
            </a:extLst>
          </p:cNvPr>
          <p:cNvSpPr/>
          <p:nvPr/>
        </p:nvSpPr>
        <p:spPr>
          <a:xfrm>
            <a:off x="7882924" y="836048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C1D29ED-2048-4942-9F76-5BA0792A2D4D}"/>
              </a:ext>
            </a:extLst>
          </p:cNvPr>
          <p:cNvCxnSpPr>
            <a:cxnSpLocks/>
          </p:cNvCxnSpPr>
          <p:nvPr/>
        </p:nvCxnSpPr>
        <p:spPr>
          <a:xfrm rot="5400000">
            <a:off x="8533285" y="4049958"/>
            <a:ext cx="264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8828C1E0-DF22-472D-8B63-B0487DFAB147}"/>
              </a:ext>
            </a:extLst>
          </p:cNvPr>
          <p:cNvCxnSpPr>
            <a:cxnSpLocks/>
          </p:cNvCxnSpPr>
          <p:nvPr/>
        </p:nvCxnSpPr>
        <p:spPr>
          <a:xfrm rot="5400000">
            <a:off x="8533284" y="4433822"/>
            <a:ext cx="264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B2014C49-CA6A-4B82-AAA1-66D5A75490BE}"/>
              </a:ext>
            </a:extLst>
          </p:cNvPr>
          <p:cNvSpPr txBox="1"/>
          <p:nvPr/>
        </p:nvSpPr>
        <p:spPr>
          <a:xfrm>
            <a:off x="8878396" y="3886432"/>
            <a:ext cx="17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Old x Values </a:t>
            </a:r>
            <a:endParaRPr lang="en-GB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44EEAC7-DAAF-4E28-8DDE-4712BC7D5208}"/>
              </a:ext>
            </a:extLst>
          </p:cNvPr>
          <p:cNvSpPr txBox="1"/>
          <p:nvPr/>
        </p:nvSpPr>
        <p:spPr>
          <a:xfrm>
            <a:off x="8900320" y="4223330"/>
            <a:ext cx="17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New x Values</a:t>
            </a:r>
            <a:endParaRPr lang="en-GB" dirty="0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9D2CEF32-295E-4FE3-B530-3390437E6372}"/>
              </a:ext>
            </a:extLst>
          </p:cNvPr>
          <p:cNvSpPr/>
          <p:nvPr/>
        </p:nvSpPr>
        <p:spPr>
          <a:xfrm>
            <a:off x="3511376" y="3428495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4A47960C-F1AF-4490-A211-2CD7354CBB92}"/>
              </a:ext>
            </a:extLst>
          </p:cNvPr>
          <p:cNvSpPr/>
          <p:nvPr/>
        </p:nvSpPr>
        <p:spPr>
          <a:xfrm>
            <a:off x="3845969" y="3103846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712198E9-9134-43CA-A2BA-925D44CD97C2}"/>
              </a:ext>
            </a:extLst>
          </p:cNvPr>
          <p:cNvSpPr/>
          <p:nvPr/>
        </p:nvSpPr>
        <p:spPr>
          <a:xfrm>
            <a:off x="4186180" y="2746034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7785F9BC-2C89-4E1B-99E6-389DADB89BE7}"/>
              </a:ext>
            </a:extLst>
          </p:cNvPr>
          <p:cNvSpPr/>
          <p:nvPr/>
        </p:nvSpPr>
        <p:spPr>
          <a:xfrm>
            <a:off x="4523582" y="2884952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991B9980-C701-4E2C-B3F7-6B3EDD8D13E0}"/>
              </a:ext>
            </a:extLst>
          </p:cNvPr>
          <p:cNvSpPr/>
          <p:nvPr/>
        </p:nvSpPr>
        <p:spPr>
          <a:xfrm>
            <a:off x="4860984" y="3234587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06D9F2B0-A180-4B25-AEAA-D67BC51E60AC}"/>
              </a:ext>
            </a:extLst>
          </p:cNvPr>
          <p:cNvSpPr/>
          <p:nvPr/>
        </p:nvSpPr>
        <p:spPr>
          <a:xfrm>
            <a:off x="5535788" y="2837457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AE9345AD-05DE-4E35-B014-C99E4F1E4456}"/>
              </a:ext>
            </a:extLst>
          </p:cNvPr>
          <p:cNvSpPr/>
          <p:nvPr/>
        </p:nvSpPr>
        <p:spPr>
          <a:xfrm>
            <a:off x="5866735" y="2520218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7BFF0D99-80A6-4E9B-AEE0-30EC82C6380B}"/>
              </a:ext>
            </a:extLst>
          </p:cNvPr>
          <p:cNvSpPr/>
          <p:nvPr/>
        </p:nvSpPr>
        <p:spPr>
          <a:xfrm>
            <a:off x="7223671" y="1169467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C39CF0D-0E5A-4467-914A-549676F5413F}"/>
              </a:ext>
            </a:extLst>
          </p:cNvPr>
          <p:cNvSpPr/>
          <p:nvPr/>
        </p:nvSpPr>
        <p:spPr>
          <a:xfrm>
            <a:off x="7560200" y="1005392"/>
            <a:ext cx="135223" cy="1352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6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CD92BAB5-CD68-493E-A8EE-8D92ED9B93B2}"/>
              </a:ext>
            </a:extLst>
          </p:cNvPr>
          <p:cNvGrpSpPr/>
          <p:nvPr/>
        </p:nvGrpSpPr>
        <p:grpSpPr>
          <a:xfrm>
            <a:off x="4452033" y="1205444"/>
            <a:ext cx="2590800" cy="1143000"/>
            <a:chOff x="4140187" y="695551"/>
            <a:chExt cx="2590800" cy="1143000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30DD1909-3811-467D-9BB8-7DAEC36267A7}"/>
                </a:ext>
              </a:extLst>
            </p:cNvPr>
            <p:cNvSpPr/>
            <p:nvPr/>
          </p:nvSpPr>
          <p:spPr>
            <a:xfrm>
              <a:off x="41401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B035135-D08E-4DB2-9D1B-BFB84CB57295}"/>
                </a:ext>
              </a:extLst>
            </p:cNvPr>
            <p:cNvSpPr/>
            <p:nvPr/>
          </p:nvSpPr>
          <p:spPr>
            <a:xfrm>
              <a:off x="47878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68E7A75D-51EC-44FD-9DE0-43B71BD56957}"/>
                </a:ext>
              </a:extLst>
            </p:cNvPr>
            <p:cNvSpPr/>
            <p:nvPr/>
          </p:nvSpPr>
          <p:spPr>
            <a:xfrm>
              <a:off x="54355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5B7DD587-74AA-43F2-8714-91F8331A9B93}"/>
                </a:ext>
              </a:extLst>
            </p:cNvPr>
            <p:cNvSpPr/>
            <p:nvPr/>
          </p:nvSpPr>
          <p:spPr>
            <a:xfrm>
              <a:off x="60832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EA34319F-C040-4154-8713-CCCAC055E5F5}"/>
                </a:ext>
              </a:extLst>
            </p:cNvPr>
            <p:cNvSpPr/>
            <p:nvPr/>
          </p:nvSpPr>
          <p:spPr>
            <a:xfrm>
              <a:off x="41401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v</a:t>
              </a:r>
              <a:endParaRPr lang="en-GB" dirty="0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6C32D592-66F5-4917-9A79-667B13DC3863}"/>
                </a:ext>
              </a:extLst>
            </p:cNvPr>
            <p:cNvSpPr/>
            <p:nvPr/>
          </p:nvSpPr>
          <p:spPr>
            <a:xfrm>
              <a:off x="47878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3F446282-6A84-426C-A988-6B722C40A022}"/>
                </a:ext>
              </a:extLst>
            </p:cNvPr>
            <p:cNvSpPr/>
            <p:nvPr/>
          </p:nvSpPr>
          <p:spPr>
            <a:xfrm>
              <a:off x="54355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88ABD2B3-E72D-4F96-A5D4-E53631C041D4}"/>
                </a:ext>
              </a:extLst>
            </p:cNvPr>
            <p:cNvSpPr/>
            <p:nvPr/>
          </p:nvSpPr>
          <p:spPr>
            <a:xfrm>
              <a:off x="60832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Flussdiagramm: Verbinder 249">
              <a:extLst>
                <a:ext uri="{FF2B5EF4-FFF2-40B4-BE49-F238E27FC236}">
                  <a16:creationId xmlns:a16="http://schemas.microsoft.com/office/drawing/2014/main" id="{85787C05-8D58-460D-8AFC-40729FD49141}"/>
                </a:ext>
              </a:extLst>
            </p:cNvPr>
            <p:cNvSpPr/>
            <p:nvPr/>
          </p:nvSpPr>
          <p:spPr>
            <a:xfrm>
              <a:off x="4391345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1" name="Flussdiagramm: Verbinder 250">
              <a:extLst>
                <a:ext uri="{FF2B5EF4-FFF2-40B4-BE49-F238E27FC236}">
                  <a16:creationId xmlns:a16="http://schemas.microsoft.com/office/drawing/2014/main" id="{B0F83C7F-73C3-445E-A009-BDC0E07EA30F}"/>
                </a:ext>
              </a:extLst>
            </p:cNvPr>
            <p:cNvSpPr/>
            <p:nvPr/>
          </p:nvSpPr>
          <p:spPr>
            <a:xfrm>
              <a:off x="5032544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2" name="Flussdiagramm: Verbinder 251">
              <a:extLst>
                <a:ext uri="{FF2B5EF4-FFF2-40B4-BE49-F238E27FC236}">
                  <a16:creationId xmlns:a16="http://schemas.microsoft.com/office/drawing/2014/main" id="{836FE306-0A06-4320-91A5-A3AB23784AE7}"/>
                </a:ext>
              </a:extLst>
            </p:cNvPr>
            <p:cNvSpPr/>
            <p:nvPr/>
          </p:nvSpPr>
          <p:spPr>
            <a:xfrm>
              <a:off x="5680244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3" name="Flussdiagramm: Verbinder 252">
              <a:extLst>
                <a:ext uri="{FF2B5EF4-FFF2-40B4-BE49-F238E27FC236}">
                  <a16:creationId xmlns:a16="http://schemas.microsoft.com/office/drawing/2014/main" id="{94662AD8-3957-47F5-91F9-2DC55DC24813}"/>
                </a:ext>
              </a:extLst>
            </p:cNvPr>
            <p:cNvSpPr/>
            <p:nvPr/>
          </p:nvSpPr>
          <p:spPr>
            <a:xfrm>
              <a:off x="6316363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4" name="Flussdiagramm: Verbinder 253">
              <a:extLst>
                <a:ext uri="{FF2B5EF4-FFF2-40B4-BE49-F238E27FC236}">
                  <a16:creationId xmlns:a16="http://schemas.microsoft.com/office/drawing/2014/main" id="{EB23FFE6-2104-4D52-A610-F5435B65F329}"/>
                </a:ext>
              </a:extLst>
            </p:cNvPr>
            <p:cNvSpPr/>
            <p:nvPr/>
          </p:nvSpPr>
          <p:spPr>
            <a:xfrm>
              <a:off x="4396425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5" name="Flussdiagramm: Verbinder 254">
              <a:extLst>
                <a:ext uri="{FF2B5EF4-FFF2-40B4-BE49-F238E27FC236}">
                  <a16:creationId xmlns:a16="http://schemas.microsoft.com/office/drawing/2014/main" id="{2795C611-3705-4E3B-9141-6FEF0F820021}"/>
                </a:ext>
              </a:extLst>
            </p:cNvPr>
            <p:cNvSpPr/>
            <p:nvPr/>
          </p:nvSpPr>
          <p:spPr>
            <a:xfrm>
              <a:off x="5032544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6" name="Flussdiagramm: Verbinder 255">
              <a:extLst>
                <a:ext uri="{FF2B5EF4-FFF2-40B4-BE49-F238E27FC236}">
                  <a16:creationId xmlns:a16="http://schemas.microsoft.com/office/drawing/2014/main" id="{421B0794-FD44-4166-8E78-013CFB748474}"/>
                </a:ext>
              </a:extLst>
            </p:cNvPr>
            <p:cNvSpPr/>
            <p:nvPr/>
          </p:nvSpPr>
          <p:spPr>
            <a:xfrm>
              <a:off x="5680244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7" name="Flussdiagramm: Verbinder 256">
              <a:extLst>
                <a:ext uri="{FF2B5EF4-FFF2-40B4-BE49-F238E27FC236}">
                  <a16:creationId xmlns:a16="http://schemas.microsoft.com/office/drawing/2014/main" id="{828994F1-C729-43E3-9632-79B80143C485}"/>
                </a:ext>
              </a:extLst>
            </p:cNvPr>
            <p:cNvSpPr/>
            <p:nvPr/>
          </p:nvSpPr>
          <p:spPr>
            <a:xfrm>
              <a:off x="6316363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8F66A904-496D-4572-AECA-7343649DFCF6}"/>
                </a:ext>
              </a:extLst>
            </p:cNvPr>
            <p:cNvSpPr/>
            <p:nvPr/>
          </p:nvSpPr>
          <p:spPr>
            <a:xfrm>
              <a:off x="4140187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2FB4A19D-0A77-4A09-A81F-5EDA5D7286A8}"/>
                </a:ext>
              </a:extLst>
            </p:cNvPr>
            <p:cNvSpPr/>
            <p:nvPr/>
          </p:nvSpPr>
          <p:spPr>
            <a:xfrm>
              <a:off x="4573528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E49E20A7-6E41-440D-A8BF-373148F68F36}"/>
                </a:ext>
              </a:extLst>
            </p:cNvPr>
            <p:cNvSpPr/>
            <p:nvPr/>
          </p:nvSpPr>
          <p:spPr>
            <a:xfrm>
              <a:off x="5004482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4B9B7011-F73F-4839-9641-C47028E306DF}"/>
                </a:ext>
              </a:extLst>
            </p:cNvPr>
            <p:cNvSpPr/>
            <p:nvPr/>
          </p:nvSpPr>
          <p:spPr>
            <a:xfrm>
              <a:off x="5431473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2EB3B2E-BBD0-4C3C-AD16-50CCFD5DA33E}"/>
                </a:ext>
              </a:extLst>
            </p:cNvPr>
            <p:cNvSpPr/>
            <p:nvPr/>
          </p:nvSpPr>
          <p:spPr>
            <a:xfrm>
              <a:off x="5864212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F39F5543-EAAF-4119-A034-8EE589E1433F}"/>
                </a:ext>
              </a:extLst>
            </p:cNvPr>
            <p:cNvSpPr/>
            <p:nvPr/>
          </p:nvSpPr>
          <p:spPr>
            <a:xfrm>
              <a:off x="6297553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6F3EB003-3D70-4962-AC39-4917A5081121}"/>
                </a:ext>
              </a:extLst>
            </p:cNvPr>
            <p:cNvSpPr/>
            <p:nvPr/>
          </p:nvSpPr>
          <p:spPr>
            <a:xfrm>
              <a:off x="4140187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33F16C03-F147-4A6B-8228-9D6B31B5B798}"/>
                </a:ext>
              </a:extLst>
            </p:cNvPr>
            <p:cNvSpPr/>
            <p:nvPr/>
          </p:nvSpPr>
          <p:spPr>
            <a:xfrm>
              <a:off x="4573528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46EDB9DC-0417-4DCE-A024-B0209656C3AA}"/>
                </a:ext>
              </a:extLst>
            </p:cNvPr>
            <p:cNvSpPr/>
            <p:nvPr/>
          </p:nvSpPr>
          <p:spPr>
            <a:xfrm>
              <a:off x="5004482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DC96C571-E87A-4EFB-92E2-15B0A37C5745}"/>
                </a:ext>
              </a:extLst>
            </p:cNvPr>
            <p:cNvSpPr/>
            <p:nvPr/>
          </p:nvSpPr>
          <p:spPr>
            <a:xfrm>
              <a:off x="5431473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174353A4-F9FC-4E28-9B15-95D12E440E70}"/>
                </a:ext>
              </a:extLst>
            </p:cNvPr>
            <p:cNvSpPr/>
            <p:nvPr/>
          </p:nvSpPr>
          <p:spPr>
            <a:xfrm>
              <a:off x="5864212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A50EF8FA-43B8-4AE3-A85F-1B0009A8309F}"/>
                </a:ext>
              </a:extLst>
            </p:cNvPr>
            <p:cNvSpPr/>
            <p:nvPr/>
          </p:nvSpPr>
          <p:spPr>
            <a:xfrm>
              <a:off x="6297553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3F533B95-827D-40F2-80AA-2CAC69972FB0}"/>
                </a:ext>
              </a:extLst>
            </p:cNvPr>
            <p:cNvSpPr/>
            <p:nvPr/>
          </p:nvSpPr>
          <p:spPr>
            <a:xfrm>
              <a:off x="4140187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1" name="Rechteck 270">
              <a:extLst>
                <a:ext uri="{FF2B5EF4-FFF2-40B4-BE49-F238E27FC236}">
                  <a16:creationId xmlns:a16="http://schemas.microsoft.com/office/drawing/2014/main" id="{1A9B50EB-0902-4BDA-9BE1-274673081860}"/>
                </a:ext>
              </a:extLst>
            </p:cNvPr>
            <p:cNvSpPr/>
            <p:nvPr/>
          </p:nvSpPr>
          <p:spPr>
            <a:xfrm>
              <a:off x="4573528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7B75B343-21F4-4B55-B461-020F4ECBA5C2}"/>
                </a:ext>
              </a:extLst>
            </p:cNvPr>
            <p:cNvSpPr/>
            <p:nvPr/>
          </p:nvSpPr>
          <p:spPr>
            <a:xfrm>
              <a:off x="5004482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3" name="Rechteck 272">
              <a:extLst>
                <a:ext uri="{FF2B5EF4-FFF2-40B4-BE49-F238E27FC236}">
                  <a16:creationId xmlns:a16="http://schemas.microsoft.com/office/drawing/2014/main" id="{D53B2206-95BF-4C55-9BE1-140FCD370C28}"/>
                </a:ext>
              </a:extLst>
            </p:cNvPr>
            <p:cNvSpPr/>
            <p:nvPr/>
          </p:nvSpPr>
          <p:spPr>
            <a:xfrm>
              <a:off x="5431473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A780785F-F644-4E14-9EE1-D8EF1792E844}"/>
                </a:ext>
              </a:extLst>
            </p:cNvPr>
            <p:cNvSpPr/>
            <p:nvPr/>
          </p:nvSpPr>
          <p:spPr>
            <a:xfrm>
              <a:off x="5864212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5" name="Rechteck 274">
              <a:extLst>
                <a:ext uri="{FF2B5EF4-FFF2-40B4-BE49-F238E27FC236}">
                  <a16:creationId xmlns:a16="http://schemas.microsoft.com/office/drawing/2014/main" id="{05EC454F-DD7E-4D3E-9960-C0DBF908B8AB}"/>
                </a:ext>
              </a:extLst>
            </p:cNvPr>
            <p:cNvSpPr/>
            <p:nvPr/>
          </p:nvSpPr>
          <p:spPr>
            <a:xfrm>
              <a:off x="6297553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6" name="Flussdiagramm: Verbinder 275">
              <a:extLst>
                <a:ext uri="{FF2B5EF4-FFF2-40B4-BE49-F238E27FC236}">
                  <a16:creationId xmlns:a16="http://schemas.microsoft.com/office/drawing/2014/main" id="{6047697D-A767-4BAC-93B6-ACC70261CD3D}"/>
                </a:ext>
              </a:extLst>
            </p:cNvPr>
            <p:cNvSpPr/>
            <p:nvPr/>
          </p:nvSpPr>
          <p:spPr>
            <a:xfrm>
              <a:off x="4328871" y="847951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7" name="Flussdiagramm: Verbinder 276">
              <a:extLst>
                <a:ext uri="{FF2B5EF4-FFF2-40B4-BE49-F238E27FC236}">
                  <a16:creationId xmlns:a16="http://schemas.microsoft.com/office/drawing/2014/main" id="{7A8CF07E-7B08-4A64-979F-2303CCDFF4AB}"/>
                </a:ext>
              </a:extLst>
            </p:cNvPr>
            <p:cNvSpPr/>
            <p:nvPr/>
          </p:nvSpPr>
          <p:spPr>
            <a:xfrm>
              <a:off x="4337790" y="1227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8" name="Flussdiagramm: Verbinder 277">
              <a:extLst>
                <a:ext uri="{FF2B5EF4-FFF2-40B4-BE49-F238E27FC236}">
                  <a16:creationId xmlns:a16="http://schemas.microsoft.com/office/drawing/2014/main" id="{63E43CD5-82D0-4FD9-9D0E-EA68EAAB94CB}"/>
                </a:ext>
              </a:extLst>
            </p:cNvPr>
            <p:cNvSpPr/>
            <p:nvPr/>
          </p:nvSpPr>
          <p:spPr>
            <a:xfrm>
              <a:off x="4334401" y="1603601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9" name="Flussdiagramm: Verbinder 278">
              <a:extLst>
                <a:ext uri="{FF2B5EF4-FFF2-40B4-BE49-F238E27FC236}">
                  <a16:creationId xmlns:a16="http://schemas.microsoft.com/office/drawing/2014/main" id="{FC9DCAD2-5B99-4397-BE2F-5A91AE5A9477}"/>
                </a:ext>
              </a:extLst>
            </p:cNvPr>
            <p:cNvSpPr/>
            <p:nvPr/>
          </p:nvSpPr>
          <p:spPr>
            <a:xfrm>
              <a:off x="4738901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0" name="Flussdiagramm: Verbinder 279">
              <a:extLst>
                <a:ext uri="{FF2B5EF4-FFF2-40B4-BE49-F238E27FC236}">
                  <a16:creationId xmlns:a16="http://schemas.microsoft.com/office/drawing/2014/main" id="{FF8822B0-3422-4C27-8A25-B92BBE9D6E6F}"/>
                </a:ext>
              </a:extLst>
            </p:cNvPr>
            <p:cNvSpPr/>
            <p:nvPr/>
          </p:nvSpPr>
          <p:spPr>
            <a:xfrm>
              <a:off x="4747820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1" name="Flussdiagramm: Verbinder 280">
              <a:extLst>
                <a:ext uri="{FF2B5EF4-FFF2-40B4-BE49-F238E27FC236}">
                  <a16:creationId xmlns:a16="http://schemas.microsoft.com/office/drawing/2014/main" id="{5A23AA2A-2A66-4159-BD86-F77FF0F9735B}"/>
                </a:ext>
              </a:extLst>
            </p:cNvPr>
            <p:cNvSpPr/>
            <p:nvPr/>
          </p:nvSpPr>
          <p:spPr>
            <a:xfrm>
              <a:off x="4744431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2" name="Flussdiagramm: Verbinder 281">
              <a:extLst>
                <a:ext uri="{FF2B5EF4-FFF2-40B4-BE49-F238E27FC236}">
                  <a16:creationId xmlns:a16="http://schemas.microsoft.com/office/drawing/2014/main" id="{A4D2B4B1-DF6C-4037-9ECD-2D4F4AA3424B}"/>
                </a:ext>
              </a:extLst>
            </p:cNvPr>
            <p:cNvSpPr/>
            <p:nvPr/>
          </p:nvSpPr>
          <p:spPr>
            <a:xfrm>
              <a:off x="5176688" y="852713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3" name="Flussdiagramm: Verbinder 282">
              <a:extLst>
                <a:ext uri="{FF2B5EF4-FFF2-40B4-BE49-F238E27FC236}">
                  <a16:creationId xmlns:a16="http://schemas.microsoft.com/office/drawing/2014/main" id="{C8A5F181-92D4-4B94-8135-ACA35C68EFD1}"/>
                </a:ext>
              </a:extLst>
            </p:cNvPr>
            <p:cNvSpPr/>
            <p:nvPr/>
          </p:nvSpPr>
          <p:spPr>
            <a:xfrm>
              <a:off x="5185607" y="1232126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4" name="Flussdiagramm: Verbinder 283">
              <a:extLst>
                <a:ext uri="{FF2B5EF4-FFF2-40B4-BE49-F238E27FC236}">
                  <a16:creationId xmlns:a16="http://schemas.microsoft.com/office/drawing/2014/main" id="{FF5273B7-796C-4D8E-A888-64404E61240A}"/>
                </a:ext>
              </a:extLst>
            </p:cNvPr>
            <p:cNvSpPr/>
            <p:nvPr/>
          </p:nvSpPr>
          <p:spPr>
            <a:xfrm>
              <a:off x="5182218" y="1608363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Flussdiagramm: Verbinder 284">
              <a:extLst>
                <a:ext uri="{FF2B5EF4-FFF2-40B4-BE49-F238E27FC236}">
                  <a16:creationId xmlns:a16="http://schemas.microsoft.com/office/drawing/2014/main" id="{FB5E4772-FCA4-4E22-B4A6-431651E80122}"/>
                </a:ext>
              </a:extLst>
            </p:cNvPr>
            <p:cNvSpPr/>
            <p:nvPr/>
          </p:nvSpPr>
          <p:spPr>
            <a:xfrm>
              <a:off x="5598843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Flussdiagramm: Verbinder 285">
              <a:extLst>
                <a:ext uri="{FF2B5EF4-FFF2-40B4-BE49-F238E27FC236}">
                  <a16:creationId xmlns:a16="http://schemas.microsoft.com/office/drawing/2014/main" id="{789BBC94-FB41-49ED-AB84-F5F2E5C2F184}"/>
                </a:ext>
              </a:extLst>
            </p:cNvPr>
            <p:cNvSpPr/>
            <p:nvPr/>
          </p:nvSpPr>
          <p:spPr>
            <a:xfrm>
              <a:off x="5607762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Flussdiagramm: Verbinder 286">
              <a:extLst>
                <a:ext uri="{FF2B5EF4-FFF2-40B4-BE49-F238E27FC236}">
                  <a16:creationId xmlns:a16="http://schemas.microsoft.com/office/drawing/2014/main" id="{E8999274-04AF-462F-8240-880F0126DCF2}"/>
                </a:ext>
              </a:extLst>
            </p:cNvPr>
            <p:cNvSpPr/>
            <p:nvPr/>
          </p:nvSpPr>
          <p:spPr>
            <a:xfrm>
              <a:off x="5604373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Flussdiagramm: Verbinder 287">
              <a:extLst>
                <a:ext uri="{FF2B5EF4-FFF2-40B4-BE49-F238E27FC236}">
                  <a16:creationId xmlns:a16="http://schemas.microsoft.com/office/drawing/2014/main" id="{0FC31AC2-76C1-46A7-8B46-CF9F3630EAC5}"/>
                </a:ext>
              </a:extLst>
            </p:cNvPr>
            <p:cNvSpPr/>
            <p:nvPr/>
          </p:nvSpPr>
          <p:spPr>
            <a:xfrm>
              <a:off x="6033306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Flussdiagramm: Verbinder 288">
              <a:extLst>
                <a:ext uri="{FF2B5EF4-FFF2-40B4-BE49-F238E27FC236}">
                  <a16:creationId xmlns:a16="http://schemas.microsoft.com/office/drawing/2014/main" id="{3DBD01AB-5B6A-4CB0-BFB4-0C8C2B651864}"/>
                </a:ext>
              </a:extLst>
            </p:cNvPr>
            <p:cNvSpPr/>
            <p:nvPr/>
          </p:nvSpPr>
          <p:spPr>
            <a:xfrm>
              <a:off x="6042225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Flussdiagramm: Verbinder 289">
              <a:extLst>
                <a:ext uri="{FF2B5EF4-FFF2-40B4-BE49-F238E27FC236}">
                  <a16:creationId xmlns:a16="http://schemas.microsoft.com/office/drawing/2014/main" id="{13461D87-11E8-4C65-8402-9A4002916BC0}"/>
                </a:ext>
              </a:extLst>
            </p:cNvPr>
            <p:cNvSpPr/>
            <p:nvPr/>
          </p:nvSpPr>
          <p:spPr>
            <a:xfrm>
              <a:off x="6038836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Flussdiagramm: Verbinder 290">
              <a:extLst>
                <a:ext uri="{FF2B5EF4-FFF2-40B4-BE49-F238E27FC236}">
                  <a16:creationId xmlns:a16="http://schemas.microsoft.com/office/drawing/2014/main" id="{86361BF9-5147-4367-AE81-ADCC7DCBFB64}"/>
                </a:ext>
              </a:extLst>
            </p:cNvPr>
            <p:cNvSpPr/>
            <p:nvPr/>
          </p:nvSpPr>
          <p:spPr>
            <a:xfrm>
              <a:off x="6454793" y="8336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Flussdiagramm: Verbinder 291">
              <a:extLst>
                <a:ext uri="{FF2B5EF4-FFF2-40B4-BE49-F238E27FC236}">
                  <a16:creationId xmlns:a16="http://schemas.microsoft.com/office/drawing/2014/main" id="{B5213E56-75BD-4DE0-9FFF-CFAAE30C1DC5}"/>
                </a:ext>
              </a:extLst>
            </p:cNvPr>
            <p:cNvSpPr/>
            <p:nvPr/>
          </p:nvSpPr>
          <p:spPr>
            <a:xfrm>
              <a:off x="6463712" y="12130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Flussdiagramm: Verbinder 292">
              <a:extLst>
                <a:ext uri="{FF2B5EF4-FFF2-40B4-BE49-F238E27FC236}">
                  <a16:creationId xmlns:a16="http://schemas.microsoft.com/office/drawing/2014/main" id="{AD3C31E4-3810-440C-B3BE-92B02749D12A}"/>
                </a:ext>
              </a:extLst>
            </p:cNvPr>
            <p:cNvSpPr/>
            <p:nvPr/>
          </p:nvSpPr>
          <p:spPr>
            <a:xfrm>
              <a:off x="6460323" y="15893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0E6D721-BC70-41B6-B897-5FF001563285}"/>
              </a:ext>
            </a:extLst>
          </p:cNvPr>
          <p:cNvGrpSpPr/>
          <p:nvPr/>
        </p:nvGrpSpPr>
        <p:grpSpPr>
          <a:xfrm>
            <a:off x="4333092" y="1488018"/>
            <a:ext cx="2590800" cy="1143000"/>
            <a:chOff x="4140187" y="695551"/>
            <a:chExt cx="2590800" cy="1143000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39413527-83A6-4921-BD63-523FA8EE57A1}"/>
                </a:ext>
              </a:extLst>
            </p:cNvPr>
            <p:cNvSpPr/>
            <p:nvPr/>
          </p:nvSpPr>
          <p:spPr>
            <a:xfrm>
              <a:off x="41401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45AAE85B-6F89-47B2-A83B-F4A70BAD245F}"/>
                </a:ext>
              </a:extLst>
            </p:cNvPr>
            <p:cNvSpPr/>
            <p:nvPr/>
          </p:nvSpPr>
          <p:spPr>
            <a:xfrm>
              <a:off x="47878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C2399C22-32E7-4D00-A108-185BF296A30B}"/>
                </a:ext>
              </a:extLst>
            </p:cNvPr>
            <p:cNvSpPr/>
            <p:nvPr/>
          </p:nvSpPr>
          <p:spPr>
            <a:xfrm>
              <a:off x="54355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73346F8B-084E-43EE-8944-B5E89E7469E4}"/>
                </a:ext>
              </a:extLst>
            </p:cNvPr>
            <p:cNvSpPr/>
            <p:nvPr/>
          </p:nvSpPr>
          <p:spPr>
            <a:xfrm>
              <a:off x="60832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BD6B1B31-DCE4-4AA7-ADF5-F111AF309185}"/>
                </a:ext>
              </a:extLst>
            </p:cNvPr>
            <p:cNvSpPr/>
            <p:nvPr/>
          </p:nvSpPr>
          <p:spPr>
            <a:xfrm>
              <a:off x="41401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v</a:t>
              </a:r>
              <a:endParaRPr lang="en-GB" dirty="0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6293B5D7-D620-40EC-B730-124867C68274}"/>
                </a:ext>
              </a:extLst>
            </p:cNvPr>
            <p:cNvSpPr/>
            <p:nvPr/>
          </p:nvSpPr>
          <p:spPr>
            <a:xfrm>
              <a:off x="47878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ECEB9CB3-F041-4BBC-882D-FE73080141B6}"/>
                </a:ext>
              </a:extLst>
            </p:cNvPr>
            <p:cNvSpPr/>
            <p:nvPr/>
          </p:nvSpPr>
          <p:spPr>
            <a:xfrm>
              <a:off x="54355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7D319125-C94F-48D8-AB29-C9427F7A755D}"/>
                </a:ext>
              </a:extLst>
            </p:cNvPr>
            <p:cNvSpPr/>
            <p:nvPr/>
          </p:nvSpPr>
          <p:spPr>
            <a:xfrm>
              <a:off x="60832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Flussdiagramm: Verbinder 196">
              <a:extLst>
                <a:ext uri="{FF2B5EF4-FFF2-40B4-BE49-F238E27FC236}">
                  <a16:creationId xmlns:a16="http://schemas.microsoft.com/office/drawing/2014/main" id="{C913CADA-F5AF-4E90-B8BB-1B8BB06B520F}"/>
                </a:ext>
              </a:extLst>
            </p:cNvPr>
            <p:cNvSpPr/>
            <p:nvPr/>
          </p:nvSpPr>
          <p:spPr>
            <a:xfrm>
              <a:off x="4391345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61A4AA17-60F3-424D-A510-F2D97EA13C8D}"/>
                </a:ext>
              </a:extLst>
            </p:cNvPr>
            <p:cNvSpPr/>
            <p:nvPr/>
          </p:nvSpPr>
          <p:spPr>
            <a:xfrm>
              <a:off x="5032544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9" name="Flussdiagramm: Verbinder 198">
              <a:extLst>
                <a:ext uri="{FF2B5EF4-FFF2-40B4-BE49-F238E27FC236}">
                  <a16:creationId xmlns:a16="http://schemas.microsoft.com/office/drawing/2014/main" id="{99CE2B04-C239-4A27-ACE9-7D2E8E05C3D9}"/>
                </a:ext>
              </a:extLst>
            </p:cNvPr>
            <p:cNvSpPr/>
            <p:nvPr/>
          </p:nvSpPr>
          <p:spPr>
            <a:xfrm>
              <a:off x="5680244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0" name="Flussdiagramm: Verbinder 199">
              <a:extLst>
                <a:ext uri="{FF2B5EF4-FFF2-40B4-BE49-F238E27FC236}">
                  <a16:creationId xmlns:a16="http://schemas.microsoft.com/office/drawing/2014/main" id="{17D9E74F-C14E-4AEB-9230-327EA995E766}"/>
                </a:ext>
              </a:extLst>
            </p:cNvPr>
            <p:cNvSpPr/>
            <p:nvPr/>
          </p:nvSpPr>
          <p:spPr>
            <a:xfrm>
              <a:off x="6316363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Flussdiagramm: Verbinder 200">
              <a:extLst>
                <a:ext uri="{FF2B5EF4-FFF2-40B4-BE49-F238E27FC236}">
                  <a16:creationId xmlns:a16="http://schemas.microsoft.com/office/drawing/2014/main" id="{6FCFE2F3-87C1-4DAF-B9BE-5F51FA015F20}"/>
                </a:ext>
              </a:extLst>
            </p:cNvPr>
            <p:cNvSpPr/>
            <p:nvPr/>
          </p:nvSpPr>
          <p:spPr>
            <a:xfrm>
              <a:off x="4396425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Flussdiagramm: Verbinder 201">
              <a:extLst>
                <a:ext uri="{FF2B5EF4-FFF2-40B4-BE49-F238E27FC236}">
                  <a16:creationId xmlns:a16="http://schemas.microsoft.com/office/drawing/2014/main" id="{CB49705A-0BC6-4AA4-8EFD-1BD4F0D2595E}"/>
                </a:ext>
              </a:extLst>
            </p:cNvPr>
            <p:cNvSpPr/>
            <p:nvPr/>
          </p:nvSpPr>
          <p:spPr>
            <a:xfrm>
              <a:off x="5032544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Flussdiagramm: Verbinder 202">
              <a:extLst>
                <a:ext uri="{FF2B5EF4-FFF2-40B4-BE49-F238E27FC236}">
                  <a16:creationId xmlns:a16="http://schemas.microsoft.com/office/drawing/2014/main" id="{54D9F4BE-6A4D-4F55-9C77-4428405FCFB9}"/>
                </a:ext>
              </a:extLst>
            </p:cNvPr>
            <p:cNvSpPr/>
            <p:nvPr/>
          </p:nvSpPr>
          <p:spPr>
            <a:xfrm>
              <a:off x="5680244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Flussdiagramm: Verbinder 203">
              <a:extLst>
                <a:ext uri="{FF2B5EF4-FFF2-40B4-BE49-F238E27FC236}">
                  <a16:creationId xmlns:a16="http://schemas.microsoft.com/office/drawing/2014/main" id="{EE1113FB-BE79-40D7-9A3A-C4E5C0010A80}"/>
                </a:ext>
              </a:extLst>
            </p:cNvPr>
            <p:cNvSpPr/>
            <p:nvPr/>
          </p:nvSpPr>
          <p:spPr>
            <a:xfrm>
              <a:off x="6316363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2EA66370-853B-40EC-84C2-36BC50CC4EA0}"/>
                </a:ext>
              </a:extLst>
            </p:cNvPr>
            <p:cNvSpPr/>
            <p:nvPr/>
          </p:nvSpPr>
          <p:spPr>
            <a:xfrm>
              <a:off x="4140187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3A110C54-7D9E-42DD-A416-93FF481B14C3}"/>
                </a:ext>
              </a:extLst>
            </p:cNvPr>
            <p:cNvSpPr/>
            <p:nvPr/>
          </p:nvSpPr>
          <p:spPr>
            <a:xfrm>
              <a:off x="4573528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3B651C6A-5F33-4E16-B273-DF7A414D88BD}"/>
                </a:ext>
              </a:extLst>
            </p:cNvPr>
            <p:cNvSpPr/>
            <p:nvPr/>
          </p:nvSpPr>
          <p:spPr>
            <a:xfrm>
              <a:off x="5004482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CA9ACA1F-8876-4EBC-A045-AD8A7BDA4848}"/>
                </a:ext>
              </a:extLst>
            </p:cNvPr>
            <p:cNvSpPr/>
            <p:nvPr/>
          </p:nvSpPr>
          <p:spPr>
            <a:xfrm>
              <a:off x="5431473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25A8B8C-9336-4019-AEA9-C79F23CC9D8A}"/>
                </a:ext>
              </a:extLst>
            </p:cNvPr>
            <p:cNvSpPr/>
            <p:nvPr/>
          </p:nvSpPr>
          <p:spPr>
            <a:xfrm>
              <a:off x="5864212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EB2D9CF6-BD6B-4AA0-8759-4F7932A8368E}"/>
                </a:ext>
              </a:extLst>
            </p:cNvPr>
            <p:cNvSpPr/>
            <p:nvPr/>
          </p:nvSpPr>
          <p:spPr>
            <a:xfrm>
              <a:off x="6297553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84ECC7DE-0783-43FB-B976-F301C1E4C2F0}"/>
                </a:ext>
              </a:extLst>
            </p:cNvPr>
            <p:cNvSpPr/>
            <p:nvPr/>
          </p:nvSpPr>
          <p:spPr>
            <a:xfrm>
              <a:off x="4140187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48774096-7BDC-4FF1-BD3C-A80418E8D130}"/>
                </a:ext>
              </a:extLst>
            </p:cNvPr>
            <p:cNvSpPr/>
            <p:nvPr/>
          </p:nvSpPr>
          <p:spPr>
            <a:xfrm>
              <a:off x="4573528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5071D05B-D4CB-4632-90EC-C391FAF4BD19}"/>
                </a:ext>
              </a:extLst>
            </p:cNvPr>
            <p:cNvSpPr/>
            <p:nvPr/>
          </p:nvSpPr>
          <p:spPr>
            <a:xfrm>
              <a:off x="5004482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33AD04B6-2751-4236-A198-DF2FAE8999B9}"/>
                </a:ext>
              </a:extLst>
            </p:cNvPr>
            <p:cNvSpPr/>
            <p:nvPr/>
          </p:nvSpPr>
          <p:spPr>
            <a:xfrm>
              <a:off x="5431473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353731D4-3783-4580-AC6D-4B46068A5E98}"/>
                </a:ext>
              </a:extLst>
            </p:cNvPr>
            <p:cNvSpPr/>
            <p:nvPr/>
          </p:nvSpPr>
          <p:spPr>
            <a:xfrm>
              <a:off x="5864212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11EA5A82-3A16-4005-94A4-582E2AF45F3B}"/>
                </a:ext>
              </a:extLst>
            </p:cNvPr>
            <p:cNvSpPr/>
            <p:nvPr/>
          </p:nvSpPr>
          <p:spPr>
            <a:xfrm>
              <a:off x="6297553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5FA95FCD-0263-445E-AFB0-271694F67AE6}"/>
                </a:ext>
              </a:extLst>
            </p:cNvPr>
            <p:cNvSpPr/>
            <p:nvPr/>
          </p:nvSpPr>
          <p:spPr>
            <a:xfrm>
              <a:off x="4140187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ABA55B08-0757-46B8-8052-E2C0DAA4EC1A}"/>
                </a:ext>
              </a:extLst>
            </p:cNvPr>
            <p:cNvSpPr/>
            <p:nvPr/>
          </p:nvSpPr>
          <p:spPr>
            <a:xfrm>
              <a:off x="4573528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2259A0A3-BA12-4FEA-81DE-D16B3BF062D3}"/>
                </a:ext>
              </a:extLst>
            </p:cNvPr>
            <p:cNvSpPr/>
            <p:nvPr/>
          </p:nvSpPr>
          <p:spPr>
            <a:xfrm>
              <a:off x="5004482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A9B62D4F-A920-40E9-ABA7-5B89C1707AEE}"/>
                </a:ext>
              </a:extLst>
            </p:cNvPr>
            <p:cNvSpPr/>
            <p:nvPr/>
          </p:nvSpPr>
          <p:spPr>
            <a:xfrm>
              <a:off x="5431473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C64C4134-83FA-49D1-A666-23E918921576}"/>
                </a:ext>
              </a:extLst>
            </p:cNvPr>
            <p:cNvSpPr/>
            <p:nvPr/>
          </p:nvSpPr>
          <p:spPr>
            <a:xfrm>
              <a:off x="5864212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7CB77CBA-4912-4F7F-8088-71F99A67E540}"/>
                </a:ext>
              </a:extLst>
            </p:cNvPr>
            <p:cNvSpPr/>
            <p:nvPr/>
          </p:nvSpPr>
          <p:spPr>
            <a:xfrm>
              <a:off x="6297553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Flussdiagramm: Verbinder 222">
              <a:extLst>
                <a:ext uri="{FF2B5EF4-FFF2-40B4-BE49-F238E27FC236}">
                  <a16:creationId xmlns:a16="http://schemas.microsoft.com/office/drawing/2014/main" id="{7AF7B2A5-EE88-49D2-9338-C75CD80715C9}"/>
                </a:ext>
              </a:extLst>
            </p:cNvPr>
            <p:cNvSpPr/>
            <p:nvPr/>
          </p:nvSpPr>
          <p:spPr>
            <a:xfrm>
              <a:off x="4328871" y="847951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Flussdiagramm: Verbinder 223">
              <a:extLst>
                <a:ext uri="{FF2B5EF4-FFF2-40B4-BE49-F238E27FC236}">
                  <a16:creationId xmlns:a16="http://schemas.microsoft.com/office/drawing/2014/main" id="{E95AF662-574C-4181-B60B-4D0DDA1A6101}"/>
                </a:ext>
              </a:extLst>
            </p:cNvPr>
            <p:cNvSpPr/>
            <p:nvPr/>
          </p:nvSpPr>
          <p:spPr>
            <a:xfrm>
              <a:off x="4337790" y="1227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Flussdiagramm: Verbinder 224">
              <a:extLst>
                <a:ext uri="{FF2B5EF4-FFF2-40B4-BE49-F238E27FC236}">
                  <a16:creationId xmlns:a16="http://schemas.microsoft.com/office/drawing/2014/main" id="{60516F61-6126-44C5-A57F-DF971A477CEF}"/>
                </a:ext>
              </a:extLst>
            </p:cNvPr>
            <p:cNvSpPr/>
            <p:nvPr/>
          </p:nvSpPr>
          <p:spPr>
            <a:xfrm>
              <a:off x="4334401" y="1603601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Flussdiagramm: Verbinder 225">
              <a:extLst>
                <a:ext uri="{FF2B5EF4-FFF2-40B4-BE49-F238E27FC236}">
                  <a16:creationId xmlns:a16="http://schemas.microsoft.com/office/drawing/2014/main" id="{ADB60626-2142-44A4-AAD3-2B92A2842CE0}"/>
                </a:ext>
              </a:extLst>
            </p:cNvPr>
            <p:cNvSpPr/>
            <p:nvPr/>
          </p:nvSpPr>
          <p:spPr>
            <a:xfrm>
              <a:off x="4738901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Flussdiagramm: Verbinder 226">
              <a:extLst>
                <a:ext uri="{FF2B5EF4-FFF2-40B4-BE49-F238E27FC236}">
                  <a16:creationId xmlns:a16="http://schemas.microsoft.com/office/drawing/2014/main" id="{A6178562-06DB-4114-9495-3C4998B14679}"/>
                </a:ext>
              </a:extLst>
            </p:cNvPr>
            <p:cNvSpPr/>
            <p:nvPr/>
          </p:nvSpPr>
          <p:spPr>
            <a:xfrm>
              <a:off x="4747820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Flussdiagramm: Verbinder 227">
              <a:extLst>
                <a:ext uri="{FF2B5EF4-FFF2-40B4-BE49-F238E27FC236}">
                  <a16:creationId xmlns:a16="http://schemas.microsoft.com/office/drawing/2014/main" id="{81DE362B-3A32-40D5-8563-C513180C3CF4}"/>
                </a:ext>
              </a:extLst>
            </p:cNvPr>
            <p:cNvSpPr/>
            <p:nvPr/>
          </p:nvSpPr>
          <p:spPr>
            <a:xfrm>
              <a:off x="4744431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Flussdiagramm: Verbinder 228">
              <a:extLst>
                <a:ext uri="{FF2B5EF4-FFF2-40B4-BE49-F238E27FC236}">
                  <a16:creationId xmlns:a16="http://schemas.microsoft.com/office/drawing/2014/main" id="{4B500BAC-D82E-4D0B-8F19-31BDE1D51A59}"/>
                </a:ext>
              </a:extLst>
            </p:cNvPr>
            <p:cNvSpPr/>
            <p:nvPr/>
          </p:nvSpPr>
          <p:spPr>
            <a:xfrm>
              <a:off x="5176688" y="852713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Flussdiagramm: Verbinder 229">
              <a:extLst>
                <a:ext uri="{FF2B5EF4-FFF2-40B4-BE49-F238E27FC236}">
                  <a16:creationId xmlns:a16="http://schemas.microsoft.com/office/drawing/2014/main" id="{30B88906-03F7-4B4E-8E06-4BAFDE9EB0E0}"/>
                </a:ext>
              </a:extLst>
            </p:cNvPr>
            <p:cNvSpPr/>
            <p:nvPr/>
          </p:nvSpPr>
          <p:spPr>
            <a:xfrm>
              <a:off x="5185607" y="1232126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Flussdiagramm: Verbinder 230">
              <a:extLst>
                <a:ext uri="{FF2B5EF4-FFF2-40B4-BE49-F238E27FC236}">
                  <a16:creationId xmlns:a16="http://schemas.microsoft.com/office/drawing/2014/main" id="{3FBB3E1B-D3E8-48DF-A02F-C4F54F8B76A9}"/>
                </a:ext>
              </a:extLst>
            </p:cNvPr>
            <p:cNvSpPr/>
            <p:nvPr/>
          </p:nvSpPr>
          <p:spPr>
            <a:xfrm>
              <a:off x="5182218" y="1608363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2" name="Flussdiagramm: Verbinder 231">
              <a:extLst>
                <a:ext uri="{FF2B5EF4-FFF2-40B4-BE49-F238E27FC236}">
                  <a16:creationId xmlns:a16="http://schemas.microsoft.com/office/drawing/2014/main" id="{36FB5A99-8E5D-4C60-9FF1-8AE1DF9FE49C}"/>
                </a:ext>
              </a:extLst>
            </p:cNvPr>
            <p:cNvSpPr/>
            <p:nvPr/>
          </p:nvSpPr>
          <p:spPr>
            <a:xfrm>
              <a:off x="5598843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3" name="Flussdiagramm: Verbinder 232">
              <a:extLst>
                <a:ext uri="{FF2B5EF4-FFF2-40B4-BE49-F238E27FC236}">
                  <a16:creationId xmlns:a16="http://schemas.microsoft.com/office/drawing/2014/main" id="{5436FCE3-1B77-44D8-BAC0-0E2B2706CD45}"/>
                </a:ext>
              </a:extLst>
            </p:cNvPr>
            <p:cNvSpPr/>
            <p:nvPr/>
          </p:nvSpPr>
          <p:spPr>
            <a:xfrm>
              <a:off x="5607762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4" name="Flussdiagramm: Verbinder 233">
              <a:extLst>
                <a:ext uri="{FF2B5EF4-FFF2-40B4-BE49-F238E27FC236}">
                  <a16:creationId xmlns:a16="http://schemas.microsoft.com/office/drawing/2014/main" id="{AE05CE52-5119-4D0E-B16B-4BCFA7421E78}"/>
                </a:ext>
              </a:extLst>
            </p:cNvPr>
            <p:cNvSpPr/>
            <p:nvPr/>
          </p:nvSpPr>
          <p:spPr>
            <a:xfrm>
              <a:off x="5604373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5" name="Flussdiagramm: Verbinder 234">
              <a:extLst>
                <a:ext uri="{FF2B5EF4-FFF2-40B4-BE49-F238E27FC236}">
                  <a16:creationId xmlns:a16="http://schemas.microsoft.com/office/drawing/2014/main" id="{B03FE97D-0D42-421A-842B-1745C992184F}"/>
                </a:ext>
              </a:extLst>
            </p:cNvPr>
            <p:cNvSpPr/>
            <p:nvPr/>
          </p:nvSpPr>
          <p:spPr>
            <a:xfrm>
              <a:off x="6033306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6" name="Flussdiagramm: Verbinder 235">
              <a:extLst>
                <a:ext uri="{FF2B5EF4-FFF2-40B4-BE49-F238E27FC236}">
                  <a16:creationId xmlns:a16="http://schemas.microsoft.com/office/drawing/2014/main" id="{404C10BE-4E9F-4E8A-BE34-E03FE13F2421}"/>
                </a:ext>
              </a:extLst>
            </p:cNvPr>
            <p:cNvSpPr/>
            <p:nvPr/>
          </p:nvSpPr>
          <p:spPr>
            <a:xfrm>
              <a:off x="6042225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7" name="Flussdiagramm: Verbinder 236">
              <a:extLst>
                <a:ext uri="{FF2B5EF4-FFF2-40B4-BE49-F238E27FC236}">
                  <a16:creationId xmlns:a16="http://schemas.microsoft.com/office/drawing/2014/main" id="{032BC35D-88AC-4D65-8EDB-199146816162}"/>
                </a:ext>
              </a:extLst>
            </p:cNvPr>
            <p:cNvSpPr/>
            <p:nvPr/>
          </p:nvSpPr>
          <p:spPr>
            <a:xfrm>
              <a:off x="6038836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8" name="Flussdiagramm: Verbinder 237">
              <a:extLst>
                <a:ext uri="{FF2B5EF4-FFF2-40B4-BE49-F238E27FC236}">
                  <a16:creationId xmlns:a16="http://schemas.microsoft.com/office/drawing/2014/main" id="{93C7136C-B125-4B47-ACAE-0630916EF781}"/>
                </a:ext>
              </a:extLst>
            </p:cNvPr>
            <p:cNvSpPr/>
            <p:nvPr/>
          </p:nvSpPr>
          <p:spPr>
            <a:xfrm>
              <a:off x="6454793" y="8336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9" name="Flussdiagramm: Verbinder 238">
              <a:extLst>
                <a:ext uri="{FF2B5EF4-FFF2-40B4-BE49-F238E27FC236}">
                  <a16:creationId xmlns:a16="http://schemas.microsoft.com/office/drawing/2014/main" id="{4328A334-15D4-4053-8E6E-CFC3F16FF237}"/>
                </a:ext>
              </a:extLst>
            </p:cNvPr>
            <p:cNvSpPr/>
            <p:nvPr/>
          </p:nvSpPr>
          <p:spPr>
            <a:xfrm>
              <a:off x="6463712" y="12130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0" name="Flussdiagramm: Verbinder 239">
              <a:extLst>
                <a:ext uri="{FF2B5EF4-FFF2-40B4-BE49-F238E27FC236}">
                  <a16:creationId xmlns:a16="http://schemas.microsoft.com/office/drawing/2014/main" id="{CE9A0A7D-E7BB-4CE5-A0DE-B12613EAC1C5}"/>
                </a:ext>
              </a:extLst>
            </p:cNvPr>
            <p:cNvSpPr/>
            <p:nvPr/>
          </p:nvSpPr>
          <p:spPr>
            <a:xfrm>
              <a:off x="6460323" y="15893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D0EF6D8-42DF-422C-9B51-31603CCA7CE8}"/>
              </a:ext>
            </a:extLst>
          </p:cNvPr>
          <p:cNvSpPr/>
          <p:nvPr/>
        </p:nvSpPr>
        <p:spPr>
          <a:xfrm>
            <a:off x="1244600" y="17547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125333-A082-434B-92EB-37F6C897532E}"/>
              </a:ext>
            </a:extLst>
          </p:cNvPr>
          <p:cNvSpPr/>
          <p:nvPr/>
        </p:nvSpPr>
        <p:spPr>
          <a:xfrm>
            <a:off x="1892300" y="17547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BCB8E16-BE7C-42C2-828F-7BA8575074D0}"/>
              </a:ext>
            </a:extLst>
          </p:cNvPr>
          <p:cNvSpPr/>
          <p:nvPr/>
        </p:nvSpPr>
        <p:spPr>
          <a:xfrm>
            <a:off x="2540000" y="17547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455538-59F1-4C86-A300-E7C7B09794CA}"/>
              </a:ext>
            </a:extLst>
          </p:cNvPr>
          <p:cNvSpPr/>
          <p:nvPr/>
        </p:nvSpPr>
        <p:spPr>
          <a:xfrm>
            <a:off x="3187700" y="17547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862C00-1E0E-43C8-A45C-730FE1EFA3F6}"/>
              </a:ext>
            </a:extLst>
          </p:cNvPr>
          <p:cNvSpPr/>
          <p:nvPr/>
        </p:nvSpPr>
        <p:spPr>
          <a:xfrm>
            <a:off x="1244600" y="23262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</a:t>
            </a:r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040A4D-F0D4-41A7-B497-D7CA89BECA3D}"/>
              </a:ext>
            </a:extLst>
          </p:cNvPr>
          <p:cNvSpPr/>
          <p:nvPr/>
        </p:nvSpPr>
        <p:spPr>
          <a:xfrm>
            <a:off x="1892300" y="23262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C5AC89-B8B1-406F-A67B-B51B96E07040}"/>
              </a:ext>
            </a:extLst>
          </p:cNvPr>
          <p:cNvSpPr/>
          <p:nvPr/>
        </p:nvSpPr>
        <p:spPr>
          <a:xfrm>
            <a:off x="2540000" y="23262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486DF6-BF31-4CE0-8281-B05818F74667}"/>
              </a:ext>
            </a:extLst>
          </p:cNvPr>
          <p:cNvSpPr/>
          <p:nvPr/>
        </p:nvSpPr>
        <p:spPr>
          <a:xfrm>
            <a:off x="3187700" y="2326217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140BDFFF-ACBB-4BE2-81E0-4476F445E916}"/>
              </a:ext>
            </a:extLst>
          </p:cNvPr>
          <p:cNvSpPr/>
          <p:nvPr/>
        </p:nvSpPr>
        <p:spPr>
          <a:xfrm>
            <a:off x="1495758" y="19728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A765D699-2D01-446A-B724-B889655DA4FF}"/>
              </a:ext>
            </a:extLst>
          </p:cNvPr>
          <p:cNvSpPr/>
          <p:nvPr/>
        </p:nvSpPr>
        <p:spPr>
          <a:xfrm>
            <a:off x="2136957" y="19728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CA3A23B6-D9AF-4B93-98B0-55439575D909}"/>
              </a:ext>
            </a:extLst>
          </p:cNvPr>
          <p:cNvSpPr/>
          <p:nvPr/>
        </p:nvSpPr>
        <p:spPr>
          <a:xfrm>
            <a:off x="2784657" y="19728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291A8287-2037-4E4F-BFAF-DBF36E31DE6A}"/>
              </a:ext>
            </a:extLst>
          </p:cNvPr>
          <p:cNvSpPr/>
          <p:nvPr/>
        </p:nvSpPr>
        <p:spPr>
          <a:xfrm>
            <a:off x="3420776" y="19728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63696E6E-C917-4DE2-87FE-CDED3E6ECC4D}"/>
              </a:ext>
            </a:extLst>
          </p:cNvPr>
          <p:cNvSpPr/>
          <p:nvPr/>
        </p:nvSpPr>
        <p:spPr>
          <a:xfrm>
            <a:off x="1500838" y="25443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D4C6E4C-4314-4BFF-BE93-A5CA0A676650}"/>
              </a:ext>
            </a:extLst>
          </p:cNvPr>
          <p:cNvSpPr/>
          <p:nvPr/>
        </p:nvSpPr>
        <p:spPr>
          <a:xfrm>
            <a:off x="2136957" y="25443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BB88B1F8-285C-412F-8258-50C72C7FB813}"/>
              </a:ext>
            </a:extLst>
          </p:cNvPr>
          <p:cNvSpPr/>
          <p:nvPr/>
        </p:nvSpPr>
        <p:spPr>
          <a:xfrm>
            <a:off x="2784657" y="25443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45C3CDDC-5D7C-4C72-AA36-B7AC287D34B8}"/>
              </a:ext>
            </a:extLst>
          </p:cNvPr>
          <p:cNvSpPr/>
          <p:nvPr/>
        </p:nvSpPr>
        <p:spPr>
          <a:xfrm>
            <a:off x="3420776" y="2544357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5EA0046-642D-4049-8936-B43F9836DC94}"/>
              </a:ext>
            </a:extLst>
          </p:cNvPr>
          <p:cNvSpPr/>
          <p:nvPr/>
        </p:nvSpPr>
        <p:spPr>
          <a:xfrm>
            <a:off x="1244600" y="17642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4C199B7-4932-4B92-9666-D4F823623BBF}"/>
              </a:ext>
            </a:extLst>
          </p:cNvPr>
          <p:cNvSpPr/>
          <p:nvPr/>
        </p:nvSpPr>
        <p:spPr>
          <a:xfrm>
            <a:off x="1677941" y="17642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8E52E15-BC6F-4D13-A739-993844D848D5}"/>
              </a:ext>
            </a:extLst>
          </p:cNvPr>
          <p:cNvSpPr/>
          <p:nvPr/>
        </p:nvSpPr>
        <p:spPr>
          <a:xfrm>
            <a:off x="2108895" y="17642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F64E601-0B33-437F-8067-AA5E0878DBA7}"/>
              </a:ext>
            </a:extLst>
          </p:cNvPr>
          <p:cNvSpPr/>
          <p:nvPr/>
        </p:nvSpPr>
        <p:spPr>
          <a:xfrm>
            <a:off x="2535886" y="17642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2FF4911-24AA-4F19-84F2-213ACBF422F8}"/>
              </a:ext>
            </a:extLst>
          </p:cNvPr>
          <p:cNvSpPr/>
          <p:nvPr/>
        </p:nvSpPr>
        <p:spPr>
          <a:xfrm>
            <a:off x="2968625" y="17642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0AA051A-25D9-4833-AE8A-BA646DD63D30}"/>
              </a:ext>
            </a:extLst>
          </p:cNvPr>
          <p:cNvSpPr/>
          <p:nvPr/>
        </p:nvSpPr>
        <p:spPr>
          <a:xfrm>
            <a:off x="3401966" y="17642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E4B7381-8A48-4526-A048-7E9A9B4D7D01}"/>
              </a:ext>
            </a:extLst>
          </p:cNvPr>
          <p:cNvSpPr/>
          <p:nvPr/>
        </p:nvSpPr>
        <p:spPr>
          <a:xfrm>
            <a:off x="1244600" y="2142067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6CAF93C-978E-46CA-8884-10A8385D8298}"/>
              </a:ext>
            </a:extLst>
          </p:cNvPr>
          <p:cNvSpPr/>
          <p:nvPr/>
        </p:nvSpPr>
        <p:spPr>
          <a:xfrm>
            <a:off x="1677941" y="2142067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1AC8D0C-4F3A-46B7-9449-A25E9FEFC508}"/>
              </a:ext>
            </a:extLst>
          </p:cNvPr>
          <p:cNvSpPr/>
          <p:nvPr/>
        </p:nvSpPr>
        <p:spPr>
          <a:xfrm>
            <a:off x="2108895" y="2142067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9CE5D94-44F2-4E84-AC6E-6DE89B24F384}"/>
              </a:ext>
            </a:extLst>
          </p:cNvPr>
          <p:cNvSpPr/>
          <p:nvPr/>
        </p:nvSpPr>
        <p:spPr>
          <a:xfrm>
            <a:off x="2535886" y="2142067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10F0973-65D0-4B39-AAC3-B810F3A95969}"/>
              </a:ext>
            </a:extLst>
          </p:cNvPr>
          <p:cNvSpPr/>
          <p:nvPr/>
        </p:nvSpPr>
        <p:spPr>
          <a:xfrm>
            <a:off x="2968625" y="2142067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D17614D-14A3-45CF-8CC1-03059316FD04}"/>
              </a:ext>
            </a:extLst>
          </p:cNvPr>
          <p:cNvSpPr/>
          <p:nvPr/>
        </p:nvSpPr>
        <p:spPr>
          <a:xfrm>
            <a:off x="3401966" y="2142067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E409CC5-026D-473D-9FED-135439A739CC}"/>
              </a:ext>
            </a:extLst>
          </p:cNvPr>
          <p:cNvSpPr/>
          <p:nvPr/>
        </p:nvSpPr>
        <p:spPr>
          <a:xfrm>
            <a:off x="1244600" y="25135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FC51490-B3CD-4F0C-8321-B02F3F24908E}"/>
              </a:ext>
            </a:extLst>
          </p:cNvPr>
          <p:cNvSpPr/>
          <p:nvPr/>
        </p:nvSpPr>
        <p:spPr>
          <a:xfrm>
            <a:off x="1677941" y="25135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E5C006B-AECF-4AAA-B69D-AF854559681C}"/>
              </a:ext>
            </a:extLst>
          </p:cNvPr>
          <p:cNvSpPr/>
          <p:nvPr/>
        </p:nvSpPr>
        <p:spPr>
          <a:xfrm>
            <a:off x="2108895" y="25135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775DA97-D8F9-4873-994F-26F563A19449}"/>
              </a:ext>
            </a:extLst>
          </p:cNvPr>
          <p:cNvSpPr/>
          <p:nvPr/>
        </p:nvSpPr>
        <p:spPr>
          <a:xfrm>
            <a:off x="2535886" y="25135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042CC12-F0A7-463E-B04B-184CAED78CBB}"/>
              </a:ext>
            </a:extLst>
          </p:cNvPr>
          <p:cNvSpPr/>
          <p:nvPr/>
        </p:nvSpPr>
        <p:spPr>
          <a:xfrm>
            <a:off x="2968625" y="25135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71326FD-FD7C-4D73-ACD4-85DDC1781C09}"/>
              </a:ext>
            </a:extLst>
          </p:cNvPr>
          <p:cNvSpPr/>
          <p:nvPr/>
        </p:nvSpPr>
        <p:spPr>
          <a:xfrm>
            <a:off x="3401966" y="25135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A77828C9-3F3F-4D90-84B4-942F1F26F791}"/>
              </a:ext>
            </a:extLst>
          </p:cNvPr>
          <p:cNvSpPr/>
          <p:nvPr/>
        </p:nvSpPr>
        <p:spPr>
          <a:xfrm>
            <a:off x="1433284" y="1907117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lussdiagramm: Verbinder 57">
            <a:extLst>
              <a:ext uri="{FF2B5EF4-FFF2-40B4-BE49-F238E27FC236}">
                <a16:creationId xmlns:a16="http://schemas.microsoft.com/office/drawing/2014/main" id="{1410D811-EA37-48E9-9E0F-80A7E4035B9A}"/>
              </a:ext>
            </a:extLst>
          </p:cNvPr>
          <p:cNvSpPr/>
          <p:nvPr/>
        </p:nvSpPr>
        <p:spPr>
          <a:xfrm>
            <a:off x="1442203" y="228653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CD4CBBD6-B99D-4609-A67E-E0B7B90EC68F}"/>
              </a:ext>
            </a:extLst>
          </p:cNvPr>
          <p:cNvSpPr/>
          <p:nvPr/>
        </p:nvSpPr>
        <p:spPr>
          <a:xfrm>
            <a:off x="1438814" y="2662767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68D21822-C5D1-4964-BAF6-59A9E1CFBD0C}"/>
              </a:ext>
            </a:extLst>
          </p:cNvPr>
          <p:cNvSpPr/>
          <p:nvPr/>
        </p:nvSpPr>
        <p:spPr>
          <a:xfrm>
            <a:off x="1843314" y="190553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3D9CB2C4-DA70-4C96-9B8F-87100ACB52C4}"/>
              </a:ext>
            </a:extLst>
          </p:cNvPr>
          <p:cNvSpPr/>
          <p:nvPr/>
        </p:nvSpPr>
        <p:spPr>
          <a:xfrm>
            <a:off x="1852233" y="2284943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Flussdiagramm: Verbinder 64">
            <a:extLst>
              <a:ext uri="{FF2B5EF4-FFF2-40B4-BE49-F238E27FC236}">
                <a16:creationId xmlns:a16="http://schemas.microsoft.com/office/drawing/2014/main" id="{B1AAF675-FE9C-432B-839F-6699430627D0}"/>
              </a:ext>
            </a:extLst>
          </p:cNvPr>
          <p:cNvSpPr/>
          <p:nvPr/>
        </p:nvSpPr>
        <p:spPr>
          <a:xfrm>
            <a:off x="1848844" y="266118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Flussdiagramm: Verbinder 65">
            <a:extLst>
              <a:ext uri="{FF2B5EF4-FFF2-40B4-BE49-F238E27FC236}">
                <a16:creationId xmlns:a16="http://schemas.microsoft.com/office/drawing/2014/main" id="{4334ACC6-8F65-488A-80D1-F1BF0BB06DE3}"/>
              </a:ext>
            </a:extLst>
          </p:cNvPr>
          <p:cNvSpPr/>
          <p:nvPr/>
        </p:nvSpPr>
        <p:spPr>
          <a:xfrm>
            <a:off x="2281101" y="1911879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Flussdiagramm: Verbinder 66">
            <a:extLst>
              <a:ext uri="{FF2B5EF4-FFF2-40B4-BE49-F238E27FC236}">
                <a16:creationId xmlns:a16="http://schemas.microsoft.com/office/drawing/2014/main" id="{D5EFDE2E-6ACF-4DB9-93C5-865CCEF559F9}"/>
              </a:ext>
            </a:extLst>
          </p:cNvPr>
          <p:cNvSpPr/>
          <p:nvPr/>
        </p:nvSpPr>
        <p:spPr>
          <a:xfrm>
            <a:off x="2290020" y="2291292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63302DF7-B299-43ED-BEE9-E193167023F4}"/>
              </a:ext>
            </a:extLst>
          </p:cNvPr>
          <p:cNvSpPr/>
          <p:nvPr/>
        </p:nvSpPr>
        <p:spPr>
          <a:xfrm>
            <a:off x="2286631" y="2667529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Flussdiagramm: Verbinder 68">
            <a:extLst>
              <a:ext uri="{FF2B5EF4-FFF2-40B4-BE49-F238E27FC236}">
                <a16:creationId xmlns:a16="http://schemas.microsoft.com/office/drawing/2014/main" id="{B12F4D22-D1D3-44A3-896F-FC07FAE19474}"/>
              </a:ext>
            </a:extLst>
          </p:cNvPr>
          <p:cNvSpPr/>
          <p:nvPr/>
        </p:nvSpPr>
        <p:spPr>
          <a:xfrm>
            <a:off x="2703256" y="190553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35DC17A7-81DE-4480-8942-E31F13ACA157}"/>
              </a:ext>
            </a:extLst>
          </p:cNvPr>
          <p:cNvSpPr/>
          <p:nvPr/>
        </p:nvSpPr>
        <p:spPr>
          <a:xfrm>
            <a:off x="2712175" y="2284943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C6144F64-DE28-4160-9B77-E2DD83F89120}"/>
              </a:ext>
            </a:extLst>
          </p:cNvPr>
          <p:cNvSpPr/>
          <p:nvPr/>
        </p:nvSpPr>
        <p:spPr>
          <a:xfrm>
            <a:off x="2708786" y="266118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7B778DD4-C138-45B7-BDB3-5822E8AC2BF4}"/>
              </a:ext>
            </a:extLst>
          </p:cNvPr>
          <p:cNvSpPr/>
          <p:nvPr/>
        </p:nvSpPr>
        <p:spPr>
          <a:xfrm>
            <a:off x="3137719" y="190553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A107D972-FD35-4F53-8BD8-58F57FA8688B}"/>
              </a:ext>
            </a:extLst>
          </p:cNvPr>
          <p:cNvSpPr/>
          <p:nvPr/>
        </p:nvSpPr>
        <p:spPr>
          <a:xfrm>
            <a:off x="3146638" y="2284943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0121FC58-FE3F-41F6-902E-EBCCA3B37C73}"/>
              </a:ext>
            </a:extLst>
          </p:cNvPr>
          <p:cNvSpPr/>
          <p:nvPr/>
        </p:nvSpPr>
        <p:spPr>
          <a:xfrm>
            <a:off x="3143249" y="266118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A75E5615-1883-400A-B4F1-4BF7A0080A68}"/>
              </a:ext>
            </a:extLst>
          </p:cNvPr>
          <p:cNvSpPr/>
          <p:nvPr/>
        </p:nvSpPr>
        <p:spPr>
          <a:xfrm>
            <a:off x="3559206" y="189283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F0A6607C-D99E-4E65-8EE7-F9D6A3551C44}"/>
              </a:ext>
            </a:extLst>
          </p:cNvPr>
          <p:cNvSpPr/>
          <p:nvPr/>
        </p:nvSpPr>
        <p:spPr>
          <a:xfrm>
            <a:off x="3568125" y="2272243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DBEDB8D8-65C3-4872-98AF-8EA50335B1FF}"/>
              </a:ext>
            </a:extLst>
          </p:cNvPr>
          <p:cNvSpPr/>
          <p:nvPr/>
        </p:nvSpPr>
        <p:spPr>
          <a:xfrm>
            <a:off x="3564736" y="264848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EFBF49E-B1B4-4ED1-97CB-0DB1E92D7CAD}"/>
              </a:ext>
            </a:extLst>
          </p:cNvPr>
          <p:cNvSpPr/>
          <p:nvPr/>
        </p:nvSpPr>
        <p:spPr>
          <a:xfrm>
            <a:off x="1198336" y="3872442"/>
            <a:ext cx="424604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21F9ACCB-972B-4AD5-9DCB-5CFE78E24BA0}"/>
              </a:ext>
            </a:extLst>
          </p:cNvPr>
          <p:cNvSpPr/>
          <p:nvPr/>
        </p:nvSpPr>
        <p:spPr>
          <a:xfrm>
            <a:off x="1363709" y="4013730"/>
            <a:ext cx="88902" cy="889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739E4C76-B53B-4414-9F09-4528EDEF9CD7}"/>
              </a:ext>
            </a:extLst>
          </p:cNvPr>
          <p:cNvSpPr/>
          <p:nvPr/>
        </p:nvSpPr>
        <p:spPr>
          <a:xfrm>
            <a:off x="1198336" y="3123142"/>
            <a:ext cx="647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ussdiagramm: Verbinder 80">
            <a:extLst>
              <a:ext uri="{FF2B5EF4-FFF2-40B4-BE49-F238E27FC236}">
                <a16:creationId xmlns:a16="http://schemas.microsoft.com/office/drawing/2014/main" id="{D801C00A-CF55-4F28-AF86-286C879C581C}"/>
              </a:ext>
            </a:extLst>
          </p:cNvPr>
          <p:cNvSpPr/>
          <p:nvPr/>
        </p:nvSpPr>
        <p:spPr>
          <a:xfrm>
            <a:off x="1442993" y="3341282"/>
            <a:ext cx="135223" cy="13522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27AC233-CD87-4D61-A3F7-B8DED17A98D9}"/>
              </a:ext>
            </a:extLst>
          </p:cNvPr>
          <p:cNvSpPr txBox="1"/>
          <p:nvPr/>
        </p:nvSpPr>
        <p:spPr>
          <a:xfrm>
            <a:off x="1941134" y="3213100"/>
            <a:ext cx="153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pixel 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8BE0B71-4410-4514-A583-EE0DF9523628}"/>
              </a:ext>
            </a:extLst>
          </p:cNvPr>
          <p:cNvSpPr txBox="1"/>
          <p:nvPr/>
        </p:nvSpPr>
        <p:spPr>
          <a:xfrm>
            <a:off x="1887765" y="3759511"/>
            <a:ext cx="235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Interpolated pixel with scale factor 1.5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1E09574-7C89-4E29-995A-5C36E76959B5}"/>
              </a:ext>
            </a:extLst>
          </p:cNvPr>
          <p:cNvSpPr txBox="1"/>
          <p:nvPr/>
        </p:nvSpPr>
        <p:spPr>
          <a:xfrm>
            <a:off x="4247577" y="3205513"/>
            <a:ext cx="319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dot in the pixel represents the intensity. In a RGB image there are one intensity for each colour channel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1AD4EF9-62B8-4F31-A375-3CB073DCB9CA}"/>
              </a:ext>
            </a:extLst>
          </p:cNvPr>
          <p:cNvGrpSpPr/>
          <p:nvPr/>
        </p:nvGrpSpPr>
        <p:grpSpPr>
          <a:xfrm>
            <a:off x="4246504" y="1764242"/>
            <a:ext cx="2590800" cy="1143000"/>
            <a:chOff x="4140187" y="695551"/>
            <a:chExt cx="2590800" cy="1143000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61D88AF-71BD-45A4-A21B-CDF73B205E3F}"/>
                </a:ext>
              </a:extLst>
            </p:cNvPr>
            <p:cNvSpPr/>
            <p:nvPr/>
          </p:nvSpPr>
          <p:spPr>
            <a:xfrm>
              <a:off x="41401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72E73DE3-DE29-48EA-98F6-AD7405BA3AB9}"/>
                </a:ext>
              </a:extLst>
            </p:cNvPr>
            <p:cNvSpPr/>
            <p:nvPr/>
          </p:nvSpPr>
          <p:spPr>
            <a:xfrm>
              <a:off x="47878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4ADFD68-01B1-4143-AC8E-9A86287A8FF7}"/>
                </a:ext>
              </a:extLst>
            </p:cNvPr>
            <p:cNvSpPr/>
            <p:nvPr/>
          </p:nvSpPr>
          <p:spPr>
            <a:xfrm>
              <a:off x="54355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29119F8-08C9-40D5-9664-A161CC6337FC}"/>
                </a:ext>
              </a:extLst>
            </p:cNvPr>
            <p:cNvSpPr/>
            <p:nvPr/>
          </p:nvSpPr>
          <p:spPr>
            <a:xfrm>
              <a:off x="6083287" y="6955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8D756A74-9013-4980-A7D3-A32691E89F57}"/>
                </a:ext>
              </a:extLst>
            </p:cNvPr>
            <p:cNvSpPr/>
            <p:nvPr/>
          </p:nvSpPr>
          <p:spPr>
            <a:xfrm>
              <a:off x="41401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v</a:t>
              </a:r>
              <a:endParaRPr lang="en-GB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6744024-4E80-4000-B482-E725A13B40FA}"/>
                </a:ext>
              </a:extLst>
            </p:cNvPr>
            <p:cNvSpPr/>
            <p:nvPr/>
          </p:nvSpPr>
          <p:spPr>
            <a:xfrm>
              <a:off x="47878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C218236B-6B15-4B48-B50D-06C6FA0DBA3B}"/>
                </a:ext>
              </a:extLst>
            </p:cNvPr>
            <p:cNvSpPr/>
            <p:nvPr/>
          </p:nvSpPr>
          <p:spPr>
            <a:xfrm>
              <a:off x="54355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00FF17BB-307F-4FA8-91F3-70F3ED750E26}"/>
                </a:ext>
              </a:extLst>
            </p:cNvPr>
            <p:cNvSpPr/>
            <p:nvPr/>
          </p:nvSpPr>
          <p:spPr>
            <a:xfrm>
              <a:off x="6083287" y="1267051"/>
              <a:ext cx="647700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Flussdiagramm: Verbinder 90">
              <a:extLst>
                <a:ext uri="{FF2B5EF4-FFF2-40B4-BE49-F238E27FC236}">
                  <a16:creationId xmlns:a16="http://schemas.microsoft.com/office/drawing/2014/main" id="{9A3B6A23-598E-46B6-8F4D-3B022B60D00F}"/>
                </a:ext>
              </a:extLst>
            </p:cNvPr>
            <p:cNvSpPr/>
            <p:nvPr/>
          </p:nvSpPr>
          <p:spPr>
            <a:xfrm>
              <a:off x="4391345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Flussdiagramm: Verbinder 91">
              <a:extLst>
                <a:ext uri="{FF2B5EF4-FFF2-40B4-BE49-F238E27FC236}">
                  <a16:creationId xmlns:a16="http://schemas.microsoft.com/office/drawing/2014/main" id="{CAE80050-C45D-44A8-91C0-5B85AB0D0773}"/>
                </a:ext>
              </a:extLst>
            </p:cNvPr>
            <p:cNvSpPr/>
            <p:nvPr/>
          </p:nvSpPr>
          <p:spPr>
            <a:xfrm>
              <a:off x="5032544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Flussdiagramm: Verbinder 92">
              <a:extLst>
                <a:ext uri="{FF2B5EF4-FFF2-40B4-BE49-F238E27FC236}">
                  <a16:creationId xmlns:a16="http://schemas.microsoft.com/office/drawing/2014/main" id="{7DA2F57A-D94F-4561-BEDE-8132CF3E0D7E}"/>
                </a:ext>
              </a:extLst>
            </p:cNvPr>
            <p:cNvSpPr/>
            <p:nvPr/>
          </p:nvSpPr>
          <p:spPr>
            <a:xfrm>
              <a:off x="5680244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Flussdiagramm: Verbinder 93">
              <a:extLst>
                <a:ext uri="{FF2B5EF4-FFF2-40B4-BE49-F238E27FC236}">
                  <a16:creationId xmlns:a16="http://schemas.microsoft.com/office/drawing/2014/main" id="{615EA2DF-C6C4-4F38-9AF5-F1387DA34FAC}"/>
                </a:ext>
              </a:extLst>
            </p:cNvPr>
            <p:cNvSpPr/>
            <p:nvPr/>
          </p:nvSpPr>
          <p:spPr>
            <a:xfrm>
              <a:off x="6316363" y="9136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Flussdiagramm: Verbinder 94">
              <a:extLst>
                <a:ext uri="{FF2B5EF4-FFF2-40B4-BE49-F238E27FC236}">
                  <a16:creationId xmlns:a16="http://schemas.microsoft.com/office/drawing/2014/main" id="{4E6A27E6-7F3A-42C7-8CF9-AB2CC5E7F18B}"/>
                </a:ext>
              </a:extLst>
            </p:cNvPr>
            <p:cNvSpPr/>
            <p:nvPr/>
          </p:nvSpPr>
          <p:spPr>
            <a:xfrm>
              <a:off x="4396425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Flussdiagramm: Verbinder 95">
              <a:extLst>
                <a:ext uri="{FF2B5EF4-FFF2-40B4-BE49-F238E27FC236}">
                  <a16:creationId xmlns:a16="http://schemas.microsoft.com/office/drawing/2014/main" id="{A2461629-5E3C-4888-8FE4-BBBF4D5E918A}"/>
                </a:ext>
              </a:extLst>
            </p:cNvPr>
            <p:cNvSpPr/>
            <p:nvPr/>
          </p:nvSpPr>
          <p:spPr>
            <a:xfrm>
              <a:off x="5032544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0A7A7A4B-5794-49AF-B392-545CFFF9B1F3}"/>
                </a:ext>
              </a:extLst>
            </p:cNvPr>
            <p:cNvSpPr/>
            <p:nvPr/>
          </p:nvSpPr>
          <p:spPr>
            <a:xfrm>
              <a:off x="5680244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Flussdiagramm: Verbinder 97">
              <a:extLst>
                <a:ext uri="{FF2B5EF4-FFF2-40B4-BE49-F238E27FC236}">
                  <a16:creationId xmlns:a16="http://schemas.microsoft.com/office/drawing/2014/main" id="{FB998A7D-682E-4829-84D2-7100E9A6E480}"/>
                </a:ext>
              </a:extLst>
            </p:cNvPr>
            <p:cNvSpPr/>
            <p:nvPr/>
          </p:nvSpPr>
          <p:spPr>
            <a:xfrm>
              <a:off x="6316363" y="1485191"/>
              <a:ext cx="135223" cy="13522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4DD97BD6-A7F9-43AD-B30B-A9382B79BCFD}"/>
                </a:ext>
              </a:extLst>
            </p:cNvPr>
            <p:cNvSpPr/>
            <p:nvPr/>
          </p:nvSpPr>
          <p:spPr>
            <a:xfrm>
              <a:off x="4140187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15034D8-281D-4BEC-B3DF-F36C93E9DE9B}"/>
                </a:ext>
              </a:extLst>
            </p:cNvPr>
            <p:cNvSpPr/>
            <p:nvPr/>
          </p:nvSpPr>
          <p:spPr>
            <a:xfrm>
              <a:off x="4573528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F485BCD1-3249-4DAC-ABB1-C13EC9D4BDC2}"/>
                </a:ext>
              </a:extLst>
            </p:cNvPr>
            <p:cNvSpPr/>
            <p:nvPr/>
          </p:nvSpPr>
          <p:spPr>
            <a:xfrm>
              <a:off x="5004482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25B79C93-9BD0-4872-8B07-15DE50A379DB}"/>
                </a:ext>
              </a:extLst>
            </p:cNvPr>
            <p:cNvSpPr/>
            <p:nvPr/>
          </p:nvSpPr>
          <p:spPr>
            <a:xfrm>
              <a:off x="5431473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294944BE-E77A-4229-9864-FDEC93B4CCA5}"/>
                </a:ext>
              </a:extLst>
            </p:cNvPr>
            <p:cNvSpPr/>
            <p:nvPr/>
          </p:nvSpPr>
          <p:spPr>
            <a:xfrm>
              <a:off x="5864212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4EEEF498-129B-4A76-9555-4E128D0DB2C2}"/>
                </a:ext>
              </a:extLst>
            </p:cNvPr>
            <p:cNvSpPr/>
            <p:nvPr/>
          </p:nvSpPr>
          <p:spPr>
            <a:xfrm>
              <a:off x="6297553" y="7050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EC33C1F7-968B-44DB-9C3B-7572883851E2}"/>
                </a:ext>
              </a:extLst>
            </p:cNvPr>
            <p:cNvSpPr/>
            <p:nvPr/>
          </p:nvSpPr>
          <p:spPr>
            <a:xfrm>
              <a:off x="4140187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52B354F-3729-4B66-A931-DA43B89F4B7A}"/>
                </a:ext>
              </a:extLst>
            </p:cNvPr>
            <p:cNvSpPr/>
            <p:nvPr/>
          </p:nvSpPr>
          <p:spPr>
            <a:xfrm>
              <a:off x="4573528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72824B6B-F01B-436B-9203-9FCD04CCC642}"/>
                </a:ext>
              </a:extLst>
            </p:cNvPr>
            <p:cNvSpPr/>
            <p:nvPr/>
          </p:nvSpPr>
          <p:spPr>
            <a:xfrm>
              <a:off x="5004482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966DAEC-38A1-49AB-836A-C04CC9276BBD}"/>
                </a:ext>
              </a:extLst>
            </p:cNvPr>
            <p:cNvSpPr/>
            <p:nvPr/>
          </p:nvSpPr>
          <p:spPr>
            <a:xfrm>
              <a:off x="5431473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9E6C69F7-3B5B-4B0B-BB59-86544079FF7A}"/>
                </a:ext>
              </a:extLst>
            </p:cNvPr>
            <p:cNvSpPr/>
            <p:nvPr/>
          </p:nvSpPr>
          <p:spPr>
            <a:xfrm>
              <a:off x="5864212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F60DE6B0-DF43-46CF-A9ED-CC06A0ABED1A}"/>
                </a:ext>
              </a:extLst>
            </p:cNvPr>
            <p:cNvSpPr/>
            <p:nvPr/>
          </p:nvSpPr>
          <p:spPr>
            <a:xfrm>
              <a:off x="6297553" y="1082901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BC2359B3-3619-4CE2-AED0-D7F18ECE90CA}"/>
                </a:ext>
              </a:extLst>
            </p:cNvPr>
            <p:cNvSpPr/>
            <p:nvPr/>
          </p:nvSpPr>
          <p:spPr>
            <a:xfrm>
              <a:off x="4140187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3BC44DF3-E139-4A68-86C3-8E555B451115}"/>
                </a:ext>
              </a:extLst>
            </p:cNvPr>
            <p:cNvSpPr/>
            <p:nvPr/>
          </p:nvSpPr>
          <p:spPr>
            <a:xfrm>
              <a:off x="4573528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7BA57355-49A3-47CE-A27B-5BC0C636F688}"/>
                </a:ext>
              </a:extLst>
            </p:cNvPr>
            <p:cNvSpPr/>
            <p:nvPr/>
          </p:nvSpPr>
          <p:spPr>
            <a:xfrm>
              <a:off x="5004482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215FFE25-B365-4993-B088-D751BA816061}"/>
                </a:ext>
              </a:extLst>
            </p:cNvPr>
            <p:cNvSpPr/>
            <p:nvPr/>
          </p:nvSpPr>
          <p:spPr>
            <a:xfrm>
              <a:off x="5431473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2F3A7685-5620-44DB-A9A9-E300945F6D6B}"/>
                </a:ext>
              </a:extLst>
            </p:cNvPr>
            <p:cNvSpPr/>
            <p:nvPr/>
          </p:nvSpPr>
          <p:spPr>
            <a:xfrm>
              <a:off x="5864212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F92A70EE-DD7F-41D8-8FFF-DBA08D1C17A1}"/>
                </a:ext>
              </a:extLst>
            </p:cNvPr>
            <p:cNvSpPr/>
            <p:nvPr/>
          </p:nvSpPr>
          <p:spPr>
            <a:xfrm>
              <a:off x="6297553" y="1454376"/>
              <a:ext cx="424604" cy="374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Flussdiagramm: Verbinder 116">
              <a:extLst>
                <a:ext uri="{FF2B5EF4-FFF2-40B4-BE49-F238E27FC236}">
                  <a16:creationId xmlns:a16="http://schemas.microsoft.com/office/drawing/2014/main" id="{C4B47E0E-DEA1-452C-B648-4208A491D605}"/>
                </a:ext>
              </a:extLst>
            </p:cNvPr>
            <p:cNvSpPr/>
            <p:nvPr/>
          </p:nvSpPr>
          <p:spPr>
            <a:xfrm>
              <a:off x="4328871" y="847951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Flussdiagramm: Verbinder 117">
              <a:extLst>
                <a:ext uri="{FF2B5EF4-FFF2-40B4-BE49-F238E27FC236}">
                  <a16:creationId xmlns:a16="http://schemas.microsoft.com/office/drawing/2014/main" id="{E6BD6B72-B07E-48DC-8706-8573A2697D2F}"/>
                </a:ext>
              </a:extLst>
            </p:cNvPr>
            <p:cNvSpPr/>
            <p:nvPr/>
          </p:nvSpPr>
          <p:spPr>
            <a:xfrm>
              <a:off x="4337790" y="1227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Flussdiagramm: Verbinder 118">
              <a:extLst>
                <a:ext uri="{FF2B5EF4-FFF2-40B4-BE49-F238E27FC236}">
                  <a16:creationId xmlns:a16="http://schemas.microsoft.com/office/drawing/2014/main" id="{BEEDA17B-6263-4062-A384-E5AF6E1B442B}"/>
                </a:ext>
              </a:extLst>
            </p:cNvPr>
            <p:cNvSpPr/>
            <p:nvPr/>
          </p:nvSpPr>
          <p:spPr>
            <a:xfrm>
              <a:off x="4334401" y="1603601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Flussdiagramm: Verbinder 119">
              <a:extLst>
                <a:ext uri="{FF2B5EF4-FFF2-40B4-BE49-F238E27FC236}">
                  <a16:creationId xmlns:a16="http://schemas.microsoft.com/office/drawing/2014/main" id="{88FA6D34-8F5A-49E7-A3C7-33CB0FEE0A87}"/>
                </a:ext>
              </a:extLst>
            </p:cNvPr>
            <p:cNvSpPr/>
            <p:nvPr/>
          </p:nvSpPr>
          <p:spPr>
            <a:xfrm>
              <a:off x="4738901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Flussdiagramm: Verbinder 120">
              <a:extLst>
                <a:ext uri="{FF2B5EF4-FFF2-40B4-BE49-F238E27FC236}">
                  <a16:creationId xmlns:a16="http://schemas.microsoft.com/office/drawing/2014/main" id="{2FB624CF-89F5-49DA-8948-EBDF4D67268F}"/>
                </a:ext>
              </a:extLst>
            </p:cNvPr>
            <p:cNvSpPr/>
            <p:nvPr/>
          </p:nvSpPr>
          <p:spPr>
            <a:xfrm>
              <a:off x="4747820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Flussdiagramm: Verbinder 121">
              <a:extLst>
                <a:ext uri="{FF2B5EF4-FFF2-40B4-BE49-F238E27FC236}">
                  <a16:creationId xmlns:a16="http://schemas.microsoft.com/office/drawing/2014/main" id="{DEB42CB6-A48A-453A-8DFD-39E184975EE7}"/>
                </a:ext>
              </a:extLst>
            </p:cNvPr>
            <p:cNvSpPr/>
            <p:nvPr/>
          </p:nvSpPr>
          <p:spPr>
            <a:xfrm>
              <a:off x="4744431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Flussdiagramm: Verbinder 122">
              <a:extLst>
                <a:ext uri="{FF2B5EF4-FFF2-40B4-BE49-F238E27FC236}">
                  <a16:creationId xmlns:a16="http://schemas.microsoft.com/office/drawing/2014/main" id="{625B2D6B-CDC3-43C4-BF7D-E2119BB4933B}"/>
                </a:ext>
              </a:extLst>
            </p:cNvPr>
            <p:cNvSpPr/>
            <p:nvPr/>
          </p:nvSpPr>
          <p:spPr>
            <a:xfrm>
              <a:off x="5176688" y="852713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Flussdiagramm: Verbinder 123">
              <a:extLst>
                <a:ext uri="{FF2B5EF4-FFF2-40B4-BE49-F238E27FC236}">
                  <a16:creationId xmlns:a16="http://schemas.microsoft.com/office/drawing/2014/main" id="{0731FF12-5282-4252-9D5D-31376D39BF71}"/>
                </a:ext>
              </a:extLst>
            </p:cNvPr>
            <p:cNvSpPr/>
            <p:nvPr/>
          </p:nvSpPr>
          <p:spPr>
            <a:xfrm>
              <a:off x="5185607" y="1232126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Flussdiagramm: Verbinder 124">
              <a:extLst>
                <a:ext uri="{FF2B5EF4-FFF2-40B4-BE49-F238E27FC236}">
                  <a16:creationId xmlns:a16="http://schemas.microsoft.com/office/drawing/2014/main" id="{2A81324C-DCAE-49A1-8B80-19BD18109D63}"/>
                </a:ext>
              </a:extLst>
            </p:cNvPr>
            <p:cNvSpPr/>
            <p:nvPr/>
          </p:nvSpPr>
          <p:spPr>
            <a:xfrm>
              <a:off x="5182218" y="1608363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Flussdiagramm: Verbinder 125">
              <a:extLst>
                <a:ext uri="{FF2B5EF4-FFF2-40B4-BE49-F238E27FC236}">
                  <a16:creationId xmlns:a16="http://schemas.microsoft.com/office/drawing/2014/main" id="{D33B823B-8308-455A-9E91-0CC309E95923}"/>
                </a:ext>
              </a:extLst>
            </p:cNvPr>
            <p:cNvSpPr/>
            <p:nvPr/>
          </p:nvSpPr>
          <p:spPr>
            <a:xfrm>
              <a:off x="5598843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Flussdiagramm: Verbinder 126">
              <a:extLst>
                <a:ext uri="{FF2B5EF4-FFF2-40B4-BE49-F238E27FC236}">
                  <a16:creationId xmlns:a16="http://schemas.microsoft.com/office/drawing/2014/main" id="{639EB11A-4B93-4347-9AFD-3934D034456B}"/>
                </a:ext>
              </a:extLst>
            </p:cNvPr>
            <p:cNvSpPr/>
            <p:nvPr/>
          </p:nvSpPr>
          <p:spPr>
            <a:xfrm>
              <a:off x="5607762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Flussdiagramm: Verbinder 127">
              <a:extLst>
                <a:ext uri="{FF2B5EF4-FFF2-40B4-BE49-F238E27FC236}">
                  <a16:creationId xmlns:a16="http://schemas.microsoft.com/office/drawing/2014/main" id="{C1D84EC8-1646-4122-8F69-F08912E11D80}"/>
                </a:ext>
              </a:extLst>
            </p:cNvPr>
            <p:cNvSpPr/>
            <p:nvPr/>
          </p:nvSpPr>
          <p:spPr>
            <a:xfrm>
              <a:off x="5604373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Flussdiagramm: Verbinder 128">
              <a:extLst>
                <a:ext uri="{FF2B5EF4-FFF2-40B4-BE49-F238E27FC236}">
                  <a16:creationId xmlns:a16="http://schemas.microsoft.com/office/drawing/2014/main" id="{821A0C2A-05BF-4535-952F-8D0DD08A7E87}"/>
                </a:ext>
              </a:extLst>
            </p:cNvPr>
            <p:cNvSpPr/>
            <p:nvPr/>
          </p:nvSpPr>
          <p:spPr>
            <a:xfrm>
              <a:off x="6033306" y="8463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Flussdiagramm: Verbinder 129">
              <a:extLst>
                <a:ext uri="{FF2B5EF4-FFF2-40B4-BE49-F238E27FC236}">
                  <a16:creationId xmlns:a16="http://schemas.microsoft.com/office/drawing/2014/main" id="{4C3D0DBD-85CB-41AF-8CE1-92DCC749522C}"/>
                </a:ext>
              </a:extLst>
            </p:cNvPr>
            <p:cNvSpPr/>
            <p:nvPr/>
          </p:nvSpPr>
          <p:spPr>
            <a:xfrm>
              <a:off x="6042225" y="12257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Flussdiagramm: Verbinder 130">
              <a:extLst>
                <a:ext uri="{FF2B5EF4-FFF2-40B4-BE49-F238E27FC236}">
                  <a16:creationId xmlns:a16="http://schemas.microsoft.com/office/drawing/2014/main" id="{6EC827DF-C9E8-4BDC-8A05-4B7A6ECBFD03}"/>
                </a:ext>
              </a:extLst>
            </p:cNvPr>
            <p:cNvSpPr/>
            <p:nvPr/>
          </p:nvSpPr>
          <p:spPr>
            <a:xfrm>
              <a:off x="6038836" y="16020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Flussdiagramm: Verbinder 131">
              <a:extLst>
                <a:ext uri="{FF2B5EF4-FFF2-40B4-BE49-F238E27FC236}">
                  <a16:creationId xmlns:a16="http://schemas.microsoft.com/office/drawing/2014/main" id="{23A4B175-C8DC-4B32-845B-7667922A8DC7}"/>
                </a:ext>
              </a:extLst>
            </p:cNvPr>
            <p:cNvSpPr/>
            <p:nvPr/>
          </p:nvSpPr>
          <p:spPr>
            <a:xfrm>
              <a:off x="6454793" y="83366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Flussdiagramm: Verbinder 132">
              <a:extLst>
                <a:ext uri="{FF2B5EF4-FFF2-40B4-BE49-F238E27FC236}">
                  <a16:creationId xmlns:a16="http://schemas.microsoft.com/office/drawing/2014/main" id="{5F74A6BA-0F75-4E30-AAEA-7505994C6C85}"/>
                </a:ext>
              </a:extLst>
            </p:cNvPr>
            <p:cNvSpPr/>
            <p:nvPr/>
          </p:nvSpPr>
          <p:spPr>
            <a:xfrm>
              <a:off x="6463712" y="1213077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Flussdiagramm: Verbinder 133">
              <a:extLst>
                <a:ext uri="{FF2B5EF4-FFF2-40B4-BE49-F238E27FC236}">
                  <a16:creationId xmlns:a16="http://schemas.microsoft.com/office/drawing/2014/main" id="{C5480684-A66C-45DE-89AF-7D7DEF365B2F}"/>
                </a:ext>
              </a:extLst>
            </p:cNvPr>
            <p:cNvSpPr/>
            <p:nvPr/>
          </p:nvSpPr>
          <p:spPr>
            <a:xfrm>
              <a:off x="6460323" y="1589314"/>
              <a:ext cx="88902" cy="889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B505A5E6-2757-4044-BE20-E015B48B2DAF}"/>
              </a:ext>
            </a:extLst>
          </p:cNvPr>
          <p:cNvSpPr txBox="1"/>
          <p:nvPr/>
        </p:nvSpPr>
        <p:spPr>
          <a:xfrm>
            <a:off x="1433284" y="745067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Gray</a:t>
            </a:r>
            <a:r>
              <a:rPr lang="en-GB" dirty="0"/>
              <a:t> scale image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3847FF37-99B9-48C5-9AE6-C0E5FF599EFB}"/>
              </a:ext>
            </a:extLst>
          </p:cNvPr>
          <p:cNvSpPr txBox="1"/>
          <p:nvPr/>
        </p:nvSpPr>
        <p:spPr>
          <a:xfrm>
            <a:off x="4245944" y="744663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 image</a:t>
            </a:r>
          </a:p>
        </p:txBody>
      </p:sp>
    </p:spTree>
    <p:extLst>
      <p:ext uri="{BB962C8B-B14F-4D97-AF65-F5344CB8AC3E}">
        <p14:creationId xmlns:p14="http://schemas.microsoft.com/office/powerpoint/2010/main" val="13497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Weber</dc:creator>
  <cp:lastModifiedBy>Stefan Weber</cp:lastModifiedBy>
  <cp:revision>13</cp:revision>
  <dcterms:created xsi:type="dcterms:W3CDTF">2020-03-17T15:36:53Z</dcterms:created>
  <dcterms:modified xsi:type="dcterms:W3CDTF">2020-03-18T09:17:25Z</dcterms:modified>
</cp:coreProperties>
</file>