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>
        <p:scale>
          <a:sx n="100" d="100"/>
          <a:sy n="100" d="100"/>
        </p:scale>
        <p:origin x="-688" y="-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30F0A-C6A4-446D-AEE6-2001EA598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9E8A36-F790-46DF-8BC0-163C5220E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B719A6-2EA7-4686-AEC1-E05E6C64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7571-B4C3-4E5A-9705-FFA3A1D08920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98B14-DDFE-4F4C-9C90-A4EAC9C4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358D78-4722-4A71-9687-9E3CF7E9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6DB7-EDEA-4D35-BFE5-82AD4FB37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41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BE6AF-F983-47C4-B965-C4406F8B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DDAAB8-44F8-44AD-9E6F-E59E5955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3928D5-104D-4DEF-A41F-BB8FABF7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7571-B4C3-4E5A-9705-FFA3A1D08920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B07B30-5B68-452A-855C-A21B3C27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12164D-7CA6-44AA-BE19-761FEA7B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6DB7-EDEA-4D35-BFE5-82AD4FB37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90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2BD5038-D73D-4D7F-B4EA-CB0825CC7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ED9E77-3B1C-47EE-9D88-8A6B47688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7C5D3D-D8EB-43BC-9EB0-FF8BD9F3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7571-B4C3-4E5A-9705-FFA3A1D08920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C41B72-00C2-42F7-AC07-132AC5CA0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962A95-36D5-4338-A0EC-82A0F028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6DB7-EDEA-4D35-BFE5-82AD4FB37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13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2D234-10B9-4C12-9628-09B8395C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A2240E-69A3-479F-885D-6CA43867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5A31AD-03E8-436B-876A-05CADB71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7571-B4C3-4E5A-9705-FFA3A1D08920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A1E55E-7097-447C-B9A5-C5FA3917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2082F9-3288-41CB-A5CE-05788031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6DB7-EDEA-4D35-BFE5-82AD4FB37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75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E8358-48A4-4111-87AC-5C66F1A2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0FF425-D6E5-4B3D-ABC7-843FA85C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ED4981-682D-4A10-8418-C014606B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7571-B4C3-4E5A-9705-FFA3A1D08920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0949B2-267C-4A59-BD15-E639EA0C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BB9768-BADC-4D36-8F53-4ADDA511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6DB7-EDEA-4D35-BFE5-82AD4FB37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14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6E8B9-EC06-4656-8709-B4083990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B385BC-7609-44DE-8FE2-5DA2B166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120BAC-8E7B-4D0B-BDD4-79CEF16C0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CB9E2A-0D12-4BC9-8009-807B1AA1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7571-B4C3-4E5A-9705-FFA3A1D08920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765CB0-73D1-495D-8567-E29B93EE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BF1A78-B5CD-4884-92EA-E6383E68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6DB7-EDEA-4D35-BFE5-82AD4FB37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26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EEAEC-9048-4AB7-B595-30413739B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F6A42B-C6C6-44AD-9AE5-F173FE98E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47B1B4-23DD-4EB9-A481-B5622E1E5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DC473A-697B-4F0B-8CCB-CEE959A06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BF6878-BE99-4012-BDE0-D82A0A897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4480E17-D059-42DA-9B6A-9C75B424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7571-B4C3-4E5A-9705-FFA3A1D08920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E3DEFB8-AABE-440C-97B7-E7075DDB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D666EF-8912-4E60-A2C1-F8BA408B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6DB7-EDEA-4D35-BFE5-82AD4FB37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71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2646D-8AED-4DDE-B33E-B62BD38C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3D66BA-86DF-4ABF-B4EE-9B3327AB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7571-B4C3-4E5A-9705-FFA3A1D08920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909021-8935-422F-9BC7-723947E6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0CC370-557B-4617-B778-FE73A9FB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6DB7-EDEA-4D35-BFE5-82AD4FB37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79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79B24BA-FB67-4EF1-A3D5-91FB69E2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7571-B4C3-4E5A-9705-FFA3A1D08920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F5BA63-1AFB-4771-804D-DC7676FE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124BE8-C85E-4CC9-ACEB-DAD30D0B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6DB7-EDEA-4D35-BFE5-82AD4FB37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51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3CD60-BF85-42C4-8906-710B782D1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33369-00D9-4A3F-9419-FB691B31B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C02C84-0DA6-4FE3-B723-40ED27859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837EE4-EF2D-4E7C-B773-06566A8E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7571-B4C3-4E5A-9705-FFA3A1D08920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D89AA5-87EB-4D18-9A29-8FC97363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77C062-0B50-4CE6-86C0-37878462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6DB7-EDEA-4D35-BFE5-82AD4FB37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45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078DD-D4E1-48DE-9531-7B5E4658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376B403-8ACB-40F6-8165-BD0CF2822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3E6291-5503-47C3-A9F8-D22E36B3A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467875-5D18-41F6-B1B1-D3908C2F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7571-B4C3-4E5A-9705-FFA3A1D08920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EBA1FB-13F4-4EEE-A88E-F5FF6B7F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C496AA-8733-4789-B910-E0A5FC99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6DB7-EDEA-4D35-BFE5-82AD4FB37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14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C7BF819-7A7B-47A6-8E6E-AA28B67E0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B4F2FC-EBEA-44D7-A325-2D1899949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1E5A25-C476-474D-BB1D-3AEFB295B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87571-B4C3-4E5A-9705-FFA3A1D08920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BE8D8C-0ACD-4372-B5A7-A4F25B1F7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ABFC9A-2989-47E6-910F-DE5B7A670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A6DB7-EDEA-4D35-BFE5-82AD4FB37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33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376F4839-BCF0-4734-8775-F0C7DFD54F71}"/>
              </a:ext>
            </a:extLst>
          </p:cNvPr>
          <p:cNvGrpSpPr/>
          <p:nvPr/>
        </p:nvGrpSpPr>
        <p:grpSpPr>
          <a:xfrm>
            <a:off x="1705683" y="342900"/>
            <a:ext cx="7899655" cy="3781075"/>
            <a:chOff x="1705683" y="342900"/>
            <a:chExt cx="7899655" cy="378107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AF3A0AB-0C6A-41E4-A203-36DF35A09A24}"/>
                </a:ext>
              </a:extLst>
            </p:cNvPr>
            <p:cNvSpPr/>
            <p:nvPr/>
          </p:nvSpPr>
          <p:spPr>
            <a:xfrm>
              <a:off x="4948528" y="1160619"/>
              <a:ext cx="669702" cy="65038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960321E-03A1-4191-B689-F3FFF5643FE8}"/>
                </a:ext>
              </a:extLst>
            </p:cNvPr>
            <p:cNvSpPr/>
            <p:nvPr/>
          </p:nvSpPr>
          <p:spPr>
            <a:xfrm>
              <a:off x="5612031" y="1160619"/>
              <a:ext cx="669702" cy="65038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14A6845-16E4-4720-BF79-4DFC77D95E4E}"/>
                </a:ext>
              </a:extLst>
            </p:cNvPr>
            <p:cNvSpPr/>
            <p:nvPr/>
          </p:nvSpPr>
          <p:spPr>
            <a:xfrm>
              <a:off x="4948528" y="1811002"/>
              <a:ext cx="669702" cy="65038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A538210-82BD-4B35-A2F7-7D67242FEB08}"/>
                </a:ext>
              </a:extLst>
            </p:cNvPr>
            <p:cNvSpPr/>
            <p:nvPr/>
          </p:nvSpPr>
          <p:spPr>
            <a:xfrm>
              <a:off x="5618230" y="1811002"/>
              <a:ext cx="669702" cy="65038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590DF55-5B1F-4A12-8E2E-B498530F3D6C}"/>
                </a:ext>
              </a:extLst>
            </p:cNvPr>
            <p:cNvSpPr/>
            <p:nvPr/>
          </p:nvSpPr>
          <p:spPr>
            <a:xfrm>
              <a:off x="6382326" y="1707971"/>
              <a:ext cx="105782" cy="103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5FB50A59-BCF7-48BC-90C8-42CA009D389D}"/>
                </a:ext>
              </a:extLst>
            </p:cNvPr>
            <p:cNvSpPr/>
            <p:nvPr/>
          </p:nvSpPr>
          <p:spPr>
            <a:xfrm>
              <a:off x="6568800" y="1707971"/>
              <a:ext cx="105782" cy="103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D767957-18EA-4F6A-9200-7A8C520D7D46}"/>
                </a:ext>
              </a:extLst>
            </p:cNvPr>
            <p:cNvSpPr/>
            <p:nvPr/>
          </p:nvSpPr>
          <p:spPr>
            <a:xfrm>
              <a:off x="6775175" y="1707970"/>
              <a:ext cx="105782" cy="103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3E76D1EB-CFEC-4A58-9470-37579D58324F}"/>
                </a:ext>
              </a:extLst>
            </p:cNvPr>
            <p:cNvGrpSpPr/>
            <p:nvPr/>
          </p:nvGrpSpPr>
          <p:grpSpPr>
            <a:xfrm rot="5400000">
              <a:off x="5317398" y="2808056"/>
              <a:ext cx="498631" cy="103032"/>
              <a:chOff x="2733192" y="2518654"/>
              <a:chExt cx="498631" cy="103032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A7340DC2-A781-4C26-967B-50BCA1620A21}"/>
                  </a:ext>
                </a:extLst>
              </p:cNvPr>
              <p:cNvSpPr/>
              <p:nvPr/>
            </p:nvSpPr>
            <p:spPr>
              <a:xfrm>
                <a:off x="2733192" y="2518655"/>
                <a:ext cx="105782" cy="103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D8A20515-2CA3-42B5-97FF-F4DEE3AFEB0B}"/>
                  </a:ext>
                </a:extLst>
              </p:cNvPr>
              <p:cNvSpPr/>
              <p:nvPr/>
            </p:nvSpPr>
            <p:spPr>
              <a:xfrm>
                <a:off x="2919666" y="2518655"/>
                <a:ext cx="105782" cy="103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4E3B8816-73E4-4EC7-9022-7DDB357DE03C}"/>
                  </a:ext>
                </a:extLst>
              </p:cNvPr>
              <p:cNvSpPr/>
              <p:nvPr/>
            </p:nvSpPr>
            <p:spPr>
              <a:xfrm>
                <a:off x="3126041" y="2518654"/>
                <a:ext cx="105782" cy="103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1502548-268B-4B4B-8CD9-41B4E9C6CF71}"/>
                </a:ext>
              </a:extLst>
            </p:cNvPr>
            <p:cNvSpPr/>
            <p:nvPr/>
          </p:nvSpPr>
          <p:spPr>
            <a:xfrm>
              <a:off x="4897011" y="3389444"/>
              <a:ext cx="669702" cy="65038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8192DBF-9E8E-4D5C-AF91-2088D830B261}"/>
                </a:ext>
              </a:extLst>
            </p:cNvPr>
            <p:cNvSpPr/>
            <p:nvPr/>
          </p:nvSpPr>
          <p:spPr>
            <a:xfrm>
              <a:off x="5563195" y="3389443"/>
              <a:ext cx="669702" cy="65038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EFD234A-5A2D-48AF-9B50-43D14FF1D7E8}"/>
                </a:ext>
              </a:extLst>
            </p:cNvPr>
            <p:cNvSpPr/>
            <p:nvPr/>
          </p:nvSpPr>
          <p:spPr>
            <a:xfrm>
              <a:off x="7407377" y="3414840"/>
              <a:ext cx="669702" cy="65038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A5097E00-C61B-486E-9F77-D72B199E6F76}"/>
                </a:ext>
              </a:extLst>
            </p:cNvPr>
            <p:cNvSpPr/>
            <p:nvPr/>
          </p:nvSpPr>
          <p:spPr>
            <a:xfrm>
              <a:off x="8073561" y="3414840"/>
              <a:ext cx="669702" cy="65038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28A11FC-4F62-4C52-869B-9F30672DADD2}"/>
                </a:ext>
              </a:extLst>
            </p:cNvPr>
            <p:cNvSpPr/>
            <p:nvPr/>
          </p:nvSpPr>
          <p:spPr>
            <a:xfrm>
              <a:off x="8073561" y="2764457"/>
              <a:ext cx="669702" cy="65038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69AB77E-10C9-46AF-93C6-65F9BCDCC51F}"/>
                </a:ext>
              </a:extLst>
            </p:cNvPr>
            <p:cNvSpPr/>
            <p:nvPr/>
          </p:nvSpPr>
          <p:spPr>
            <a:xfrm>
              <a:off x="8073561" y="1160618"/>
              <a:ext cx="669702" cy="65038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280453C4-AB2D-4BFD-900D-BD3068AA7CB7}"/>
                </a:ext>
              </a:extLst>
            </p:cNvPr>
            <p:cNvSpPr/>
            <p:nvPr/>
          </p:nvSpPr>
          <p:spPr>
            <a:xfrm>
              <a:off x="8073561" y="1811001"/>
              <a:ext cx="669702" cy="65038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E694DB77-DE17-4D93-BB58-118FEBA8A5A8}"/>
                </a:ext>
              </a:extLst>
            </p:cNvPr>
            <p:cNvGrpSpPr/>
            <p:nvPr/>
          </p:nvGrpSpPr>
          <p:grpSpPr>
            <a:xfrm>
              <a:off x="6568800" y="3715455"/>
              <a:ext cx="498631" cy="103032"/>
              <a:chOff x="2733192" y="2518654"/>
              <a:chExt cx="498631" cy="103032"/>
            </a:xfrm>
          </p:grpSpPr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E9604A0D-8363-4D55-99A0-AC05F7E0690E}"/>
                  </a:ext>
                </a:extLst>
              </p:cNvPr>
              <p:cNvSpPr/>
              <p:nvPr/>
            </p:nvSpPr>
            <p:spPr>
              <a:xfrm>
                <a:off x="2733192" y="2518655"/>
                <a:ext cx="105782" cy="103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D560A1A4-80CC-4179-86D9-BE0F0298DF41}"/>
                  </a:ext>
                </a:extLst>
              </p:cNvPr>
              <p:cNvSpPr/>
              <p:nvPr/>
            </p:nvSpPr>
            <p:spPr>
              <a:xfrm>
                <a:off x="2919666" y="2518655"/>
                <a:ext cx="105782" cy="103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3D79CA5D-C11C-4288-87A1-177F62FC294D}"/>
                  </a:ext>
                </a:extLst>
              </p:cNvPr>
              <p:cNvSpPr/>
              <p:nvPr/>
            </p:nvSpPr>
            <p:spPr>
              <a:xfrm>
                <a:off x="3126041" y="2518654"/>
                <a:ext cx="105782" cy="103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DC453726-334B-4EFE-8FF5-457F6A9E198F}"/>
                </a:ext>
              </a:extLst>
            </p:cNvPr>
            <p:cNvGrpSpPr/>
            <p:nvPr/>
          </p:nvGrpSpPr>
          <p:grpSpPr>
            <a:xfrm rot="5400000">
              <a:off x="7675585" y="2495899"/>
              <a:ext cx="498631" cy="103032"/>
              <a:chOff x="2733192" y="2518654"/>
              <a:chExt cx="498631" cy="103032"/>
            </a:xfrm>
          </p:grpSpPr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2E9D13AD-4105-4CED-8394-B1D4BDF2F289}"/>
                  </a:ext>
                </a:extLst>
              </p:cNvPr>
              <p:cNvSpPr/>
              <p:nvPr/>
            </p:nvSpPr>
            <p:spPr>
              <a:xfrm>
                <a:off x="2733192" y="2518655"/>
                <a:ext cx="105782" cy="103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F0E412FF-193C-4F5C-ADD5-129D54CBF8BC}"/>
                  </a:ext>
                </a:extLst>
              </p:cNvPr>
              <p:cNvSpPr/>
              <p:nvPr/>
            </p:nvSpPr>
            <p:spPr>
              <a:xfrm>
                <a:off x="2919666" y="2518655"/>
                <a:ext cx="105782" cy="103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CE26A27B-CFDF-4D9A-9A18-4F48D9B18DFD}"/>
                  </a:ext>
                </a:extLst>
              </p:cNvPr>
              <p:cNvSpPr/>
              <p:nvPr/>
            </p:nvSpPr>
            <p:spPr>
              <a:xfrm>
                <a:off x="3126041" y="2518654"/>
                <a:ext cx="105782" cy="103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56643C15-9BF0-4B09-BCBB-74D34B2DF2AB}"/>
                </a:ext>
              </a:extLst>
            </p:cNvPr>
            <p:cNvCxnSpPr>
              <a:cxnSpLocks/>
            </p:cNvCxnSpPr>
            <p:nvPr/>
          </p:nvCxnSpPr>
          <p:spPr>
            <a:xfrm>
              <a:off x="2527300" y="2506608"/>
              <a:ext cx="444500" cy="72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B489EB03-7224-4E52-AC5E-930C11F743B0}"/>
                </a:ext>
              </a:extLst>
            </p:cNvPr>
            <p:cNvCxnSpPr>
              <a:cxnSpLocks/>
            </p:cNvCxnSpPr>
            <p:nvPr/>
          </p:nvCxnSpPr>
          <p:spPr>
            <a:xfrm>
              <a:off x="2527300" y="2708839"/>
              <a:ext cx="444500" cy="72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A733B304-2FE1-4A3A-8BB7-B3F15806A0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191" y="2604312"/>
              <a:ext cx="1254809" cy="546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Geschweifte Klammer links 35">
              <a:extLst>
                <a:ext uri="{FF2B5EF4-FFF2-40B4-BE49-F238E27FC236}">
                  <a16:creationId xmlns:a16="http://schemas.microsoft.com/office/drawing/2014/main" id="{BEF38D52-CAF9-40D9-B078-C26CDEA168BF}"/>
                </a:ext>
              </a:extLst>
            </p:cNvPr>
            <p:cNvSpPr/>
            <p:nvPr/>
          </p:nvSpPr>
          <p:spPr>
            <a:xfrm rot="5400000">
              <a:off x="6639862" y="-962940"/>
              <a:ext cx="412036" cy="3897739"/>
            </a:xfrm>
            <a:prstGeom prst="leftBrace">
              <a:avLst>
                <a:gd name="adj1" fmla="val 79449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Geschweifte Klammer links 36">
              <a:extLst>
                <a:ext uri="{FF2B5EF4-FFF2-40B4-BE49-F238E27FC236}">
                  <a16:creationId xmlns:a16="http://schemas.microsoft.com/office/drawing/2014/main" id="{142E5F91-95D4-4BB5-AA66-E2D98CAF4DDD}"/>
                </a:ext>
              </a:extLst>
            </p:cNvPr>
            <p:cNvSpPr/>
            <p:nvPr/>
          </p:nvSpPr>
          <p:spPr>
            <a:xfrm rot="10800000">
              <a:off x="8815554" y="1192892"/>
              <a:ext cx="389545" cy="2931083"/>
            </a:xfrm>
            <a:prstGeom prst="leftBrace">
              <a:avLst>
                <a:gd name="adj1" fmla="val 86106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0D7C5E90-7B88-41BA-B5EA-F5594361D9E4}"/>
                </a:ext>
              </a:extLst>
            </p:cNvPr>
            <p:cNvSpPr txBox="1"/>
            <p:nvPr/>
          </p:nvSpPr>
          <p:spPr>
            <a:xfrm>
              <a:off x="6629400" y="342900"/>
              <a:ext cx="332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81C40328-5867-49CB-80E5-D93E63657ED7}"/>
                </a:ext>
              </a:extLst>
            </p:cNvPr>
            <p:cNvSpPr txBox="1"/>
            <p:nvPr/>
          </p:nvSpPr>
          <p:spPr>
            <a:xfrm>
              <a:off x="9273089" y="2473767"/>
              <a:ext cx="332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B73FC12-6E68-4BD6-8852-E5803B3F68F6}"/>
                </a:ext>
              </a:extLst>
            </p:cNvPr>
            <p:cNvSpPr txBox="1"/>
            <p:nvPr/>
          </p:nvSpPr>
          <p:spPr>
            <a:xfrm>
              <a:off x="3393391" y="2670316"/>
              <a:ext cx="332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W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B0CA91AA-4821-44F4-BA6C-379A37578480}"/>
                </a:ext>
              </a:extLst>
            </p:cNvPr>
            <p:cNvSpPr txBox="1"/>
            <p:nvPr/>
          </p:nvSpPr>
          <p:spPr>
            <a:xfrm>
              <a:off x="4084295" y="2678857"/>
              <a:ext cx="332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H</a:t>
              </a: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3E8068C9-0DBD-406C-ABB5-C3BC06B56FC1}"/>
                </a:ext>
              </a:extLst>
            </p:cNvPr>
            <p:cNvSpPr/>
            <p:nvPr/>
          </p:nvSpPr>
          <p:spPr>
            <a:xfrm>
              <a:off x="3866441" y="2812007"/>
              <a:ext cx="105782" cy="103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311C07ED-41DB-45CE-AA3C-6A516170946A}"/>
                </a:ext>
              </a:extLst>
            </p:cNvPr>
            <p:cNvSpPr txBox="1"/>
            <p:nvPr/>
          </p:nvSpPr>
          <p:spPr>
            <a:xfrm>
              <a:off x="3726712" y="2156894"/>
              <a:ext cx="332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D72E305C-7D47-4BDC-B202-3DEF4B65C88D}"/>
                </a:ext>
              </a:extLst>
            </p:cNvPr>
            <p:cNvSpPr txBox="1"/>
            <p:nvPr/>
          </p:nvSpPr>
          <p:spPr>
            <a:xfrm>
              <a:off x="1705683" y="2237772"/>
              <a:ext cx="5890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/>
                <a:t>K</a:t>
              </a:r>
            </a:p>
          </p:txBody>
        </p: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F8D16B98-559F-42B6-ACB6-BF9EFEF62742}"/>
                </a:ext>
              </a:extLst>
            </p:cNvPr>
            <p:cNvGrpSpPr/>
            <p:nvPr/>
          </p:nvGrpSpPr>
          <p:grpSpPr>
            <a:xfrm>
              <a:off x="1705683" y="342900"/>
              <a:ext cx="7899655" cy="3781075"/>
              <a:chOff x="1705683" y="342900"/>
              <a:chExt cx="7899655" cy="3781075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64FF9FC0-8AEB-4217-B68D-BCB8F6151E3F}"/>
                  </a:ext>
                </a:extLst>
              </p:cNvPr>
              <p:cNvSpPr/>
              <p:nvPr/>
            </p:nvSpPr>
            <p:spPr>
              <a:xfrm>
                <a:off x="4948528" y="1160619"/>
                <a:ext cx="669702" cy="65038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960DD308-10C2-47EE-96A6-FA068A4C3B27}"/>
                  </a:ext>
                </a:extLst>
              </p:cNvPr>
              <p:cNvSpPr/>
              <p:nvPr/>
            </p:nvSpPr>
            <p:spPr>
              <a:xfrm>
                <a:off x="5612031" y="1160619"/>
                <a:ext cx="669702" cy="65038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9A3C5FED-6448-4C02-85CF-035F5E593310}"/>
                  </a:ext>
                </a:extLst>
              </p:cNvPr>
              <p:cNvSpPr/>
              <p:nvPr/>
            </p:nvSpPr>
            <p:spPr>
              <a:xfrm>
                <a:off x="4948528" y="1811002"/>
                <a:ext cx="669702" cy="65038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2495B974-E313-49CB-9250-E88B24F4A93C}"/>
                  </a:ext>
                </a:extLst>
              </p:cNvPr>
              <p:cNvSpPr/>
              <p:nvPr/>
            </p:nvSpPr>
            <p:spPr>
              <a:xfrm>
                <a:off x="5618230" y="1811002"/>
                <a:ext cx="669702" cy="65038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C654CDDF-F344-45C2-ACF7-D8B1EC5BE7F8}"/>
                  </a:ext>
                </a:extLst>
              </p:cNvPr>
              <p:cNvSpPr/>
              <p:nvPr/>
            </p:nvSpPr>
            <p:spPr>
              <a:xfrm>
                <a:off x="6382326" y="1707971"/>
                <a:ext cx="105782" cy="103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2FEB5CAF-2160-4CBA-95B9-27A6BFD1A326}"/>
                  </a:ext>
                </a:extLst>
              </p:cNvPr>
              <p:cNvSpPr/>
              <p:nvPr/>
            </p:nvSpPr>
            <p:spPr>
              <a:xfrm>
                <a:off x="6568800" y="1707971"/>
                <a:ext cx="105782" cy="103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F3F42D81-8B8A-41BD-8199-6909AAC02762}"/>
                  </a:ext>
                </a:extLst>
              </p:cNvPr>
              <p:cNvSpPr/>
              <p:nvPr/>
            </p:nvSpPr>
            <p:spPr>
              <a:xfrm>
                <a:off x="6775175" y="1707970"/>
                <a:ext cx="105782" cy="103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6" name="Gruppieren 55">
                <a:extLst>
                  <a:ext uri="{FF2B5EF4-FFF2-40B4-BE49-F238E27FC236}">
                    <a16:creationId xmlns:a16="http://schemas.microsoft.com/office/drawing/2014/main" id="{BE6CDEC0-468C-4C35-A34B-78886DA0CA93}"/>
                  </a:ext>
                </a:extLst>
              </p:cNvPr>
              <p:cNvGrpSpPr/>
              <p:nvPr/>
            </p:nvGrpSpPr>
            <p:grpSpPr>
              <a:xfrm rot="5400000">
                <a:off x="5317398" y="2808056"/>
                <a:ext cx="498631" cy="103032"/>
                <a:chOff x="2733192" y="2518654"/>
                <a:chExt cx="498631" cy="103032"/>
              </a:xfrm>
            </p:grpSpPr>
            <p:sp>
              <p:nvSpPr>
                <p:cNvPr id="84" name="Ellipse 83">
                  <a:extLst>
                    <a:ext uri="{FF2B5EF4-FFF2-40B4-BE49-F238E27FC236}">
                      <a16:creationId xmlns:a16="http://schemas.microsoft.com/office/drawing/2014/main" id="{7BDD1C1D-674D-4A34-B3A9-2A9D4B5697A9}"/>
                    </a:ext>
                  </a:extLst>
                </p:cNvPr>
                <p:cNvSpPr/>
                <p:nvPr/>
              </p:nvSpPr>
              <p:spPr>
                <a:xfrm>
                  <a:off x="2733192" y="2518655"/>
                  <a:ext cx="105782" cy="1030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5" name="Ellipse 84">
                  <a:extLst>
                    <a:ext uri="{FF2B5EF4-FFF2-40B4-BE49-F238E27FC236}">
                      <a16:creationId xmlns:a16="http://schemas.microsoft.com/office/drawing/2014/main" id="{14F36363-D01D-4290-9D08-246D45DAB4DE}"/>
                    </a:ext>
                  </a:extLst>
                </p:cNvPr>
                <p:cNvSpPr/>
                <p:nvPr/>
              </p:nvSpPr>
              <p:spPr>
                <a:xfrm>
                  <a:off x="2919666" y="2518655"/>
                  <a:ext cx="105782" cy="1030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33E5D6ED-7BCB-41B8-8D08-B86462DD0071}"/>
                    </a:ext>
                  </a:extLst>
                </p:cNvPr>
                <p:cNvSpPr/>
                <p:nvPr/>
              </p:nvSpPr>
              <p:spPr>
                <a:xfrm>
                  <a:off x="3126041" y="2518654"/>
                  <a:ext cx="105782" cy="1030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004B695E-DD58-423E-B478-CDB56F14DC2C}"/>
                  </a:ext>
                </a:extLst>
              </p:cNvPr>
              <p:cNvSpPr/>
              <p:nvPr/>
            </p:nvSpPr>
            <p:spPr>
              <a:xfrm>
                <a:off x="4897011" y="3389444"/>
                <a:ext cx="669702" cy="65038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3B8FC4E0-7BE1-4046-9E17-A3C000C65282}"/>
                  </a:ext>
                </a:extLst>
              </p:cNvPr>
              <p:cNvSpPr/>
              <p:nvPr/>
            </p:nvSpPr>
            <p:spPr>
              <a:xfrm>
                <a:off x="5563195" y="3389443"/>
                <a:ext cx="669702" cy="65038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73C4FBAA-5846-44FD-AB3F-AD3936E369C0}"/>
                  </a:ext>
                </a:extLst>
              </p:cNvPr>
              <p:cNvSpPr/>
              <p:nvPr/>
            </p:nvSpPr>
            <p:spPr>
              <a:xfrm>
                <a:off x="7407377" y="3414840"/>
                <a:ext cx="669702" cy="65038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5CA3C5B8-FB93-49F0-AC43-97BE786CC044}"/>
                  </a:ext>
                </a:extLst>
              </p:cNvPr>
              <p:cNvSpPr/>
              <p:nvPr/>
            </p:nvSpPr>
            <p:spPr>
              <a:xfrm>
                <a:off x="8073561" y="3414840"/>
                <a:ext cx="669702" cy="65038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E9341513-D4FD-4025-AF79-97F5077BDEA2}"/>
                  </a:ext>
                </a:extLst>
              </p:cNvPr>
              <p:cNvSpPr/>
              <p:nvPr/>
            </p:nvSpPr>
            <p:spPr>
              <a:xfrm>
                <a:off x="8073561" y="2764457"/>
                <a:ext cx="669702" cy="65038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C92AC812-61F4-4FCA-8E87-A31AD7387029}"/>
                  </a:ext>
                </a:extLst>
              </p:cNvPr>
              <p:cNvSpPr/>
              <p:nvPr/>
            </p:nvSpPr>
            <p:spPr>
              <a:xfrm>
                <a:off x="8073561" y="1160618"/>
                <a:ext cx="669702" cy="65038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9E033ACE-2012-41F9-8AF6-2032018E906C}"/>
                  </a:ext>
                </a:extLst>
              </p:cNvPr>
              <p:cNvSpPr/>
              <p:nvPr/>
            </p:nvSpPr>
            <p:spPr>
              <a:xfrm>
                <a:off x="8073561" y="1811001"/>
                <a:ext cx="669702" cy="65038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4" name="Gruppieren 63">
                <a:extLst>
                  <a:ext uri="{FF2B5EF4-FFF2-40B4-BE49-F238E27FC236}">
                    <a16:creationId xmlns:a16="http://schemas.microsoft.com/office/drawing/2014/main" id="{4F337132-E422-40C8-A585-9BCCAC2C6BE3}"/>
                  </a:ext>
                </a:extLst>
              </p:cNvPr>
              <p:cNvGrpSpPr/>
              <p:nvPr/>
            </p:nvGrpSpPr>
            <p:grpSpPr>
              <a:xfrm>
                <a:off x="6568800" y="3715455"/>
                <a:ext cx="498631" cy="103032"/>
                <a:chOff x="2733192" y="2518654"/>
                <a:chExt cx="498631" cy="103032"/>
              </a:xfrm>
            </p:grpSpPr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98F92139-0237-4C00-AC61-302825D9BE7B}"/>
                    </a:ext>
                  </a:extLst>
                </p:cNvPr>
                <p:cNvSpPr/>
                <p:nvPr/>
              </p:nvSpPr>
              <p:spPr>
                <a:xfrm>
                  <a:off x="2733192" y="2518655"/>
                  <a:ext cx="105782" cy="1030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2" name="Ellipse 81">
                  <a:extLst>
                    <a:ext uri="{FF2B5EF4-FFF2-40B4-BE49-F238E27FC236}">
                      <a16:creationId xmlns:a16="http://schemas.microsoft.com/office/drawing/2014/main" id="{290DD607-ACFA-4C08-AE3D-197C093F592A}"/>
                    </a:ext>
                  </a:extLst>
                </p:cNvPr>
                <p:cNvSpPr/>
                <p:nvPr/>
              </p:nvSpPr>
              <p:spPr>
                <a:xfrm>
                  <a:off x="2919666" y="2518655"/>
                  <a:ext cx="105782" cy="1030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75760BE7-81EA-41E8-A4BB-4E68B46EE4E0}"/>
                    </a:ext>
                  </a:extLst>
                </p:cNvPr>
                <p:cNvSpPr/>
                <p:nvPr/>
              </p:nvSpPr>
              <p:spPr>
                <a:xfrm>
                  <a:off x="3126041" y="2518654"/>
                  <a:ext cx="105782" cy="1030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5" name="Gruppieren 64">
                <a:extLst>
                  <a:ext uri="{FF2B5EF4-FFF2-40B4-BE49-F238E27FC236}">
                    <a16:creationId xmlns:a16="http://schemas.microsoft.com/office/drawing/2014/main" id="{4764DB93-536E-47A5-A167-7DAB4A4CE429}"/>
                  </a:ext>
                </a:extLst>
              </p:cNvPr>
              <p:cNvGrpSpPr/>
              <p:nvPr/>
            </p:nvGrpSpPr>
            <p:grpSpPr>
              <a:xfrm rot="5400000">
                <a:off x="7675585" y="2495899"/>
                <a:ext cx="498631" cy="103032"/>
                <a:chOff x="2733192" y="2518654"/>
                <a:chExt cx="498631" cy="103032"/>
              </a:xfrm>
            </p:grpSpPr>
            <p:sp>
              <p:nvSpPr>
                <p:cNvPr id="78" name="Ellipse 77">
                  <a:extLst>
                    <a:ext uri="{FF2B5EF4-FFF2-40B4-BE49-F238E27FC236}">
                      <a16:creationId xmlns:a16="http://schemas.microsoft.com/office/drawing/2014/main" id="{C102883A-3100-4836-8A19-D8F0CBF3B7A7}"/>
                    </a:ext>
                  </a:extLst>
                </p:cNvPr>
                <p:cNvSpPr/>
                <p:nvPr/>
              </p:nvSpPr>
              <p:spPr>
                <a:xfrm>
                  <a:off x="2733192" y="2518655"/>
                  <a:ext cx="105782" cy="1030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D2AF828C-CC12-4F89-AEE3-AC122A7DA0F6}"/>
                    </a:ext>
                  </a:extLst>
                </p:cNvPr>
                <p:cNvSpPr/>
                <p:nvPr/>
              </p:nvSpPr>
              <p:spPr>
                <a:xfrm>
                  <a:off x="2919666" y="2518655"/>
                  <a:ext cx="105782" cy="1030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CB981210-45AE-4864-BB94-556EA1DFDB7D}"/>
                    </a:ext>
                  </a:extLst>
                </p:cNvPr>
                <p:cNvSpPr/>
                <p:nvPr/>
              </p:nvSpPr>
              <p:spPr>
                <a:xfrm>
                  <a:off x="3126041" y="2518654"/>
                  <a:ext cx="105782" cy="1030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66" name="Gerader Verbinder 65">
                <a:extLst>
                  <a:ext uri="{FF2B5EF4-FFF2-40B4-BE49-F238E27FC236}">
                    <a16:creationId xmlns:a16="http://schemas.microsoft.com/office/drawing/2014/main" id="{EDEB1592-C077-4E6C-B9B9-002C27405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7300" y="2506608"/>
                <a:ext cx="444500" cy="720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r Verbinder 66">
                <a:extLst>
                  <a:ext uri="{FF2B5EF4-FFF2-40B4-BE49-F238E27FC236}">
                    <a16:creationId xmlns:a16="http://schemas.microsoft.com/office/drawing/2014/main" id="{117CBE74-6024-4554-8FD7-C6C15BE432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7300" y="2708839"/>
                <a:ext cx="444500" cy="720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r Verbinder 67">
                <a:extLst>
                  <a:ext uri="{FF2B5EF4-FFF2-40B4-BE49-F238E27FC236}">
                    <a16:creationId xmlns:a16="http://schemas.microsoft.com/office/drawing/2014/main" id="{78B01BC1-44EE-43C7-867C-33FE122CE0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7191" y="2604312"/>
                <a:ext cx="1254809" cy="5464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Geschweifte Klammer links 68">
                <a:extLst>
                  <a:ext uri="{FF2B5EF4-FFF2-40B4-BE49-F238E27FC236}">
                    <a16:creationId xmlns:a16="http://schemas.microsoft.com/office/drawing/2014/main" id="{B1FD5980-5F8A-4CC1-95C7-E798069EED38}"/>
                  </a:ext>
                </a:extLst>
              </p:cNvPr>
              <p:cNvSpPr/>
              <p:nvPr/>
            </p:nvSpPr>
            <p:spPr>
              <a:xfrm rot="5400000">
                <a:off x="6639862" y="-962940"/>
                <a:ext cx="412036" cy="3897739"/>
              </a:xfrm>
              <a:prstGeom prst="leftBrace">
                <a:avLst>
                  <a:gd name="adj1" fmla="val 79449"/>
                  <a:gd name="adj2" fmla="val 5000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Geschweifte Klammer links 69">
                <a:extLst>
                  <a:ext uri="{FF2B5EF4-FFF2-40B4-BE49-F238E27FC236}">
                    <a16:creationId xmlns:a16="http://schemas.microsoft.com/office/drawing/2014/main" id="{622AF81A-4B7A-4D30-A6F5-326A3365C572}"/>
                  </a:ext>
                </a:extLst>
              </p:cNvPr>
              <p:cNvSpPr/>
              <p:nvPr/>
            </p:nvSpPr>
            <p:spPr>
              <a:xfrm rot="10800000">
                <a:off x="8815554" y="1192892"/>
                <a:ext cx="389545" cy="2931083"/>
              </a:xfrm>
              <a:prstGeom prst="leftBrace">
                <a:avLst>
                  <a:gd name="adj1" fmla="val 86106"/>
                  <a:gd name="adj2" fmla="val 5000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5B0AFFE1-7A2B-4C03-AC3B-4EF3569CA21B}"/>
                  </a:ext>
                </a:extLst>
              </p:cNvPr>
              <p:cNvSpPr txBox="1"/>
              <p:nvPr/>
            </p:nvSpPr>
            <p:spPr>
              <a:xfrm>
                <a:off x="6629400" y="342900"/>
                <a:ext cx="332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</a:t>
                </a:r>
              </a:p>
            </p:txBody>
          </p:sp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C548BF32-86CB-4C08-A673-33C58ADF8996}"/>
                  </a:ext>
                </a:extLst>
              </p:cNvPr>
              <p:cNvSpPr txBox="1"/>
              <p:nvPr/>
            </p:nvSpPr>
            <p:spPr>
              <a:xfrm>
                <a:off x="9273089" y="2473767"/>
                <a:ext cx="332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H</a:t>
                </a:r>
              </a:p>
            </p:txBody>
          </p:sp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26E7DDA2-892F-4CCA-9234-41F163899F7F}"/>
                  </a:ext>
                </a:extLst>
              </p:cNvPr>
              <p:cNvSpPr txBox="1"/>
              <p:nvPr/>
            </p:nvSpPr>
            <p:spPr>
              <a:xfrm>
                <a:off x="3393391" y="2670316"/>
                <a:ext cx="3322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W</a:t>
                </a: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B4753E31-EFF6-44EF-B960-33A8B342D832}"/>
                  </a:ext>
                </a:extLst>
              </p:cNvPr>
              <p:cNvSpPr txBox="1"/>
              <p:nvPr/>
            </p:nvSpPr>
            <p:spPr>
              <a:xfrm>
                <a:off x="4084295" y="2678857"/>
                <a:ext cx="3322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H</a:t>
                </a:r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43DC1F98-4FE2-4864-A79C-3B2A0952286B}"/>
                  </a:ext>
                </a:extLst>
              </p:cNvPr>
              <p:cNvSpPr/>
              <p:nvPr/>
            </p:nvSpPr>
            <p:spPr>
              <a:xfrm>
                <a:off x="3866441" y="2812007"/>
                <a:ext cx="105782" cy="103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0241F8AE-4498-47A0-B9E2-75F897C43E5A}"/>
                  </a:ext>
                </a:extLst>
              </p:cNvPr>
              <p:cNvSpPr txBox="1"/>
              <p:nvPr/>
            </p:nvSpPr>
            <p:spPr>
              <a:xfrm>
                <a:off x="3726712" y="2156894"/>
                <a:ext cx="3322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1</a:t>
                </a: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79F7810A-1588-438F-B1B2-62654AC47B1E}"/>
                  </a:ext>
                </a:extLst>
              </p:cNvPr>
              <p:cNvSpPr txBox="1"/>
              <p:nvPr/>
            </p:nvSpPr>
            <p:spPr>
              <a:xfrm>
                <a:off x="1705683" y="2237772"/>
                <a:ext cx="5890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0" dirty="0"/>
                  <a:t>K</a:t>
                </a:r>
              </a:p>
            </p:txBody>
          </p:sp>
        </p:grp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B057D951-9E4E-4701-8214-8A2A4B93D49C}"/>
                </a:ext>
              </a:extLst>
            </p:cNvPr>
            <p:cNvSpPr txBox="1"/>
            <p:nvPr/>
          </p:nvSpPr>
          <p:spPr>
            <a:xfrm>
              <a:off x="5117254" y="1282718"/>
              <a:ext cx="332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3B1C769F-EB0E-4131-B6D8-F83BC8224FDB}"/>
                </a:ext>
              </a:extLst>
            </p:cNvPr>
            <p:cNvSpPr txBox="1"/>
            <p:nvPr/>
          </p:nvSpPr>
          <p:spPr>
            <a:xfrm>
              <a:off x="5777804" y="1282718"/>
              <a:ext cx="332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E1EE6CC8-274A-42A8-9ACD-613B60D07EA9}"/>
                </a:ext>
              </a:extLst>
            </p:cNvPr>
            <p:cNvSpPr txBox="1"/>
            <p:nvPr/>
          </p:nvSpPr>
          <p:spPr>
            <a:xfrm>
              <a:off x="5129289" y="1956123"/>
              <a:ext cx="332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E6DF94F2-C205-42B8-B913-D8C3DA82C43F}"/>
                </a:ext>
              </a:extLst>
            </p:cNvPr>
            <p:cNvSpPr txBox="1"/>
            <p:nvPr/>
          </p:nvSpPr>
          <p:spPr>
            <a:xfrm>
              <a:off x="5786956" y="1950725"/>
              <a:ext cx="332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86A1B4B8-672C-4764-BCA1-5E16D7ED5353}"/>
                </a:ext>
              </a:extLst>
            </p:cNvPr>
            <p:cNvSpPr txBox="1"/>
            <p:nvPr/>
          </p:nvSpPr>
          <p:spPr>
            <a:xfrm>
              <a:off x="5063538" y="3529604"/>
              <a:ext cx="332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246CBB5E-B5DC-44C8-BEED-0B27FB131581}"/>
                </a:ext>
              </a:extLst>
            </p:cNvPr>
            <p:cNvSpPr txBox="1"/>
            <p:nvPr/>
          </p:nvSpPr>
          <p:spPr>
            <a:xfrm>
              <a:off x="5737335" y="3529604"/>
              <a:ext cx="332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21E8215E-188A-4520-803B-DCE4854DBDA9}"/>
                </a:ext>
              </a:extLst>
            </p:cNvPr>
            <p:cNvSpPr txBox="1"/>
            <p:nvPr/>
          </p:nvSpPr>
          <p:spPr>
            <a:xfrm>
              <a:off x="7576103" y="3543812"/>
              <a:ext cx="332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D0BFDE42-5E05-4C37-B15E-662C9C5B98E0}"/>
                </a:ext>
              </a:extLst>
            </p:cNvPr>
            <p:cNvSpPr txBox="1"/>
            <p:nvPr/>
          </p:nvSpPr>
          <p:spPr>
            <a:xfrm>
              <a:off x="8242287" y="3555365"/>
              <a:ext cx="332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6DA05061-EF5F-4306-8213-5B8BF0DE4E26}"/>
                </a:ext>
              </a:extLst>
            </p:cNvPr>
            <p:cNvSpPr txBox="1"/>
            <p:nvPr/>
          </p:nvSpPr>
          <p:spPr>
            <a:xfrm>
              <a:off x="8246272" y="2909689"/>
              <a:ext cx="332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84598D12-E659-471B-98BB-9B47BDCC3668}"/>
                </a:ext>
              </a:extLst>
            </p:cNvPr>
            <p:cNvSpPr txBox="1"/>
            <p:nvPr/>
          </p:nvSpPr>
          <p:spPr>
            <a:xfrm>
              <a:off x="8233228" y="1956123"/>
              <a:ext cx="332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F6D520C4-7DB1-445B-A874-F625D6ABE008}"/>
                </a:ext>
              </a:extLst>
            </p:cNvPr>
            <p:cNvSpPr txBox="1"/>
            <p:nvPr/>
          </p:nvSpPr>
          <p:spPr>
            <a:xfrm>
              <a:off x="8233227" y="1316808"/>
              <a:ext cx="332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264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ruppieren 298">
            <a:extLst>
              <a:ext uri="{FF2B5EF4-FFF2-40B4-BE49-F238E27FC236}">
                <a16:creationId xmlns:a16="http://schemas.microsoft.com/office/drawing/2014/main" id="{65837F88-92A1-46A3-AA1C-96F227681499}"/>
              </a:ext>
            </a:extLst>
          </p:cNvPr>
          <p:cNvGrpSpPr/>
          <p:nvPr/>
        </p:nvGrpSpPr>
        <p:grpSpPr>
          <a:xfrm>
            <a:off x="380996" y="222250"/>
            <a:ext cx="9574202" cy="4771059"/>
            <a:chOff x="380996" y="222250"/>
            <a:chExt cx="9574202" cy="4771059"/>
          </a:xfrm>
        </p:grpSpPr>
        <p:grpSp>
          <p:nvGrpSpPr>
            <p:cNvPr id="103" name="Gruppieren 102">
              <a:extLst>
                <a:ext uri="{FF2B5EF4-FFF2-40B4-BE49-F238E27FC236}">
                  <a16:creationId xmlns:a16="http://schemas.microsoft.com/office/drawing/2014/main" id="{B3F56B59-92F2-443D-9BEF-8C34A0EDC0FE}"/>
                </a:ext>
              </a:extLst>
            </p:cNvPr>
            <p:cNvGrpSpPr/>
            <p:nvPr/>
          </p:nvGrpSpPr>
          <p:grpSpPr>
            <a:xfrm>
              <a:off x="628648" y="323850"/>
              <a:ext cx="3086102" cy="3771900"/>
              <a:chOff x="628648" y="323850"/>
              <a:chExt cx="3086102" cy="3771900"/>
            </a:xfrm>
          </p:grpSpPr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C9D1A4D4-8DBC-4FDE-B374-73DBAF52704B}"/>
                  </a:ext>
                </a:extLst>
              </p:cNvPr>
              <p:cNvCxnSpPr/>
              <p:nvPr/>
            </p:nvCxnSpPr>
            <p:spPr>
              <a:xfrm flipV="1">
                <a:off x="628650" y="323850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61947DB6-05E4-40CA-BADD-E92769431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650" y="1587500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0C47EB98-C880-4227-B1D9-1AF9139C0FFE}"/>
                  </a:ext>
                </a:extLst>
              </p:cNvPr>
              <p:cNvCxnSpPr/>
              <p:nvPr/>
            </p:nvCxnSpPr>
            <p:spPr>
              <a:xfrm flipV="1">
                <a:off x="628650" y="2832100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6082C005-EA36-4712-AD85-D42B26BF0C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4750" y="323850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921506AD-83B0-4E96-B08F-635A0F721D59}"/>
                  </a:ext>
                </a:extLst>
              </p:cNvPr>
              <p:cNvCxnSpPr/>
              <p:nvPr/>
            </p:nvCxnSpPr>
            <p:spPr>
              <a:xfrm flipV="1">
                <a:off x="628650" y="682171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F5DE455B-3317-488D-9A1B-D3D48B622A20}"/>
                  </a:ext>
                </a:extLst>
              </p:cNvPr>
              <p:cNvCxnSpPr/>
              <p:nvPr/>
            </p:nvCxnSpPr>
            <p:spPr>
              <a:xfrm flipV="1">
                <a:off x="628649" y="1040492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697F2E02-51CC-470B-965D-980215B161E7}"/>
                  </a:ext>
                </a:extLst>
              </p:cNvPr>
              <p:cNvCxnSpPr/>
              <p:nvPr/>
            </p:nvCxnSpPr>
            <p:spPr>
              <a:xfrm flipV="1">
                <a:off x="628649" y="1398813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3EB9BFA2-5F42-4BE4-ABCD-D696481715A0}"/>
                  </a:ext>
                </a:extLst>
              </p:cNvPr>
              <p:cNvCxnSpPr/>
              <p:nvPr/>
            </p:nvCxnSpPr>
            <p:spPr>
              <a:xfrm flipV="1">
                <a:off x="628648" y="1757134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A4480615-E513-4E58-A5C5-A40D6232706F}"/>
                  </a:ext>
                </a:extLst>
              </p:cNvPr>
              <p:cNvCxnSpPr/>
              <p:nvPr/>
            </p:nvCxnSpPr>
            <p:spPr>
              <a:xfrm flipV="1">
                <a:off x="628648" y="2115455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928B7D2D-BB9B-47B7-BD48-CCF17E77DDE8}"/>
                  </a:ext>
                </a:extLst>
              </p:cNvPr>
              <p:cNvCxnSpPr/>
              <p:nvPr/>
            </p:nvCxnSpPr>
            <p:spPr>
              <a:xfrm flipV="1">
                <a:off x="628648" y="2473776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B553AF76-8DCE-41A2-BFB7-543953545A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250" y="1436687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DA45CFE3-CAEF-4835-8FD8-6380E8776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8100" y="1298575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B2DA9DD7-D645-4035-AD6F-4E2D8B7D36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6400" y="1152524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83D52758-C7A7-4564-A15C-891E488207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2950" y="1019175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51C27CAD-210E-480D-8FDC-FD138C09D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9500" y="889000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AEC835D3-4217-4D5E-AAF9-1ACA42B49A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1450" y="739775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FA7F12BB-312D-4BBB-97D7-C351F10F89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5300" y="612775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51B9CC38-4D41-4702-962C-F5DB7F4393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8200" y="454025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uppieren 193">
              <a:extLst>
                <a:ext uri="{FF2B5EF4-FFF2-40B4-BE49-F238E27FC236}">
                  <a16:creationId xmlns:a16="http://schemas.microsoft.com/office/drawing/2014/main" id="{E451039E-128E-4A59-A6DC-5200E0A1248A}"/>
                </a:ext>
              </a:extLst>
            </p:cNvPr>
            <p:cNvGrpSpPr/>
            <p:nvPr/>
          </p:nvGrpSpPr>
          <p:grpSpPr>
            <a:xfrm>
              <a:off x="641348" y="372882"/>
              <a:ext cx="3108330" cy="1495050"/>
              <a:chOff x="641348" y="372882"/>
              <a:chExt cx="3108330" cy="1495050"/>
            </a:xfrm>
          </p:grpSpPr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D1E26248-1126-4D9D-9A7C-8801A5977E88}"/>
                  </a:ext>
                </a:extLst>
              </p:cNvPr>
              <p:cNvSpPr txBox="1"/>
              <p:nvPr/>
            </p:nvSpPr>
            <p:spPr>
              <a:xfrm>
                <a:off x="641348" y="149860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4FB9165D-6D20-4388-B6E9-A00A86B625D5}"/>
                  </a:ext>
                </a:extLst>
              </p:cNvPr>
              <p:cNvSpPr txBox="1"/>
              <p:nvPr/>
            </p:nvSpPr>
            <p:spPr>
              <a:xfrm>
                <a:off x="977900" y="1390588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2</a:t>
                </a:r>
              </a:p>
            </p:txBody>
          </p:sp>
          <p:sp>
            <p:nvSpPr>
              <p:cNvPr id="131" name="Textfeld 130">
                <a:extLst>
                  <a:ext uri="{FF2B5EF4-FFF2-40B4-BE49-F238E27FC236}">
                    <a16:creationId xmlns:a16="http://schemas.microsoft.com/office/drawing/2014/main" id="{D4A12414-4C67-48F9-8A90-DDE6B68462F1}"/>
                  </a:ext>
                </a:extLst>
              </p:cNvPr>
              <p:cNvSpPr txBox="1"/>
              <p:nvPr/>
            </p:nvSpPr>
            <p:spPr>
              <a:xfrm>
                <a:off x="1333500" y="125689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3</a:t>
                </a:r>
              </a:p>
            </p:txBody>
          </p:sp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2F950C89-CC4D-418B-AE3A-889F7DDA91C8}"/>
                  </a:ext>
                </a:extLst>
              </p:cNvPr>
              <p:cNvSpPr txBox="1"/>
              <p:nvPr/>
            </p:nvSpPr>
            <p:spPr>
              <a:xfrm>
                <a:off x="1682750" y="110550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135" name="Textfeld 134">
                <a:extLst>
                  <a:ext uri="{FF2B5EF4-FFF2-40B4-BE49-F238E27FC236}">
                    <a16:creationId xmlns:a16="http://schemas.microsoft.com/office/drawing/2014/main" id="{29CA25FD-E65D-4F98-96D7-9FD6D7841CE4}"/>
                  </a:ext>
                </a:extLst>
              </p:cNvPr>
              <p:cNvSpPr txBox="1"/>
              <p:nvPr/>
            </p:nvSpPr>
            <p:spPr>
              <a:xfrm>
                <a:off x="3387725" y="37288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136" name="Textfeld 135">
                <a:extLst>
                  <a:ext uri="{FF2B5EF4-FFF2-40B4-BE49-F238E27FC236}">
                    <a16:creationId xmlns:a16="http://schemas.microsoft.com/office/drawing/2014/main" id="{320094EA-C826-4B5C-8690-3CAF0F19101D}"/>
                  </a:ext>
                </a:extLst>
              </p:cNvPr>
              <p:cNvSpPr txBox="1"/>
              <p:nvPr/>
            </p:nvSpPr>
            <p:spPr>
              <a:xfrm>
                <a:off x="3016247" y="529443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86D1AB54-7AB6-43A0-823C-0C44880966BA}"/>
                  </a:ext>
                </a:extLst>
              </p:cNvPr>
              <p:cNvSpPr txBox="1"/>
              <p:nvPr/>
            </p:nvSpPr>
            <p:spPr>
              <a:xfrm>
                <a:off x="2705100" y="66016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41CFF7FF-F15C-49EB-B759-299D05D2A11A}"/>
                  </a:ext>
                </a:extLst>
              </p:cNvPr>
              <p:cNvSpPr txBox="1"/>
              <p:nvPr/>
            </p:nvSpPr>
            <p:spPr>
              <a:xfrm>
                <a:off x="2374902" y="81306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929BC734-3674-4662-9991-CC6C8A246B96}"/>
                  </a:ext>
                </a:extLst>
              </p:cNvPr>
              <p:cNvSpPr txBox="1"/>
              <p:nvPr/>
            </p:nvSpPr>
            <p:spPr>
              <a:xfrm>
                <a:off x="2019300" y="96388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</p:grp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A731EE3A-B478-4B73-873F-DDD082B99722}"/>
                </a:ext>
              </a:extLst>
            </p:cNvPr>
            <p:cNvGrpSpPr/>
            <p:nvPr/>
          </p:nvGrpSpPr>
          <p:grpSpPr>
            <a:xfrm>
              <a:off x="4251325" y="1734911"/>
              <a:ext cx="1047751" cy="1509939"/>
              <a:chOff x="3898899" y="2029053"/>
              <a:chExt cx="1047751" cy="1509939"/>
            </a:xfrm>
          </p:grpSpPr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81582D55-EDD0-4F8C-9F10-8F82841009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8900" y="2029053"/>
                <a:ext cx="1047750" cy="4349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FEFA9299-7586-4DF8-8F74-73DB87BE96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899" y="2464029"/>
                <a:ext cx="1" cy="10633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671A658F-F701-4005-9A75-AB038A301A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8900" y="2414930"/>
                <a:ext cx="1047750" cy="4074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C8F3E8A2-6416-42BC-AA2A-758532461F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8899" y="2761684"/>
                <a:ext cx="1047751" cy="4189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768F0C62-980E-44C5-BF5F-4D7F154C7C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8899" y="3121025"/>
                <a:ext cx="1047751" cy="417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AC04C4F3-B0E6-4917-84E3-6C2A30548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4500" y="2313216"/>
                <a:ext cx="0" cy="10658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E4F090A2-9DA5-4906-9456-908580686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8350" y="2175104"/>
                <a:ext cx="0" cy="10729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8A267D21-E04A-4540-A404-3408817C4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650" y="2029053"/>
                <a:ext cx="0" cy="1091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79BB9274-0C52-44F8-8355-6154324EDD57}"/>
                </a:ext>
              </a:extLst>
            </p:cNvPr>
            <p:cNvCxnSpPr>
              <a:cxnSpLocks/>
            </p:cNvCxnSpPr>
            <p:nvPr/>
          </p:nvCxnSpPr>
          <p:spPr>
            <a:xfrm>
              <a:off x="1682751" y="1160577"/>
              <a:ext cx="5060949" cy="80939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uppieren 104">
              <a:extLst>
                <a:ext uri="{FF2B5EF4-FFF2-40B4-BE49-F238E27FC236}">
                  <a16:creationId xmlns:a16="http://schemas.microsoft.com/office/drawing/2014/main" id="{97114DC5-03D7-42E7-BC63-22EC6F96E412}"/>
                </a:ext>
              </a:extLst>
            </p:cNvPr>
            <p:cNvGrpSpPr/>
            <p:nvPr/>
          </p:nvGrpSpPr>
          <p:grpSpPr>
            <a:xfrm>
              <a:off x="5695948" y="1134834"/>
              <a:ext cx="3086102" cy="3771900"/>
              <a:chOff x="628648" y="323850"/>
              <a:chExt cx="3086102" cy="3771900"/>
            </a:xfrm>
          </p:grpSpPr>
          <p:cxnSp>
            <p:nvCxnSpPr>
              <p:cNvPr id="106" name="Gerader Verbinder 105">
                <a:extLst>
                  <a:ext uri="{FF2B5EF4-FFF2-40B4-BE49-F238E27FC236}">
                    <a16:creationId xmlns:a16="http://schemas.microsoft.com/office/drawing/2014/main" id="{8D01F131-F5D7-4F44-A3A3-A6AD7ABD8F74}"/>
                  </a:ext>
                </a:extLst>
              </p:cNvPr>
              <p:cNvCxnSpPr/>
              <p:nvPr/>
            </p:nvCxnSpPr>
            <p:spPr>
              <a:xfrm flipV="1">
                <a:off x="628650" y="323850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Gerader Verbinder 106">
                <a:extLst>
                  <a:ext uri="{FF2B5EF4-FFF2-40B4-BE49-F238E27FC236}">
                    <a16:creationId xmlns:a16="http://schemas.microsoft.com/office/drawing/2014/main" id="{B2417450-29FB-43B2-B254-6844161FD3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650" y="1587500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>
                <a:extLst>
                  <a:ext uri="{FF2B5EF4-FFF2-40B4-BE49-F238E27FC236}">
                    <a16:creationId xmlns:a16="http://schemas.microsoft.com/office/drawing/2014/main" id="{49C4EAB7-FF73-4696-A85A-A19FECE89F16}"/>
                  </a:ext>
                </a:extLst>
              </p:cNvPr>
              <p:cNvCxnSpPr/>
              <p:nvPr/>
            </p:nvCxnSpPr>
            <p:spPr>
              <a:xfrm flipV="1">
                <a:off x="628650" y="2832100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r Verbinder 108">
                <a:extLst>
                  <a:ext uri="{FF2B5EF4-FFF2-40B4-BE49-F238E27FC236}">
                    <a16:creationId xmlns:a16="http://schemas.microsoft.com/office/drawing/2014/main" id="{7C6F069C-EA09-4B63-8A09-9B606CFC69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4750" y="323850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r Verbinder 109">
                <a:extLst>
                  <a:ext uri="{FF2B5EF4-FFF2-40B4-BE49-F238E27FC236}">
                    <a16:creationId xmlns:a16="http://schemas.microsoft.com/office/drawing/2014/main" id="{FCACE001-7FA1-44C7-9945-C824D15CDDF8}"/>
                  </a:ext>
                </a:extLst>
              </p:cNvPr>
              <p:cNvCxnSpPr/>
              <p:nvPr/>
            </p:nvCxnSpPr>
            <p:spPr>
              <a:xfrm flipV="1">
                <a:off x="628650" y="682171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Gerader Verbinder 110">
                <a:extLst>
                  <a:ext uri="{FF2B5EF4-FFF2-40B4-BE49-F238E27FC236}">
                    <a16:creationId xmlns:a16="http://schemas.microsoft.com/office/drawing/2014/main" id="{273E28D7-4949-479A-A918-A657DDF87473}"/>
                  </a:ext>
                </a:extLst>
              </p:cNvPr>
              <p:cNvCxnSpPr/>
              <p:nvPr/>
            </p:nvCxnSpPr>
            <p:spPr>
              <a:xfrm flipV="1">
                <a:off x="628649" y="1040492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4892EEF0-3AC6-4989-90A6-A0D72A41DBBA}"/>
                  </a:ext>
                </a:extLst>
              </p:cNvPr>
              <p:cNvCxnSpPr/>
              <p:nvPr/>
            </p:nvCxnSpPr>
            <p:spPr>
              <a:xfrm flipV="1">
                <a:off x="628649" y="1398813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3DFBEFEF-4536-47B5-960F-D099E491159F}"/>
                  </a:ext>
                </a:extLst>
              </p:cNvPr>
              <p:cNvCxnSpPr/>
              <p:nvPr/>
            </p:nvCxnSpPr>
            <p:spPr>
              <a:xfrm flipV="1">
                <a:off x="628648" y="1757134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r Verbinder 113">
                <a:extLst>
                  <a:ext uri="{FF2B5EF4-FFF2-40B4-BE49-F238E27FC236}">
                    <a16:creationId xmlns:a16="http://schemas.microsoft.com/office/drawing/2014/main" id="{3F15DF28-C8A5-411C-8392-BE286EB48D8F}"/>
                  </a:ext>
                </a:extLst>
              </p:cNvPr>
              <p:cNvCxnSpPr/>
              <p:nvPr/>
            </p:nvCxnSpPr>
            <p:spPr>
              <a:xfrm flipV="1">
                <a:off x="628648" y="2115455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Gerader Verbinder 114">
                <a:extLst>
                  <a:ext uri="{FF2B5EF4-FFF2-40B4-BE49-F238E27FC236}">
                    <a16:creationId xmlns:a16="http://schemas.microsoft.com/office/drawing/2014/main" id="{5E3BE354-687B-442C-9033-BADC9CDA59CF}"/>
                  </a:ext>
                </a:extLst>
              </p:cNvPr>
              <p:cNvCxnSpPr/>
              <p:nvPr/>
            </p:nvCxnSpPr>
            <p:spPr>
              <a:xfrm flipV="1">
                <a:off x="628648" y="2473776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>
                <a:extLst>
                  <a:ext uri="{FF2B5EF4-FFF2-40B4-BE49-F238E27FC236}">
                    <a16:creationId xmlns:a16="http://schemas.microsoft.com/office/drawing/2014/main" id="{7104972A-164B-4CDB-B533-8291062018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250" y="1436687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>
                <a:extLst>
                  <a:ext uri="{FF2B5EF4-FFF2-40B4-BE49-F238E27FC236}">
                    <a16:creationId xmlns:a16="http://schemas.microsoft.com/office/drawing/2014/main" id="{961B2A92-0246-4A2C-8E5F-8372C66DB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8100" y="1298575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>
                <a:extLst>
                  <a:ext uri="{FF2B5EF4-FFF2-40B4-BE49-F238E27FC236}">
                    <a16:creationId xmlns:a16="http://schemas.microsoft.com/office/drawing/2014/main" id="{46ACFFA4-511E-477A-8814-1E4F84D5D4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6400" y="1152524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275E1F3F-8C0F-4CAD-9120-FF88DEFEDF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2950" y="1019175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Gerader Verbinder 119">
                <a:extLst>
                  <a:ext uri="{FF2B5EF4-FFF2-40B4-BE49-F238E27FC236}">
                    <a16:creationId xmlns:a16="http://schemas.microsoft.com/office/drawing/2014/main" id="{9B01581D-1D2D-488D-8FD1-44D41FF5E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9500" y="889000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>
                <a:extLst>
                  <a:ext uri="{FF2B5EF4-FFF2-40B4-BE49-F238E27FC236}">
                    <a16:creationId xmlns:a16="http://schemas.microsoft.com/office/drawing/2014/main" id="{922D88F7-9333-477C-A4B1-9C9478C4B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1450" y="739775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>
                <a:extLst>
                  <a:ext uri="{FF2B5EF4-FFF2-40B4-BE49-F238E27FC236}">
                    <a16:creationId xmlns:a16="http://schemas.microsoft.com/office/drawing/2014/main" id="{3EA22BAF-4351-4937-A64E-64BD7E2258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5300" y="612775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>
                <a:extLst>
                  <a:ext uri="{FF2B5EF4-FFF2-40B4-BE49-F238E27FC236}">
                    <a16:creationId xmlns:a16="http://schemas.microsoft.com/office/drawing/2014/main" id="{716AE56F-F647-4886-B3EA-3AD8063527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8200" y="454025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Gerader Verbinder 123">
              <a:extLst>
                <a:ext uri="{FF2B5EF4-FFF2-40B4-BE49-F238E27FC236}">
                  <a16:creationId xmlns:a16="http://schemas.microsoft.com/office/drawing/2014/main" id="{F7B96DB9-E9E9-444D-94C3-F006A15D41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648" y="2669378"/>
              <a:ext cx="5067300" cy="79795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uppieren 194">
              <a:extLst>
                <a:ext uri="{FF2B5EF4-FFF2-40B4-BE49-F238E27FC236}">
                  <a16:creationId xmlns:a16="http://schemas.microsoft.com/office/drawing/2014/main" id="{253D76E2-C84C-4947-BB19-3C89A0895FCF}"/>
                </a:ext>
              </a:extLst>
            </p:cNvPr>
            <p:cNvGrpSpPr/>
            <p:nvPr/>
          </p:nvGrpSpPr>
          <p:grpSpPr>
            <a:xfrm>
              <a:off x="641348" y="729345"/>
              <a:ext cx="3108330" cy="1495050"/>
              <a:chOff x="641348" y="372882"/>
              <a:chExt cx="3108330" cy="1495050"/>
            </a:xfrm>
          </p:grpSpPr>
          <p:sp>
            <p:nvSpPr>
              <p:cNvPr id="196" name="Textfeld 195">
                <a:extLst>
                  <a:ext uri="{FF2B5EF4-FFF2-40B4-BE49-F238E27FC236}">
                    <a16:creationId xmlns:a16="http://schemas.microsoft.com/office/drawing/2014/main" id="{EC9DE350-2A35-46C3-875F-62EA94B4600C}"/>
                  </a:ext>
                </a:extLst>
              </p:cNvPr>
              <p:cNvSpPr txBox="1"/>
              <p:nvPr/>
            </p:nvSpPr>
            <p:spPr>
              <a:xfrm>
                <a:off x="641348" y="149860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4</a:t>
                </a:r>
              </a:p>
            </p:txBody>
          </p:sp>
          <p:sp>
            <p:nvSpPr>
              <p:cNvPr id="197" name="Textfeld 196">
                <a:extLst>
                  <a:ext uri="{FF2B5EF4-FFF2-40B4-BE49-F238E27FC236}">
                    <a16:creationId xmlns:a16="http://schemas.microsoft.com/office/drawing/2014/main" id="{DB7309EB-F1C2-4E40-BFBE-CCD70A0D3FE1}"/>
                  </a:ext>
                </a:extLst>
              </p:cNvPr>
              <p:cNvSpPr txBox="1"/>
              <p:nvPr/>
            </p:nvSpPr>
            <p:spPr>
              <a:xfrm>
                <a:off x="977900" y="1390588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5</a:t>
                </a:r>
              </a:p>
            </p:txBody>
          </p:sp>
          <p:sp>
            <p:nvSpPr>
              <p:cNvPr id="198" name="Textfeld 197">
                <a:extLst>
                  <a:ext uri="{FF2B5EF4-FFF2-40B4-BE49-F238E27FC236}">
                    <a16:creationId xmlns:a16="http://schemas.microsoft.com/office/drawing/2014/main" id="{E6A020F6-181E-4324-BA5C-24B574A28A91}"/>
                  </a:ext>
                </a:extLst>
              </p:cNvPr>
              <p:cNvSpPr txBox="1"/>
              <p:nvPr/>
            </p:nvSpPr>
            <p:spPr>
              <a:xfrm>
                <a:off x="1333500" y="125689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6</a:t>
                </a:r>
              </a:p>
            </p:txBody>
          </p:sp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289480EA-D4FC-4D05-BF6A-80C254F0EF6A}"/>
                  </a:ext>
                </a:extLst>
              </p:cNvPr>
              <p:cNvSpPr txBox="1"/>
              <p:nvPr/>
            </p:nvSpPr>
            <p:spPr>
              <a:xfrm>
                <a:off x="1682750" y="110550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00" name="Textfeld 199">
                <a:extLst>
                  <a:ext uri="{FF2B5EF4-FFF2-40B4-BE49-F238E27FC236}">
                    <a16:creationId xmlns:a16="http://schemas.microsoft.com/office/drawing/2014/main" id="{9A0B5DB6-D090-4E87-98A5-27B9E9F41B0B}"/>
                  </a:ext>
                </a:extLst>
              </p:cNvPr>
              <p:cNvSpPr txBox="1"/>
              <p:nvPr/>
            </p:nvSpPr>
            <p:spPr>
              <a:xfrm>
                <a:off x="3387725" y="37288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01" name="Textfeld 200">
                <a:extLst>
                  <a:ext uri="{FF2B5EF4-FFF2-40B4-BE49-F238E27FC236}">
                    <a16:creationId xmlns:a16="http://schemas.microsoft.com/office/drawing/2014/main" id="{616C24C3-8789-4D7A-A860-FFE21C75D4A1}"/>
                  </a:ext>
                </a:extLst>
              </p:cNvPr>
              <p:cNvSpPr txBox="1"/>
              <p:nvPr/>
            </p:nvSpPr>
            <p:spPr>
              <a:xfrm>
                <a:off x="3016247" y="529443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02" name="Textfeld 201">
                <a:extLst>
                  <a:ext uri="{FF2B5EF4-FFF2-40B4-BE49-F238E27FC236}">
                    <a16:creationId xmlns:a16="http://schemas.microsoft.com/office/drawing/2014/main" id="{2B4B71F9-0C17-4ED5-A2B0-4A67A8FF3934}"/>
                  </a:ext>
                </a:extLst>
              </p:cNvPr>
              <p:cNvSpPr txBox="1"/>
              <p:nvPr/>
            </p:nvSpPr>
            <p:spPr>
              <a:xfrm>
                <a:off x="2705100" y="66016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03" name="Textfeld 202">
                <a:extLst>
                  <a:ext uri="{FF2B5EF4-FFF2-40B4-BE49-F238E27FC236}">
                    <a16:creationId xmlns:a16="http://schemas.microsoft.com/office/drawing/2014/main" id="{D37DAE23-19D9-4605-AC6E-7FB00821DBB7}"/>
                  </a:ext>
                </a:extLst>
              </p:cNvPr>
              <p:cNvSpPr txBox="1"/>
              <p:nvPr/>
            </p:nvSpPr>
            <p:spPr>
              <a:xfrm>
                <a:off x="2374902" y="81306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04" name="Textfeld 203">
                <a:extLst>
                  <a:ext uri="{FF2B5EF4-FFF2-40B4-BE49-F238E27FC236}">
                    <a16:creationId xmlns:a16="http://schemas.microsoft.com/office/drawing/2014/main" id="{B52B6D3F-DC2E-4BC8-BE24-24253B940C95}"/>
                  </a:ext>
                </a:extLst>
              </p:cNvPr>
              <p:cNvSpPr txBox="1"/>
              <p:nvPr/>
            </p:nvSpPr>
            <p:spPr>
              <a:xfrm>
                <a:off x="2019300" y="96388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</p:grpSp>
        <p:grpSp>
          <p:nvGrpSpPr>
            <p:cNvPr id="205" name="Gruppieren 204">
              <a:extLst>
                <a:ext uri="{FF2B5EF4-FFF2-40B4-BE49-F238E27FC236}">
                  <a16:creationId xmlns:a16="http://schemas.microsoft.com/office/drawing/2014/main" id="{FFE55CE6-01EC-4D22-8EC1-8170892A3A5F}"/>
                </a:ext>
              </a:extLst>
            </p:cNvPr>
            <p:cNvGrpSpPr/>
            <p:nvPr/>
          </p:nvGrpSpPr>
          <p:grpSpPr>
            <a:xfrm>
              <a:off x="641348" y="1439877"/>
              <a:ext cx="3108330" cy="1495050"/>
              <a:chOff x="641348" y="372882"/>
              <a:chExt cx="3108330" cy="1495050"/>
            </a:xfrm>
          </p:grpSpPr>
          <p:sp>
            <p:nvSpPr>
              <p:cNvPr id="206" name="Textfeld 205">
                <a:extLst>
                  <a:ext uri="{FF2B5EF4-FFF2-40B4-BE49-F238E27FC236}">
                    <a16:creationId xmlns:a16="http://schemas.microsoft.com/office/drawing/2014/main" id="{2E494796-57EE-4F56-A684-3A4CEA8811D7}"/>
                  </a:ext>
                </a:extLst>
              </p:cNvPr>
              <p:cNvSpPr txBox="1"/>
              <p:nvPr/>
            </p:nvSpPr>
            <p:spPr>
              <a:xfrm>
                <a:off x="641348" y="149860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07" name="Textfeld 206">
                <a:extLst>
                  <a:ext uri="{FF2B5EF4-FFF2-40B4-BE49-F238E27FC236}">
                    <a16:creationId xmlns:a16="http://schemas.microsoft.com/office/drawing/2014/main" id="{5822BEA5-391D-4D9C-A671-7A50388875EC}"/>
                  </a:ext>
                </a:extLst>
              </p:cNvPr>
              <p:cNvSpPr txBox="1"/>
              <p:nvPr/>
            </p:nvSpPr>
            <p:spPr>
              <a:xfrm>
                <a:off x="977900" y="1390588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08" name="Textfeld 207">
                <a:extLst>
                  <a:ext uri="{FF2B5EF4-FFF2-40B4-BE49-F238E27FC236}">
                    <a16:creationId xmlns:a16="http://schemas.microsoft.com/office/drawing/2014/main" id="{1A7B5B60-17E5-4C2B-90D3-9EDEE9C4EBFC}"/>
                  </a:ext>
                </a:extLst>
              </p:cNvPr>
              <p:cNvSpPr txBox="1"/>
              <p:nvPr/>
            </p:nvSpPr>
            <p:spPr>
              <a:xfrm>
                <a:off x="1333500" y="125689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B5EB320B-6FC5-43AA-A983-4848F5D20CFE}"/>
                  </a:ext>
                </a:extLst>
              </p:cNvPr>
              <p:cNvSpPr txBox="1"/>
              <p:nvPr/>
            </p:nvSpPr>
            <p:spPr>
              <a:xfrm>
                <a:off x="1682750" y="110550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BA97176F-CC4B-4545-8FD3-4F48DF1BA219}"/>
                  </a:ext>
                </a:extLst>
              </p:cNvPr>
              <p:cNvSpPr txBox="1"/>
              <p:nvPr/>
            </p:nvSpPr>
            <p:spPr>
              <a:xfrm>
                <a:off x="3387725" y="37288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11" name="Textfeld 210">
                <a:extLst>
                  <a:ext uri="{FF2B5EF4-FFF2-40B4-BE49-F238E27FC236}">
                    <a16:creationId xmlns:a16="http://schemas.microsoft.com/office/drawing/2014/main" id="{79235111-04CC-427A-A618-AD1E3D6B95F7}"/>
                  </a:ext>
                </a:extLst>
              </p:cNvPr>
              <p:cNvSpPr txBox="1"/>
              <p:nvPr/>
            </p:nvSpPr>
            <p:spPr>
              <a:xfrm>
                <a:off x="3016247" y="529443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C1E7A15E-07EE-4863-844F-72658D03B183}"/>
                  </a:ext>
                </a:extLst>
              </p:cNvPr>
              <p:cNvSpPr txBox="1"/>
              <p:nvPr/>
            </p:nvSpPr>
            <p:spPr>
              <a:xfrm>
                <a:off x="2705100" y="66016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5B92E13D-E01A-4B9F-AEAA-F46BF4EE57A4}"/>
                  </a:ext>
                </a:extLst>
              </p:cNvPr>
              <p:cNvSpPr txBox="1"/>
              <p:nvPr/>
            </p:nvSpPr>
            <p:spPr>
              <a:xfrm>
                <a:off x="2374902" y="81306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51D90BC1-4894-4251-A260-75DC03C51FC0}"/>
                  </a:ext>
                </a:extLst>
              </p:cNvPr>
              <p:cNvSpPr txBox="1"/>
              <p:nvPr/>
            </p:nvSpPr>
            <p:spPr>
              <a:xfrm>
                <a:off x="2019300" y="96388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</p:grpSp>
        <p:grpSp>
          <p:nvGrpSpPr>
            <p:cNvPr id="215" name="Gruppieren 214">
              <a:extLst>
                <a:ext uri="{FF2B5EF4-FFF2-40B4-BE49-F238E27FC236}">
                  <a16:creationId xmlns:a16="http://schemas.microsoft.com/office/drawing/2014/main" id="{49FB6F22-2D7D-44B9-B4DB-B1EF1DE54E6E}"/>
                </a:ext>
              </a:extLst>
            </p:cNvPr>
            <p:cNvGrpSpPr/>
            <p:nvPr/>
          </p:nvGrpSpPr>
          <p:grpSpPr>
            <a:xfrm>
              <a:off x="641348" y="1096446"/>
              <a:ext cx="3108330" cy="1495050"/>
              <a:chOff x="641348" y="372882"/>
              <a:chExt cx="3108330" cy="1495050"/>
            </a:xfrm>
          </p:grpSpPr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AFCEACCC-3688-4DEA-8DBA-6588847DD087}"/>
                  </a:ext>
                </a:extLst>
              </p:cNvPr>
              <p:cNvSpPr txBox="1"/>
              <p:nvPr/>
            </p:nvSpPr>
            <p:spPr>
              <a:xfrm>
                <a:off x="641348" y="149860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7</a:t>
                </a:r>
              </a:p>
            </p:txBody>
          </p:sp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0C09C061-508D-4A54-9642-F48002A27ECA}"/>
                  </a:ext>
                </a:extLst>
              </p:cNvPr>
              <p:cNvSpPr txBox="1"/>
              <p:nvPr/>
            </p:nvSpPr>
            <p:spPr>
              <a:xfrm>
                <a:off x="977900" y="1390588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8</a:t>
                </a:r>
              </a:p>
            </p:txBody>
          </p:sp>
          <p:sp>
            <p:nvSpPr>
              <p:cNvPr id="218" name="Textfeld 217">
                <a:extLst>
                  <a:ext uri="{FF2B5EF4-FFF2-40B4-BE49-F238E27FC236}">
                    <a16:creationId xmlns:a16="http://schemas.microsoft.com/office/drawing/2014/main" id="{76566157-B73F-42A6-88A1-AF0C2B90CCA5}"/>
                  </a:ext>
                </a:extLst>
              </p:cNvPr>
              <p:cNvSpPr txBox="1"/>
              <p:nvPr/>
            </p:nvSpPr>
            <p:spPr>
              <a:xfrm>
                <a:off x="1333500" y="125689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9</a:t>
                </a:r>
              </a:p>
            </p:txBody>
          </p:sp>
          <p:sp>
            <p:nvSpPr>
              <p:cNvPr id="219" name="Textfeld 218">
                <a:extLst>
                  <a:ext uri="{FF2B5EF4-FFF2-40B4-BE49-F238E27FC236}">
                    <a16:creationId xmlns:a16="http://schemas.microsoft.com/office/drawing/2014/main" id="{DEEC86F6-D727-4CE3-A30B-D7818BE039A3}"/>
                  </a:ext>
                </a:extLst>
              </p:cNvPr>
              <p:cNvSpPr txBox="1"/>
              <p:nvPr/>
            </p:nvSpPr>
            <p:spPr>
              <a:xfrm>
                <a:off x="1682750" y="110550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5B51967A-DD53-4FEA-BA5E-19581B10D93B}"/>
                  </a:ext>
                </a:extLst>
              </p:cNvPr>
              <p:cNvSpPr txBox="1"/>
              <p:nvPr/>
            </p:nvSpPr>
            <p:spPr>
              <a:xfrm>
                <a:off x="3387725" y="37288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21" name="Textfeld 220">
                <a:extLst>
                  <a:ext uri="{FF2B5EF4-FFF2-40B4-BE49-F238E27FC236}">
                    <a16:creationId xmlns:a16="http://schemas.microsoft.com/office/drawing/2014/main" id="{88D3C886-047B-4BA1-BFE7-7431418D4086}"/>
                  </a:ext>
                </a:extLst>
              </p:cNvPr>
              <p:cNvSpPr txBox="1"/>
              <p:nvPr/>
            </p:nvSpPr>
            <p:spPr>
              <a:xfrm>
                <a:off x="3016247" y="529443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BEFB277F-0396-46F8-B550-4ED46BE56FE9}"/>
                  </a:ext>
                </a:extLst>
              </p:cNvPr>
              <p:cNvSpPr txBox="1"/>
              <p:nvPr/>
            </p:nvSpPr>
            <p:spPr>
              <a:xfrm>
                <a:off x="2705100" y="66016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C433E419-0FE7-4962-81DA-34AB2460A6CA}"/>
                  </a:ext>
                </a:extLst>
              </p:cNvPr>
              <p:cNvSpPr txBox="1"/>
              <p:nvPr/>
            </p:nvSpPr>
            <p:spPr>
              <a:xfrm>
                <a:off x="2374902" y="81306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0470F709-662A-47A6-885C-D448C74DF775}"/>
                  </a:ext>
                </a:extLst>
              </p:cNvPr>
              <p:cNvSpPr txBox="1"/>
              <p:nvPr/>
            </p:nvSpPr>
            <p:spPr>
              <a:xfrm>
                <a:off x="2019300" y="96388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</p:grpSp>
        <p:grpSp>
          <p:nvGrpSpPr>
            <p:cNvPr id="225" name="Gruppieren 224">
              <a:extLst>
                <a:ext uri="{FF2B5EF4-FFF2-40B4-BE49-F238E27FC236}">
                  <a16:creationId xmlns:a16="http://schemas.microsoft.com/office/drawing/2014/main" id="{25E46C7E-08F8-4B87-A81E-CAF6ADEE4E5E}"/>
                </a:ext>
              </a:extLst>
            </p:cNvPr>
            <p:cNvGrpSpPr/>
            <p:nvPr/>
          </p:nvGrpSpPr>
          <p:grpSpPr>
            <a:xfrm>
              <a:off x="641348" y="1789085"/>
              <a:ext cx="3108330" cy="1495050"/>
              <a:chOff x="641348" y="372882"/>
              <a:chExt cx="3108330" cy="1495050"/>
            </a:xfrm>
          </p:grpSpPr>
          <p:sp>
            <p:nvSpPr>
              <p:cNvPr id="226" name="Textfeld 225">
                <a:extLst>
                  <a:ext uri="{FF2B5EF4-FFF2-40B4-BE49-F238E27FC236}">
                    <a16:creationId xmlns:a16="http://schemas.microsoft.com/office/drawing/2014/main" id="{37B40759-B8BF-44BE-BD74-BEC3030214BD}"/>
                  </a:ext>
                </a:extLst>
              </p:cNvPr>
              <p:cNvSpPr txBox="1"/>
              <p:nvPr/>
            </p:nvSpPr>
            <p:spPr>
              <a:xfrm>
                <a:off x="641348" y="149860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27" name="Textfeld 226">
                <a:extLst>
                  <a:ext uri="{FF2B5EF4-FFF2-40B4-BE49-F238E27FC236}">
                    <a16:creationId xmlns:a16="http://schemas.microsoft.com/office/drawing/2014/main" id="{AD491B55-4208-4BC5-A9F1-024FD9EFD926}"/>
                  </a:ext>
                </a:extLst>
              </p:cNvPr>
              <p:cNvSpPr txBox="1"/>
              <p:nvPr/>
            </p:nvSpPr>
            <p:spPr>
              <a:xfrm>
                <a:off x="977900" y="1390588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28" name="Textfeld 227">
                <a:extLst>
                  <a:ext uri="{FF2B5EF4-FFF2-40B4-BE49-F238E27FC236}">
                    <a16:creationId xmlns:a16="http://schemas.microsoft.com/office/drawing/2014/main" id="{52BE40BE-ADEF-449F-8346-0989D5A40514}"/>
                  </a:ext>
                </a:extLst>
              </p:cNvPr>
              <p:cNvSpPr txBox="1"/>
              <p:nvPr/>
            </p:nvSpPr>
            <p:spPr>
              <a:xfrm>
                <a:off x="1333500" y="125689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4CAB0CD1-1BDE-429E-906B-817255582836}"/>
                  </a:ext>
                </a:extLst>
              </p:cNvPr>
              <p:cNvSpPr txBox="1"/>
              <p:nvPr/>
            </p:nvSpPr>
            <p:spPr>
              <a:xfrm>
                <a:off x="1682750" y="110550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30" name="Textfeld 229">
                <a:extLst>
                  <a:ext uri="{FF2B5EF4-FFF2-40B4-BE49-F238E27FC236}">
                    <a16:creationId xmlns:a16="http://schemas.microsoft.com/office/drawing/2014/main" id="{7DEE9619-53BF-4F1B-B069-8395FBDFE000}"/>
                  </a:ext>
                </a:extLst>
              </p:cNvPr>
              <p:cNvSpPr txBox="1"/>
              <p:nvPr/>
            </p:nvSpPr>
            <p:spPr>
              <a:xfrm>
                <a:off x="3387725" y="37288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31" name="Textfeld 230">
                <a:extLst>
                  <a:ext uri="{FF2B5EF4-FFF2-40B4-BE49-F238E27FC236}">
                    <a16:creationId xmlns:a16="http://schemas.microsoft.com/office/drawing/2014/main" id="{24A23A5E-CAD7-4907-828C-64722E33443B}"/>
                  </a:ext>
                </a:extLst>
              </p:cNvPr>
              <p:cNvSpPr txBox="1"/>
              <p:nvPr/>
            </p:nvSpPr>
            <p:spPr>
              <a:xfrm>
                <a:off x="3016247" y="529443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32" name="Textfeld 231">
                <a:extLst>
                  <a:ext uri="{FF2B5EF4-FFF2-40B4-BE49-F238E27FC236}">
                    <a16:creationId xmlns:a16="http://schemas.microsoft.com/office/drawing/2014/main" id="{487B3D0E-2798-4FFD-BB20-0F2ADF3F5EE0}"/>
                  </a:ext>
                </a:extLst>
              </p:cNvPr>
              <p:cNvSpPr txBox="1"/>
              <p:nvPr/>
            </p:nvSpPr>
            <p:spPr>
              <a:xfrm>
                <a:off x="2705100" y="66016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33" name="Textfeld 232">
                <a:extLst>
                  <a:ext uri="{FF2B5EF4-FFF2-40B4-BE49-F238E27FC236}">
                    <a16:creationId xmlns:a16="http://schemas.microsoft.com/office/drawing/2014/main" id="{EF936EFB-B807-4C77-8E96-5B3C3D5B356D}"/>
                  </a:ext>
                </a:extLst>
              </p:cNvPr>
              <p:cNvSpPr txBox="1"/>
              <p:nvPr/>
            </p:nvSpPr>
            <p:spPr>
              <a:xfrm>
                <a:off x="2374902" y="81306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34" name="Textfeld 233">
                <a:extLst>
                  <a:ext uri="{FF2B5EF4-FFF2-40B4-BE49-F238E27FC236}">
                    <a16:creationId xmlns:a16="http://schemas.microsoft.com/office/drawing/2014/main" id="{EAE95B7B-E832-4F79-8DC4-8EE52FD780C9}"/>
                  </a:ext>
                </a:extLst>
              </p:cNvPr>
              <p:cNvSpPr txBox="1"/>
              <p:nvPr/>
            </p:nvSpPr>
            <p:spPr>
              <a:xfrm>
                <a:off x="2019300" y="96388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</p:grpSp>
        <p:grpSp>
          <p:nvGrpSpPr>
            <p:cNvPr id="235" name="Gruppieren 234">
              <a:extLst>
                <a:ext uri="{FF2B5EF4-FFF2-40B4-BE49-F238E27FC236}">
                  <a16:creationId xmlns:a16="http://schemas.microsoft.com/office/drawing/2014/main" id="{EEDCF85E-65B8-4AAF-A712-574EE3E6EBE9}"/>
                </a:ext>
              </a:extLst>
            </p:cNvPr>
            <p:cNvGrpSpPr/>
            <p:nvPr/>
          </p:nvGrpSpPr>
          <p:grpSpPr>
            <a:xfrm>
              <a:off x="641348" y="2144920"/>
              <a:ext cx="3108330" cy="1495050"/>
              <a:chOff x="641348" y="372882"/>
              <a:chExt cx="3108330" cy="1495050"/>
            </a:xfrm>
          </p:grpSpPr>
          <p:sp>
            <p:nvSpPr>
              <p:cNvPr id="236" name="Textfeld 235">
                <a:extLst>
                  <a:ext uri="{FF2B5EF4-FFF2-40B4-BE49-F238E27FC236}">
                    <a16:creationId xmlns:a16="http://schemas.microsoft.com/office/drawing/2014/main" id="{1001D84A-0280-43DA-BC83-B0C39A823B1F}"/>
                  </a:ext>
                </a:extLst>
              </p:cNvPr>
              <p:cNvSpPr txBox="1"/>
              <p:nvPr/>
            </p:nvSpPr>
            <p:spPr>
              <a:xfrm>
                <a:off x="641348" y="149860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37" name="Textfeld 236">
                <a:extLst>
                  <a:ext uri="{FF2B5EF4-FFF2-40B4-BE49-F238E27FC236}">
                    <a16:creationId xmlns:a16="http://schemas.microsoft.com/office/drawing/2014/main" id="{D21612AB-6E55-455F-9262-D1D24DE6DE63}"/>
                  </a:ext>
                </a:extLst>
              </p:cNvPr>
              <p:cNvSpPr txBox="1"/>
              <p:nvPr/>
            </p:nvSpPr>
            <p:spPr>
              <a:xfrm>
                <a:off x="977900" y="1390588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38" name="Textfeld 237">
                <a:extLst>
                  <a:ext uri="{FF2B5EF4-FFF2-40B4-BE49-F238E27FC236}">
                    <a16:creationId xmlns:a16="http://schemas.microsoft.com/office/drawing/2014/main" id="{9D8532BF-A779-44A6-A28E-597C8C230AEC}"/>
                  </a:ext>
                </a:extLst>
              </p:cNvPr>
              <p:cNvSpPr txBox="1"/>
              <p:nvPr/>
            </p:nvSpPr>
            <p:spPr>
              <a:xfrm>
                <a:off x="1333500" y="125689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39" name="Textfeld 238">
                <a:extLst>
                  <a:ext uri="{FF2B5EF4-FFF2-40B4-BE49-F238E27FC236}">
                    <a16:creationId xmlns:a16="http://schemas.microsoft.com/office/drawing/2014/main" id="{05CA761C-5C62-4780-99C0-1C8EE43832AE}"/>
                  </a:ext>
                </a:extLst>
              </p:cNvPr>
              <p:cNvSpPr txBox="1"/>
              <p:nvPr/>
            </p:nvSpPr>
            <p:spPr>
              <a:xfrm>
                <a:off x="1682750" y="110550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40" name="Textfeld 239">
                <a:extLst>
                  <a:ext uri="{FF2B5EF4-FFF2-40B4-BE49-F238E27FC236}">
                    <a16:creationId xmlns:a16="http://schemas.microsoft.com/office/drawing/2014/main" id="{F3F68F7D-6DAA-4069-88A6-2C90834404DF}"/>
                  </a:ext>
                </a:extLst>
              </p:cNvPr>
              <p:cNvSpPr txBox="1"/>
              <p:nvPr/>
            </p:nvSpPr>
            <p:spPr>
              <a:xfrm>
                <a:off x="3387725" y="37288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41" name="Textfeld 240">
                <a:extLst>
                  <a:ext uri="{FF2B5EF4-FFF2-40B4-BE49-F238E27FC236}">
                    <a16:creationId xmlns:a16="http://schemas.microsoft.com/office/drawing/2014/main" id="{00A64AC7-B640-4C00-9E87-8D182FEE0877}"/>
                  </a:ext>
                </a:extLst>
              </p:cNvPr>
              <p:cNvSpPr txBox="1"/>
              <p:nvPr/>
            </p:nvSpPr>
            <p:spPr>
              <a:xfrm>
                <a:off x="3016247" y="529443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42" name="Textfeld 241">
                <a:extLst>
                  <a:ext uri="{FF2B5EF4-FFF2-40B4-BE49-F238E27FC236}">
                    <a16:creationId xmlns:a16="http://schemas.microsoft.com/office/drawing/2014/main" id="{41E3B3FF-C4F6-44E5-BC10-68718A0F2233}"/>
                  </a:ext>
                </a:extLst>
              </p:cNvPr>
              <p:cNvSpPr txBox="1"/>
              <p:nvPr/>
            </p:nvSpPr>
            <p:spPr>
              <a:xfrm>
                <a:off x="2705100" y="66016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43" name="Textfeld 242">
                <a:extLst>
                  <a:ext uri="{FF2B5EF4-FFF2-40B4-BE49-F238E27FC236}">
                    <a16:creationId xmlns:a16="http://schemas.microsoft.com/office/drawing/2014/main" id="{26267D17-5AA4-4634-AF5C-8E89A3FE1156}"/>
                  </a:ext>
                </a:extLst>
              </p:cNvPr>
              <p:cNvSpPr txBox="1"/>
              <p:nvPr/>
            </p:nvSpPr>
            <p:spPr>
              <a:xfrm>
                <a:off x="2374902" y="81306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44" name="Textfeld 243">
                <a:extLst>
                  <a:ext uri="{FF2B5EF4-FFF2-40B4-BE49-F238E27FC236}">
                    <a16:creationId xmlns:a16="http://schemas.microsoft.com/office/drawing/2014/main" id="{1842F7B7-731D-4B6F-91CD-FCAF46503E6A}"/>
                  </a:ext>
                </a:extLst>
              </p:cNvPr>
              <p:cNvSpPr txBox="1"/>
              <p:nvPr/>
            </p:nvSpPr>
            <p:spPr>
              <a:xfrm>
                <a:off x="2019300" y="96388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</p:grpSp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99BDD778-8888-4184-94ED-AC50983032D6}"/>
                </a:ext>
              </a:extLst>
            </p:cNvPr>
            <p:cNvGrpSpPr/>
            <p:nvPr/>
          </p:nvGrpSpPr>
          <p:grpSpPr>
            <a:xfrm>
              <a:off x="641348" y="2487884"/>
              <a:ext cx="3108330" cy="1495050"/>
              <a:chOff x="641348" y="372882"/>
              <a:chExt cx="3108330" cy="1495050"/>
            </a:xfrm>
          </p:grpSpPr>
          <p:sp>
            <p:nvSpPr>
              <p:cNvPr id="246" name="Textfeld 245">
                <a:extLst>
                  <a:ext uri="{FF2B5EF4-FFF2-40B4-BE49-F238E27FC236}">
                    <a16:creationId xmlns:a16="http://schemas.microsoft.com/office/drawing/2014/main" id="{BE11C4A9-EFCB-4E2F-BFA8-4033463F3984}"/>
                  </a:ext>
                </a:extLst>
              </p:cNvPr>
              <p:cNvSpPr txBox="1"/>
              <p:nvPr/>
            </p:nvSpPr>
            <p:spPr>
              <a:xfrm>
                <a:off x="641348" y="149860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47" name="Textfeld 246">
                <a:extLst>
                  <a:ext uri="{FF2B5EF4-FFF2-40B4-BE49-F238E27FC236}">
                    <a16:creationId xmlns:a16="http://schemas.microsoft.com/office/drawing/2014/main" id="{AFA53DFD-1CD5-439C-A4EB-BBE7A633A304}"/>
                  </a:ext>
                </a:extLst>
              </p:cNvPr>
              <p:cNvSpPr txBox="1"/>
              <p:nvPr/>
            </p:nvSpPr>
            <p:spPr>
              <a:xfrm>
                <a:off x="977900" y="1390588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48" name="Textfeld 247">
                <a:extLst>
                  <a:ext uri="{FF2B5EF4-FFF2-40B4-BE49-F238E27FC236}">
                    <a16:creationId xmlns:a16="http://schemas.microsoft.com/office/drawing/2014/main" id="{6DF954C8-4AF9-463D-9950-6AC3419D9641}"/>
                  </a:ext>
                </a:extLst>
              </p:cNvPr>
              <p:cNvSpPr txBox="1"/>
              <p:nvPr/>
            </p:nvSpPr>
            <p:spPr>
              <a:xfrm>
                <a:off x="1333500" y="125689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49" name="Textfeld 248">
                <a:extLst>
                  <a:ext uri="{FF2B5EF4-FFF2-40B4-BE49-F238E27FC236}">
                    <a16:creationId xmlns:a16="http://schemas.microsoft.com/office/drawing/2014/main" id="{69531084-30B3-49A8-830B-D3B3F6D35F28}"/>
                  </a:ext>
                </a:extLst>
              </p:cNvPr>
              <p:cNvSpPr txBox="1"/>
              <p:nvPr/>
            </p:nvSpPr>
            <p:spPr>
              <a:xfrm>
                <a:off x="1682750" y="110550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50" name="Textfeld 249">
                <a:extLst>
                  <a:ext uri="{FF2B5EF4-FFF2-40B4-BE49-F238E27FC236}">
                    <a16:creationId xmlns:a16="http://schemas.microsoft.com/office/drawing/2014/main" id="{808B7072-D442-4F60-98C1-97F7A8FF5ABA}"/>
                  </a:ext>
                </a:extLst>
              </p:cNvPr>
              <p:cNvSpPr txBox="1"/>
              <p:nvPr/>
            </p:nvSpPr>
            <p:spPr>
              <a:xfrm>
                <a:off x="3387725" y="37288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51" name="Textfeld 250">
                <a:extLst>
                  <a:ext uri="{FF2B5EF4-FFF2-40B4-BE49-F238E27FC236}">
                    <a16:creationId xmlns:a16="http://schemas.microsoft.com/office/drawing/2014/main" id="{5C4B20A9-04D3-404F-AE21-49A304DBA268}"/>
                  </a:ext>
                </a:extLst>
              </p:cNvPr>
              <p:cNvSpPr txBox="1"/>
              <p:nvPr/>
            </p:nvSpPr>
            <p:spPr>
              <a:xfrm>
                <a:off x="3016247" y="529443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52" name="Textfeld 251">
                <a:extLst>
                  <a:ext uri="{FF2B5EF4-FFF2-40B4-BE49-F238E27FC236}">
                    <a16:creationId xmlns:a16="http://schemas.microsoft.com/office/drawing/2014/main" id="{E68A6AF5-847B-4CF5-B413-140B9C02B2CB}"/>
                  </a:ext>
                </a:extLst>
              </p:cNvPr>
              <p:cNvSpPr txBox="1"/>
              <p:nvPr/>
            </p:nvSpPr>
            <p:spPr>
              <a:xfrm>
                <a:off x="2705100" y="66016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091B06C9-0270-419B-B4F7-E896585D8760}"/>
                  </a:ext>
                </a:extLst>
              </p:cNvPr>
              <p:cNvSpPr txBox="1"/>
              <p:nvPr/>
            </p:nvSpPr>
            <p:spPr>
              <a:xfrm>
                <a:off x="2374902" y="81306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54" name="Textfeld 253">
                <a:extLst>
                  <a:ext uri="{FF2B5EF4-FFF2-40B4-BE49-F238E27FC236}">
                    <a16:creationId xmlns:a16="http://schemas.microsoft.com/office/drawing/2014/main" id="{AC55CBE7-099F-4C45-8EAC-732A8AB0EE16}"/>
                  </a:ext>
                </a:extLst>
              </p:cNvPr>
              <p:cNvSpPr txBox="1"/>
              <p:nvPr/>
            </p:nvSpPr>
            <p:spPr>
              <a:xfrm>
                <a:off x="2019300" y="96388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</p:grpSp>
        <p:sp>
          <p:nvSpPr>
            <p:cNvPr id="255" name="Textfeld 254">
              <a:extLst>
                <a:ext uri="{FF2B5EF4-FFF2-40B4-BE49-F238E27FC236}">
                  <a16:creationId xmlns:a16="http://schemas.microsoft.com/office/drawing/2014/main" id="{B1477FF5-FDD3-4C2E-BCBD-E276A3280CA8}"/>
                </a:ext>
              </a:extLst>
            </p:cNvPr>
            <p:cNvSpPr txBox="1"/>
            <p:nvPr/>
          </p:nvSpPr>
          <p:spPr>
            <a:xfrm>
              <a:off x="4273554" y="2095022"/>
              <a:ext cx="463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-1</a:t>
              </a:r>
            </a:p>
          </p:txBody>
        </p:sp>
        <p:sp>
          <p:nvSpPr>
            <p:cNvPr id="256" name="Textfeld 255">
              <a:extLst>
                <a:ext uri="{FF2B5EF4-FFF2-40B4-BE49-F238E27FC236}">
                  <a16:creationId xmlns:a16="http://schemas.microsoft.com/office/drawing/2014/main" id="{947CFA4A-8CB9-47EF-8A7A-A0F9374CF920}"/>
                </a:ext>
              </a:extLst>
            </p:cNvPr>
            <p:cNvSpPr txBox="1"/>
            <p:nvPr/>
          </p:nvSpPr>
          <p:spPr>
            <a:xfrm>
              <a:off x="4279901" y="2431478"/>
              <a:ext cx="45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-1</a:t>
              </a:r>
            </a:p>
          </p:txBody>
        </p:sp>
        <p:sp>
          <p:nvSpPr>
            <p:cNvPr id="257" name="Textfeld 256">
              <a:extLst>
                <a:ext uri="{FF2B5EF4-FFF2-40B4-BE49-F238E27FC236}">
                  <a16:creationId xmlns:a16="http://schemas.microsoft.com/office/drawing/2014/main" id="{0B97BEE0-D00C-4FE0-ABBE-91A275189844}"/>
                </a:ext>
              </a:extLst>
            </p:cNvPr>
            <p:cNvSpPr txBox="1"/>
            <p:nvPr/>
          </p:nvSpPr>
          <p:spPr>
            <a:xfrm>
              <a:off x="4287834" y="2793924"/>
              <a:ext cx="449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-1</a:t>
              </a:r>
            </a:p>
          </p:txBody>
        </p:sp>
        <p:sp>
          <p:nvSpPr>
            <p:cNvPr id="258" name="Textfeld 257">
              <a:extLst>
                <a:ext uri="{FF2B5EF4-FFF2-40B4-BE49-F238E27FC236}">
                  <a16:creationId xmlns:a16="http://schemas.microsoft.com/office/drawing/2014/main" id="{086DB872-C2F6-450A-BB2E-3FA9227C7A48}"/>
                </a:ext>
              </a:extLst>
            </p:cNvPr>
            <p:cNvSpPr txBox="1"/>
            <p:nvPr/>
          </p:nvSpPr>
          <p:spPr>
            <a:xfrm>
              <a:off x="4632335" y="1966798"/>
              <a:ext cx="311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260" name="Textfeld 259">
              <a:extLst>
                <a:ext uri="{FF2B5EF4-FFF2-40B4-BE49-F238E27FC236}">
                  <a16:creationId xmlns:a16="http://schemas.microsoft.com/office/drawing/2014/main" id="{5D637C05-189C-4971-BE68-0D7E903C2495}"/>
                </a:ext>
              </a:extLst>
            </p:cNvPr>
            <p:cNvSpPr txBox="1"/>
            <p:nvPr/>
          </p:nvSpPr>
          <p:spPr>
            <a:xfrm>
              <a:off x="4632336" y="2341094"/>
              <a:ext cx="311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261" name="Textfeld 260">
              <a:extLst>
                <a:ext uri="{FF2B5EF4-FFF2-40B4-BE49-F238E27FC236}">
                  <a16:creationId xmlns:a16="http://schemas.microsoft.com/office/drawing/2014/main" id="{4D8E9788-CFDA-40C5-B7AB-06C2AC798FCE}"/>
                </a:ext>
              </a:extLst>
            </p:cNvPr>
            <p:cNvSpPr txBox="1"/>
            <p:nvPr/>
          </p:nvSpPr>
          <p:spPr>
            <a:xfrm>
              <a:off x="4645032" y="2653616"/>
              <a:ext cx="311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262" name="Textfeld 261">
              <a:extLst>
                <a:ext uri="{FF2B5EF4-FFF2-40B4-BE49-F238E27FC236}">
                  <a16:creationId xmlns:a16="http://schemas.microsoft.com/office/drawing/2014/main" id="{4D3534A3-27ED-493E-A4E6-09636D461735}"/>
                </a:ext>
              </a:extLst>
            </p:cNvPr>
            <p:cNvSpPr txBox="1"/>
            <p:nvPr/>
          </p:nvSpPr>
          <p:spPr>
            <a:xfrm>
              <a:off x="4956185" y="1845503"/>
              <a:ext cx="311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263" name="Textfeld 262">
              <a:extLst>
                <a:ext uri="{FF2B5EF4-FFF2-40B4-BE49-F238E27FC236}">
                  <a16:creationId xmlns:a16="http://schemas.microsoft.com/office/drawing/2014/main" id="{CED5640F-1F91-4931-A02B-3633390D8C8C}"/>
                </a:ext>
              </a:extLst>
            </p:cNvPr>
            <p:cNvSpPr txBox="1"/>
            <p:nvPr/>
          </p:nvSpPr>
          <p:spPr>
            <a:xfrm>
              <a:off x="4968882" y="2214703"/>
              <a:ext cx="311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264" name="Textfeld 263">
              <a:extLst>
                <a:ext uri="{FF2B5EF4-FFF2-40B4-BE49-F238E27FC236}">
                  <a16:creationId xmlns:a16="http://schemas.microsoft.com/office/drawing/2014/main" id="{30DD9DEB-D902-426B-A0A7-E98AD556E871}"/>
                </a:ext>
              </a:extLst>
            </p:cNvPr>
            <p:cNvSpPr txBox="1"/>
            <p:nvPr/>
          </p:nvSpPr>
          <p:spPr>
            <a:xfrm>
              <a:off x="4968885" y="2556506"/>
              <a:ext cx="311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cxnSp>
          <p:nvCxnSpPr>
            <p:cNvPr id="265" name="Gerader Verbinder 264">
              <a:extLst>
                <a:ext uri="{FF2B5EF4-FFF2-40B4-BE49-F238E27FC236}">
                  <a16:creationId xmlns:a16="http://schemas.microsoft.com/office/drawing/2014/main" id="{DAE9DBA8-7EF2-4D4B-B7B4-02467F085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302" y="1151664"/>
              <a:ext cx="1060448" cy="4342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Gerader Verbinder 266">
              <a:extLst>
                <a:ext uri="{FF2B5EF4-FFF2-40B4-BE49-F238E27FC236}">
                  <a16:creationId xmlns:a16="http://schemas.microsoft.com/office/drawing/2014/main" id="{A941090F-895B-4D92-9389-D5069543D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132" y="2224114"/>
              <a:ext cx="1060448" cy="4342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Gerader Verbinder 267">
              <a:extLst>
                <a:ext uri="{FF2B5EF4-FFF2-40B4-BE49-F238E27FC236}">
                  <a16:creationId xmlns:a16="http://schemas.microsoft.com/office/drawing/2014/main" id="{F3548CA9-131C-4469-B889-2E22932519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290" y="1578143"/>
              <a:ext cx="6360" cy="10871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Gerader Verbinder 276">
              <a:extLst>
                <a:ext uri="{FF2B5EF4-FFF2-40B4-BE49-F238E27FC236}">
                  <a16:creationId xmlns:a16="http://schemas.microsoft.com/office/drawing/2014/main" id="{E5FF9E33-376E-4917-98E2-B1A79D3538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6390" y="1141658"/>
              <a:ext cx="6360" cy="10871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Gerader Verbinder 277">
              <a:extLst>
                <a:ext uri="{FF2B5EF4-FFF2-40B4-BE49-F238E27FC236}">
                  <a16:creationId xmlns:a16="http://schemas.microsoft.com/office/drawing/2014/main" id="{67F927EF-F976-4E86-8860-19114D64C6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1741" y="2469389"/>
              <a:ext cx="0" cy="3688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Gerader Verbinder 280">
              <a:extLst>
                <a:ext uri="{FF2B5EF4-FFF2-40B4-BE49-F238E27FC236}">
                  <a16:creationId xmlns:a16="http://schemas.microsoft.com/office/drawing/2014/main" id="{F7A56925-2BD2-4EB0-ADAC-FC6F055073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1541" y="2609477"/>
              <a:ext cx="0" cy="3688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Gerader Verbinder 281">
              <a:extLst>
                <a:ext uri="{FF2B5EF4-FFF2-40B4-BE49-F238E27FC236}">
                  <a16:creationId xmlns:a16="http://schemas.microsoft.com/office/drawing/2014/main" id="{2EB3C084-0C2B-4D3B-8FF6-AE2CC2205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1532" y="2483301"/>
              <a:ext cx="323868" cy="13326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Gerader Verbinder 283">
              <a:extLst>
                <a:ext uri="{FF2B5EF4-FFF2-40B4-BE49-F238E27FC236}">
                  <a16:creationId xmlns:a16="http://schemas.microsoft.com/office/drawing/2014/main" id="{AE46BEE2-A7D8-42D0-96AE-F0BDE9CB2F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0583" y="2834635"/>
              <a:ext cx="323868" cy="13326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86" name="Objekt 285">
              <a:extLst>
                <a:ext uri="{FF2B5EF4-FFF2-40B4-BE49-F238E27FC236}">
                  <a16:creationId xmlns:a16="http://schemas.microsoft.com/office/drawing/2014/main" id="{78DD522B-4DB2-4394-B9D0-3C4CA4C2A80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0919281"/>
                </p:ext>
              </p:extLst>
            </p:nvPr>
          </p:nvGraphicFramePr>
          <p:xfrm>
            <a:off x="380996" y="4688509"/>
            <a:ext cx="4978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Equation" r:id="rId3" imgW="3733560" imgH="228600" progId="Equation.DSMT4">
                    <p:embed/>
                  </p:oleObj>
                </mc:Choice>
                <mc:Fallback>
                  <p:oleObj name="Equation" r:id="rId3" imgW="37335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80996" y="4688509"/>
                          <a:ext cx="49784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" name="Textfeld 286">
              <a:extLst>
                <a:ext uri="{FF2B5EF4-FFF2-40B4-BE49-F238E27FC236}">
                  <a16:creationId xmlns:a16="http://schemas.microsoft.com/office/drawing/2014/main" id="{2ADE736F-1A15-47C5-8E8D-095EE771FEF7}"/>
                </a:ext>
              </a:extLst>
            </p:cNvPr>
            <p:cNvSpPr txBox="1"/>
            <p:nvPr/>
          </p:nvSpPr>
          <p:spPr>
            <a:xfrm>
              <a:off x="6061082" y="2555360"/>
              <a:ext cx="311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  <p:cxnSp>
          <p:nvCxnSpPr>
            <p:cNvPr id="291" name="Gerader Verbinder 290">
              <a:extLst>
                <a:ext uri="{FF2B5EF4-FFF2-40B4-BE49-F238E27FC236}">
                  <a16:creationId xmlns:a16="http://schemas.microsoft.com/office/drawing/2014/main" id="{ABBA1A5B-1596-4F63-A05E-540D47721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4489" y="1728296"/>
              <a:ext cx="1060448" cy="4342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Gerader Verbinder 291">
              <a:extLst>
                <a:ext uri="{FF2B5EF4-FFF2-40B4-BE49-F238E27FC236}">
                  <a16:creationId xmlns:a16="http://schemas.microsoft.com/office/drawing/2014/main" id="{76953B70-C38F-4FE1-9636-7F93087D3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1319" y="2800746"/>
              <a:ext cx="1060448" cy="4342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Gerader Verbinder 292">
              <a:extLst>
                <a:ext uri="{FF2B5EF4-FFF2-40B4-BE49-F238E27FC236}">
                  <a16:creationId xmlns:a16="http://schemas.microsoft.com/office/drawing/2014/main" id="{F60C9581-50B7-43A3-A58E-1814CF05F0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54477" y="2154775"/>
              <a:ext cx="6360" cy="10871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Gerader Verbinder 293">
              <a:extLst>
                <a:ext uri="{FF2B5EF4-FFF2-40B4-BE49-F238E27FC236}">
                  <a16:creationId xmlns:a16="http://schemas.microsoft.com/office/drawing/2014/main" id="{2C7486EC-3339-4BDB-AA4C-60652C1793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08577" y="1718290"/>
              <a:ext cx="6360" cy="10871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Textfeld 294">
              <a:extLst>
                <a:ext uri="{FF2B5EF4-FFF2-40B4-BE49-F238E27FC236}">
                  <a16:creationId xmlns:a16="http://schemas.microsoft.com/office/drawing/2014/main" id="{5A95CA55-6596-47C1-9781-62D3B10F0028}"/>
                </a:ext>
              </a:extLst>
            </p:cNvPr>
            <p:cNvSpPr txBox="1"/>
            <p:nvPr/>
          </p:nvSpPr>
          <p:spPr>
            <a:xfrm>
              <a:off x="3898900" y="222250"/>
              <a:ext cx="1460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Source Image</a:t>
              </a:r>
            </a:p>
          </p:txBody>
        </p:sp>
        <p:sp>
          <p:nvSpPr>
            <p:cNvPr id="296" name="Textfeld 295">
              <a:extLst>
                <a:ext uri="{FF2B5EF4-FFF2-40B4-BE49-F238E27FC236}">
                  <a16:creationId xmlns:a16="http://schemas.microsoft.com/office/drawing/2014/main" id="{650F9011-093D-412F-AFF5-F81A847DA08E}"/>
                </a:ext>
              </a:extLst>
            </p:cNvPr>
            <p:cNvSpPr txBox="1"/>
            <p:nvPr/>
          </p:nvSpPr>
          <p:spPr>
            <a:xfrm>
              <a:off x="4522793" y="1219480"/>
              <a:ext cx="1460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Filter Kernel</a:t>
              </a:r>
            </a:p>
          </p:txBody>
        </p:sp>
        <p:sp>
          <p:nvSpPr>
            <p:cNvPr id="297" name="Textfeld 296">
              <a:extLst>
                <a:ext uri="{FF2B5EF4-FFF2-40B4-BE49-F238E27FC236}">
                  <a16:creationId xmlns:a16="http://schemas.microsoft.com/office/drawing/2014/main" id="{2D58A876-42EE-4ACC-AC7B-FC082ABDA329}"/>
                </a:ext>
              </a:extLst>
            </p:cNvPr>
            <p:cNvSpPr txBox="1"/>
            <p:nvPr/>
          </p:nvSpPr>
          <p:spPr>
            <a:xfrm>
              <a:off x="8191499" y="570178"/>
              <a:ext cx="1763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Filtered Image</a:t>
              </a:r>
            </a:p>
          </p:txBody>
        </p:sp>
        <p:sp>
          <p:nvSpPr>
            <p:cNvPr id="298" name="Textfeld 297">
              <a:extLst>
                <a:ext uri="{FF2B5EF4-FFF2-40B4-BE49-F238E27FC236}">
                  <a16:creationId xmlns:a16="http://schemas.microsoft.com/office/drawing/2014/main" id="{6611E713-0CE1-42BC-9D82-0F670FCCD0B9}"/>
                </a:ext>
              </a:extLst>
            </p:cNvPr>
            <p:cNvSpPr txBox="1"/>
            <p:nvPr/>
          </p:nvSpPr>
          <p:spPr>
            <a:xfrm>
              <a:off x="380996" y="4240551"/>
              <a:ext cx="1763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New Pixel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291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12C7F2C-2EF1-4855-8E19-FEEEF31B2A9A}"/>
              </a:ext>
            </a:extLst>
          </p:cNvPr>
          <p:cNvGrpSpPr/>
          <p:nvPr/>
        </p:nvGrpSpPr>
        <p:grpSpPr>
          <a:xfrm>
            <a:off x="2489517" y="2063750"/>
            <a:ext cx="6387466" cy="2527300"/>
            <a:chOff x="2489517" y="2063750"/>
            <a:chExt cx="6387466" cy="252730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655DAFB5-B54D-44C3-9B55-911A21AABF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15" t="9504" r="28455" b="8265"/>
            <a:stretch/>
          </p:blipFill>
          <p:spPr bwMode="auto">
            <a:xfrm>
              <a:off x="6368881" y="2063750"/>
              <a:ext cx="2508102" cy="25273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1EAD7419-EB48-4B97-9A84-F009E1C17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34" t="43906" r="9715" b="42662"/>
            <a:stretch/>
          </p:blipFill>
          <p:spPr bwMode="auto">
            <a:xfrm>
              <a:off x="2489517" y="3279427"/>
              <a:ext cx="2409683" cy="20383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1379D68-D5DC-4315-BF64-C64984989A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34" t="43906" r="9715" b="42662"/>
            <a:stretch/>
          </p:blipFill>
          <p:spPr bwMode="auto">
            <a:xfrm rot="5400000">
              <a:off x="4289693" y="3243387"/>
              <a:ext cx="2409825" cy="20382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C344B643-C909-4023-906E-3539CF11D252}"/>
                </a:ext>
              </a:extLst>
            </p:cNvPr>
            <p:cNvCxnSpPr>
              <a:cxnSpLocks/>
            </p:cNvCxnSpPr>
            <p:nvPr/>
          </p:nvCxnSpPr>
          <p:spPr>
            <a:xfrm>
              <a:off x="5760449" y="3273831"/>
              <a:ext cx="444500" cy="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B0AD47FF-BE82-4E80-ABE9-B474EE2C61C1}"/>
                </a:ext>
              </a:extLst>
            </p:cNvPr>
            <p:cNvCxnSpPr>
              <a:cxnSpLocks/>
            </p:cNvCxnSpPr>
            <p:nvPr/>
          </p:nvCxnSpPr>
          <p:spPr>
            <a:xfrm>
              <a:off x="5760449" y="3476062"/>
              <a:ext cx="444500" cy="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F8D7964-8948-40D1-93A3-66B2D739E3DC}"/>
                </a:ext>
              </a:extLst>
            </p:cNvPr>
            <p:cNvSpPr txBox="1"/>
            <p:nvPr/>
          </p:nvSpPr>
          <p:spPr>
            <a:xfrm>
              <a:off x="4936397" y="3122119"/>
              <a:ext cx="4191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492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ruppieren 438">
            <a:extLst>
              <a:ext uri="{FF2B5EF4-FFF2-40B4-BE49-F238E27FC236}">
                <a16:creationId xmlns:a16="http://schemas.microsoft.com/office/drawing/2014/main" id="{BDF2365D-F33B-482C-A725-2B4178F33776}"/>
              </a:ext>
            </a:extLst>
          </p:cNvPr>
          <p:cNvGrpSpPr/>
          <p:nvPr/>
        </p:nvGrpSpPr>
        <p:grpSpPr>
          <a:xfrm>
            <a:off x="380996" y="222250"/>
            <a:ext cx="11939968" cy="5479746"/>
            <a:chOff x="380996" y="222250"/>
            <a:chExt cx="11939968" cy="5479746"/>
          </a:xfrm>
        </p:grpSpPr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C4E1AF36-B9E2-48D6-8E3E-EAFBC940BCFF}"/>
                </a:ext>
              </a:extLst>
            </p:cNvPr>
            <p:cNvCxnSpPr/>
            <p:nvPr/>
          </p:nvCxnSpPr>
          <p:spPr>
            <a:xfrm flipV="1">
              <a:off x="628650" y="323850"/>
              <a:ext cx="3086100" cy="1263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B9C70AA1-F247-46DB-BAC7-1C0BBB8EDFCD}"/>
                </a:ext>
              </a:extLst>
            </p:cNvPr>
            <p:cNvCxnSpPr>
              <a:cxnSpLocks/>
            </p:cNvCxnSpPr>
            <p:nvPr/>
          </p:nvCxnSpPr>
          <p:spPr>
            <a:xfrm>
              <a:off x="628650" y="1587500"/>
              <a:ext cx="0" cy="2508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AFBBC697-F57D-44AD-B45A-C9D8494BC74D}"/>
                </a:ext>
              </a:extLst>
            </p:cNvPr>
            <p:cNvCxnSpPr/>
            <p:nvPr/>
          </p:nvCxnSpPr>
          <p:spPr>
            <a:xfrm flipV="1">
              <a:off x="628650" y="2832100"/>
              <a:ext cx="3086100" cy="1263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9DE7A2A7-5EE3-4B8D-83FB-7D1010CA8B27}"/>
                </a:ext>
              </a:extLst>
            </p:cNvPr>
            <p:cNvCxnSpPr>
              <a:cxnSpLocks/>
            </p:cNvCxnSpPr>
            <p:nvPr/>
          </p:nvCxnSpPr>
          <p:spPr>
            <a:xfrm>
              <a:off x="3714750" y="323850"/>
              <a:ext cx="0" cy="2508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FF5E62ED-107C-427A-BEBD-83CE641B8EC5}"/>
                </a:ext>
              </a:extLst>
            </p:cNvPr>
            <p:cNvCxnSpPr/>
            <p:nvPr/>
          </p:nvCxnSpPr>
          <p:spPr>
            <a:xfrm flipV="1">
              <a:off x="628650" y="682171"/>
              <a:ext cx="3086100" cy="1263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7E4A713A-B38C-4601-BC6E-DBEF6D0EE3DE}"/>
                </a:ext>
              </a:extLst>
            </p:cNvPr>
            <p:cNvCxnSpPr/>
            <p:nvPr/>
          </p:nvCxnSpPr>
          <p:spPr>
            <a:xfrm flipV="1">
              <a:off x="628649" y="1040492"/>
              <a:ext cx="3086100" cy="1263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4AFB33FA-5CB9-40CD-BA1C-216E55B2AD2F}"/>
                </a:ext>
              </a:extLst>
            </p:cNvPr>
            <p:cNvCxnSpPr/>
            <p:nvPr/>
          </p:nvCxnSpPr>
          <p:spPr>
            <a:xfrm flipV="1">
              <a:off x="628649" y="1398813"/>
              <a:ext cx="3086100" cy="1263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41958107-F374-4C9B-9264-A5D6C18D90B7}"/>
                </a:ext>
              </a:extLst>
            </p:cNvPr>
            <p:cNvCxnSpPr/>
            <p:nvPr/>
          </p:nvCxnSpPr>
          <p:spPr>
            <a:xfrm flipV="1">
              <a:off x="628648" y="1757134"/>
              <a:ext cx="3086100" cy="1263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6F10DEA4-94FB-47A8-8E9F-BC4E6A594963}"/>
                </a:ext>
              </a:extLst>
            </p:cNvPr>
            <p:cNvCxnSpPr/>
            <p:nvPr/>
          </p:nvCxnSpPr>
          <p:spPr>
            <a:xfrm flipV="1">
              <a:off x="628648" y="2115455"/>
              <a:ext cx="3086100" cy="1263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r Verbinder 141">
              <a:extLst>
                <a:ext uri="{FF2B5EF4-FFF2-40B4-BE49-F238E27FC236}">
                  <a16:creationId xmlns:a16="http://schemas.microsoft.com/office/drawing/2014/main" id="{1B18E6D1-41AC-48BE-B5EE-D6EAD3E7C402}"/>
                </a:ext>
              </a:extLst>
            </p:cNvPr>
            <p:cNvCxnSpPr/>
            <p:nvPr/>
          </p:nvCxnSpPr>
          <p:spPr>
            <a:xfrm flipV="1">
              <a:off x="628648" y="2473776"/>
              <a:ext cx="3086100" cy="1263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r Verbinder 142">
              <a:extLst>
                <a:ext uri="{FF2B5EF4-FFF2-40B4-BE49-F238E27FC236}">
                  <a16:creationId xmlns:a16="http://schemas.microsoft.com/office/drawing/2014/main" id="{17FBA1F3-9AD9-4353-A1B3-0344A3192999}"/>
                </a:ext>
              </a:extLst>
            </p:cNvPr>
            <p:cNvCxnSpPr>
              <a:cxnSpLocks/>
            </p:cNvCxnSpPr>
            <p:nvPr/>
          </p:nvCxnSpPr>
          <p:spPr>
            <a:xfrm>
              <a:off x="984250" y="1436687"/>
              <a:ext cx="0" cy="2508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D26B2860-F16F-45C6-AA3D-ED4DBB3AF74C}"/>
                </a:ext>
              </a:extLst>
            </p:cNvPr>
            <p:cNvCxnSpPr>
              <a:cxnSpLocks/>
            </p:cNvCxnSpPr>
            <p:nvPr/>
          </p:nvCxnSpPr>
          <p:spPr>
            <a:xfrm>
              <a:off x="1308100" y="1298575"/>
              <a:ext cx="0" cy="2508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CEE7F772-575E-49F1-9307-1F56BA1A2904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1152524"/>
              <a:ext cx="0" cy="2508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FE8C4526-ED06-4C42-A909-493A409141DD}"/>
                </a:ext>
              </a:extLst>
            </p:cNvPr>
            <p:cNvCxnSpPr>
              <a:cxnSpLocks/>
            </p:cNvCxnSpPr>
            <p:nvPr/>
          </p:nvCxnSpPr>
          <p:spPr>
            <a:xfrm>
              <a:off x="2012950" y="1019175"/>
              <a:ext cx="0" cy="2508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r Verbinder 146">
              <a:extLst>
                <a:ext uri="{FF2B5EF4-FFF2-40B4-BE49-F238E27FC236}">
                  <a16:creationId xmlns:a16="http://schemas.microsoft.com/office/drawing/2014/main" id="{543B6DBB-B5D2-49AC-BAF5-F89C590DECD5}"/>
                </a:ext>
              </a:extLst>
            </p:cNvPr>
            <p:cNvCxnSpPr>
              <a:cxnSpLocks/>
            </p:cNvCxnSpPr>
            <p:nvPr/>
          </p:nvCxnSpPr>
          <p:spPr>
            <a:xfrm>
              <a:off x="2349500" y="889000"/>
              <a:ext cx="0" cy="2508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Gerader Verbinder 147">
              <a:extLst>
                <a:ext uri="{FF2B5EF4-FFF2-40B4-BE49-F238E27FC236}">
                  <a16:creationId xmlns:a16="http://schemas.microsoft.com/office/drawing/2014/main" id="{7897016A-3413-45A0-B8B3-BE955038B8DB}"/>
                </a:ext>
              </a:extLst>
            </p:cNvPr>
            <p:cNvCxnSpPr>
              <a:cxnSpLocks/>
            </p:cNvCxnSpPr>
            <p:nvPr/>
          </p:nvCxnSpPr>
          <p:spPr>
            <a:xfrm>
              <a:off x="2711450" y="739775"/>
              <a:ext cx="0" cy="2508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r Verbinder 148">
              <a:extLst>
                <a:ext uri="{FF2B5EF4-FFF2-40B4-BE49-F238E27FC236}">
                  <a16:creationId xmlns:a16="http://schemas.microsoft.com/office/drawing/2014/main" id="{53BA4141-1F03-4D90-A664-9EEB1BD8E9A2}"/>
                </a:ext>
              </a:extLst>
            </p:cNvPr>
            <p:cNvCxnSpPr>
              <a:cxnSpLocks/>
            </p:cNvCxnSpPr>
            <p:nvPr/>
          </p:nvCxnSpPr>
          <p:spPr>
            <a:xfrm>
              <a:off x="3035300" y="612775"/>
              <a:ext cx="0" cy="2508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r Verbinder 149">
              <a:extLst>
                <a:ext uri="{FF2B5EF4-FFF2-40B4-BE49-F238E27FC236}">
                  <a16:creationId xmlns:a16="http://schemas.microsoft.com/office/drawing/2014/main" id="{5526D603-4949-443F-81C4-B4AEE41F3A39}"/>
                </a:ext>
              </a:extLst>
            </p:cNvPr>
            <p:cNvCxnSpPr>
              <a:cxnSpLocks/>
            </p:cNvCxnSpPr>
            <p:nvPr/>
          </p:nvCxnSpPr>
          <p:spPr>
            <a:xfrm>
              <a:off x="3378200" y="454025"/>
              <a:ext cx="0" cy="2508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3AC6F987-DF87-4515-8301-BF732E27B009}"/>
                </a:ext>
              </a:extLst>
            </p:cNvPr>
            <p:cNvSpPr txBox="1"/>
            <p:nvPr/>
          </p:nvSpPr>
          <p:spPr>
            <a:xfrm>
              <a:off x="641348" y="1498600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4974446B-F549-4A31-B3A4-12C5C61A0021}"/>
                </a:ext>
              </a:extLst>
            </p:cNvPr>
            <p:cNvSpPr txBox="1"/>
            <p:nvPr/>
          </p:nvSpPr>
          <p:spPr>
            <a:xfrm>
              <a:off x="977900" y="1390588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95C40FE6-7715-43BB-A77D-18106B2E085A}"/>
                </a:ext>
              </a:extLst>
            </p:cNvPr>
            <p:cNvSpPr txBox="1"/>
            <p:nvPr/>
          </p:nvSpPr>
          <p:spPr>
            <a:xfrm>
              <a:off x="1333500" y="1256892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1EB7341C-E795-410E-9F4F-36D9CB334F0D}"/>
                </a:ext>
              </a:extLst>
            </p:cNvPr>
            <p:cNvSpPr txBox="1"/>
            <p:nvPr/>
          </p:nvSpPr>
          <p:spPr>
            <a:xfrm>
              <a:off x="1682750" y="1105505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F3B0F603-925C-4286-9A3D-682169BF63EA}"/>
                </a:ext>
              </a:extLst>
            </p:cNvPr>
            <p:cNvSpPr txBox="1"/>
            <p:nvPr/>
          </p:nvSpPr>
          <p:spPr>
            <a:xfrm>
              <a:off x="3387725" y="372882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5BA7FED9-6988-448D-BFFD-B469A8E1F555}"/>
                </a:ext>
              </a:extLst>
            </p:cNvPr>
            <p:cNvSpPr txBox="1"/>
            <p:nvPr/>
          </p:nvSpPr>
          <p:spPr>
            <a:xfrm>
              <a:off x="3016247" y="529443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FEB09D27-653F-453F-8F89-BA7A52A579E6}"/>
                </a:ext>
              </a:extLst>
            </p:cNvPr>
            <p:cNvSpPr txBox="1"/>
            <p:nvPr/>
          </p:nvSpPr>
          <p:spPr>
            <a:xfrm>
              <a:off x="2705100" y="660165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82265DCE-F8A2-4236-9CE2-0B05BE3300B6}"/>
                </a:ext>
              </a:extLst>
            </p:cNvPr>
            <p:cNvSpPr txBox="1"/>
            <p:nvPr/>
          </p:nvSpPr>
          <p:spPr>
            <a:xfrm>
              <a:off x="2374902" y="813062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672EC040-23AE-4ACE-BF63-EBEDEE498F3C}"/>
                </a:ext>
              </a:extLst>
            </p:cNvPr>
            <p:cNvSpPr txBox="1"/>
            <p:nvPr/>
          </p:nvSpPr>
          <p:spPr>
            <a:xfrm>
              <a:off x="2019300" y="963880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8E88F8A0-F834-45D0-928D-BFC5DD881D99}"/>
                </a:ext>
              </a:extLst>
            </p:cNvPr>
            <p:cNvCxnSpPr>
              <a:cxnSpLocks/>
            </p:cNvCxnSpPr>
            <p:nvPr/>
          </p:nvCxnSpPr>
          <p:spPr>
            <a:xfrm>
              <a:off x="1638298" y="1530754"/>
              <a:ext cx="4315222" cy="80312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16A1FFD-A4D0-4E8B-852D-6AEEEBF97BFD}"/>
                </a:ext>
              </a:extLst>
            </p:cNvPr>
            <p:cNvCxnSpPr>
              <a:cxnSpLocks/>
            </p:cNvCxnSpPr>
            <p:nvPr/>
          </p:nvCxnSpPr>
          <p:spPr>
            <a:xfrm>
              <a:off x="607532" y="2301593"/>
              <a:ext cx="4296811" cy="79837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B94CDDC0-E0EA-4C5E-AA2E-BE6E0F25B500}"/>
                </a:ext>
              </a:extLst>
            </p:cNvPr>
            <p:cNvSpPr txBox="1"/>
            <p:nvPr/>
          </p:nvSpPr>
          <p:spPr>
            <a:xfrm>
              <a:off x="641348" y="1855063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864D2E70-7EB0-4B0C-A43E-FA568D0FE66E}"/>
                </a:ext>
              </a:extLst>
            </p:cNvPr>
            <p:cNvSpPr txBox="1"/>
            <p:nvPr/>
          </p:nvSpPr>
          <p:spPr>
            <a:xfrm>
              <a:off x="977900" y="1747051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23AC4B36-6EB0-482A-B75C-EBD289F1CD8E}"/>
                </a:ext>
              </a:extLst>
            </p:cNvPr>
            <p:cNvSpPr txBox="1"/>
            <p:nvPr/>
          </p:nvSpPr>
          <p:spPr>
            <a:xfrm>
              <a:off x="1333500" y="1613355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8AB99778-C435-4D9B-A742-F41115A7D577}"/>
                </a:ext>
              </a:extLst>
            </p:cNvPr>
            <p:cNvSpPr txBox="1"/>
            <p:nvPr/>
          </p:nvSpPr>
          <p:spPr>
            <a:xfrm>
              <a:off x="1682750" y="1461968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193960E1-1DA6-46FA-8917-7DAFED233072}"/>
                </a:ext>
              </a:extLst>
            </p:cNvPr>
            <p:cNvSpPr txBox="1"/>
            <p:nvPr/>
          </p:nvSpPr>
          <p:spPr>
            <a:xfrm>
              <a:off x="3387725" y="729345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0837BE7C-EE19-4EAB-A6C2-F3DB8C54B196}"/>
                </a:ext>
              </a:extLst>
            </p:cNvPr>
            <p:cNvSpPr txBox="1"/>
            <p:nvPr/>
          </p:nvSpPr>
          <p:spPr>
            <a:xfrm>
              <a:off x="3016247" y="885906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38C1C0DB-5017-43B7-A1E7-E464E87B9B1B}"/>
                </a:ext>
              </a:extLst>
            </p:cNvPr>
            <p:cNvSpPr txBox="1"/>
            <p:nvPr/>
          </p:nvSpPr>
          <p:spPr>
            <a:xfrm>
              <a:off x="2705100" y="1016628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82BDE97E-C30F-4D7E-8848-D3C20FB1BE21}"/>
                </a:ext>
              </a:extLst>
            </p:cNvPr>
            <p:cNvSpPr txBox="1"/>
            <p:nvPr/>
          </p:nvSpPr>
          <p:spPr>
            <a:xfrm>
              <a:off x="2374902" y="1169525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0DA9C959-52F9-4CA9-871D-78E15B4B462A}"/>
                </a:ext>
              </a:extLst>
            </p:cNvPr>
            <p:cNvSpPr txBox="1"/>
            <p:nvPr/>
          </p:nvSpPr>
          <p:spPr>
            <a:xfrm>
              <a:off x="2019300" y="1320343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B1C79EAD-3E8F-451E-984C-5130AB5C0519}"/>
                </a:ext>
              </a:extLst>
            </p:cNvPr>
            <p:cNvSpPr txBox="1"/>
            <p:nvPr/>
          </p:nvSpPr>
          <p:spPr>
            <a:xfrm>
              <a:off x="641348" y="2565595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EDFF0404-99E8-466A-A864-E34F3CB807F6}"/>
                </a:ext>
              </a:extLst>
            </p:cNvPr>
            <p:cNvSpPr txBox="1"/>
            <p:nvPr/>
          </p:nvSpPr>
          <p:spPr>
            <a:xfrm>
              <a:off x="977900" y="2457583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5BEB56B-074B-4966-87F5-D1698DC72571}"/>
                </a:ext>
              </a:extLst>
            </p:cNvPr>
            <p:cNvSpPr txBox="1"/>
            <p:nvPr/>
          </p:nvSpPr>
          <p:spPr>
            <a:xfrm>
              <a:off x="1333500" y="2323887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ED6857BD-CB46-461B-BFD8-EA9FF75F6868}"/>
                </a:ext>
              </a:extLst>
            </p:cNvPr>
            <p:cNvSpPr txBox="1"/>
            <p:nvPr/>
          </p:nvSpPr>
          <p:spPr>
            <a:xfrm>
              <a:off x="1682750" y="2172500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13638CC6-667B-4B16-BE0F-E4EE2E21D36A}"/>
                </a:ext>
              </a:extLst>
            </p:cNvPr>
            <p:cNvSpPr txBox="1"/>
            <p:nvPr/>
          </p:nvSpPr>
          <p:spPr>
            <a:xfrm>
              <a:off x="3387725" y="1439877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BEE4E50E-EBD0-40F7-B57D-A7E5AACE6E52}"/>
                </a:ext>
              </a:extLst>
            </p:cNvPr>
            <p:cNvSpPr txBox="1"/>
            <p:nvPr/>
          </p:nvSpPr>
          <p:spPr>
            <a:xfrm>
              <a:off x="3016247" y="1596438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137DEF3A-5A6C-4AE5-AD62-A78AB8EE263F}"/>
                </a:ext>
              </a:extLst>
            </p:cNvPr>
            <p:cNvSpPr txBox="1"/>
            <p:nvPr/>
          </p:nvSpPr>
          <p:spPr>
            <a:xfrm>
              <a:off x="2705100" y="1727160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496610D1-5628-4EC9-8996-B366BF3E4121}"/>
                </a:ext>
              </a:extLst>
            </p:cNvPr>
            <p:cNvSpPr txBox="1"/>
            <p:nvPr/>
          </p:nvSpPr>
          <p:spPr>
            <a:xfrm>
              <a:off x="2374902" y="1880057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9B5FEC45-52DF-47E5-9A8F-F0302F3EA741}"/>
                </a:ext>
              </a:extLst>
            </p:cNvPr>
            <p:cNvSpPr txBox="1"/>
            <p:nvPr/>
          </p:nvSpPr>
          <p:spPr>
            <a:xfrm>
              <a:off x="2019300" y="2030875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BE5B42C2-170F-4C13-99DF-623E2735A69A}"/>
                </a:ext>
              </a:extLst>
            </p:cNvPr>
            <p:cNvSpPr txBox="1"/>
            <p:nvPr/>
          </p:nvSpPr>
          <p:spPr>
            <a:xfrm>
              <a:off x="641348" y="2222164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B2FC78B2-9FE3-4FD3-AAF4-FE0DE2F64245}"/>
                </a:ext>
              </a:extLst>
            </p:cNvPr>
            <p:cNvSpPr txBox="1"/>
            <p:nvPr/>
          </p:nvSpPr>
          <p:spPr>
            <a:xfrm>
              <a:off x="977900" y="2114152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3F897206-7241-4F16-A91C-5361FDE1F2D8}"/>
                </a:ext>
              </a:extLst>
            </p:cNvPr>
            <p:cNvSpPr txBox="1"/>
            <p:nvPr/>
          </p:nvSpPr>
          <p:spPr>
            <a:xfrm>
              <a:off x="1333500" y="1980456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4C06BEFE-9860-4FBD-AC25-A05A093672D3}"/>
                </a:ext>
              </a:extLst>
            </p:cNvPr>
            <p:cNvSpPr txBox="1"/>
            <p:nvPr/>
          </p:nvSpPr>
          <p:spPr>
            <a:xfrm>
              <a:off x="1682750" y="1829069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593B5740-9006-4E60-9529-9566029AC2FF}"/>
                </a:ext>
              </a:extLst>
            </p:cNvPr>
            <p:cNvSpPr txBox="1"/>
            <p:nvPr/>
          </p:nvSpPr>
          <p:spPr>
            <a:xfrm>
              <a:off x="3387725" y="1096446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94B533C-74DE-4AA1-AF82-D5BEB91A122C}"/>
                </a:ext>
              </a:extLst>
            </p:cNvPr>
            <p:cNvSpPr txBox="1"/>
            <p:nvPr/>
          </p:nvSpPr>
          <p:spPr>
            <a:xfrm>
              <a:off x="3016247" y="1253007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9303FD82-205A-43BD-8640-E62F563C5708}"/>
                </a:ext>
              </a:extLst>
            </p:cNvPr>
            <p:cNvSpPr txBox="1"/>
            <p:nvPr/>
          </p:nvSpPr>
          <p:spPr>
            <a:xfrm>
              <a:off x="2705100" y="1383729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8CF60C61-0677-459F-A43E-6519873AF69A}"/>
                </a:ext>
              </a:extLst>
            </p:cNvPr>
            <p:cNvSpPr txBox="1"/>
            <p:nvPr/>
          </p:nvSpPr>
          <p:spPr>
            <a:xfrm>
              <a:off x="2374902" y="1536626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4E105866-3DF9-49E7-B615-22A3EFF5FA00}"/>
                </a:ext>
              </a:extLst>
            </p:cNvPr>
            <p:cNvSpPr txBox="1"/>
            <p:nvPr/>
          </p:nvSpPr>
          <p:spPr>
            <a:xfrm>
              <a:off x="2019300" y="1687444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2E6191BE-28DF-4780-9D0E-F91A6F8DD5F9}"/>
                </a:ext>
              </a:extLst>
            </p:cNvPr>
            <p:cNvSpPr txBox="1"/>
            <p:nvPr/>
          </p:nvSpPr>
          <p:spPr>
            <a:xfrm>
              <a:off x="641348" y="2914803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594FEA04-8FEA-4A55-AAAB-2BDA4DA56D35}"/>
                </a:ext>
              </a:extLst>
            </p:cNvPr>
            <p:cNvSpPr txBox="1"/>
            <p:nvPr/>
          </p:nvSpPr>
          <p:spPr>
            <a:xfrm>
              <a:off x="977900" y="2806791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9ACEA0E4-BC99-4E18-A9FC-0B30B247FAFB}"/>
                </a:ext>
              </a:extLst>
            </p:cNvPr>
            <p:cNvSpPr txBox="1"/>
            <p:nvPr/>
          </p:nvSpPr>
          <p:spPr>
            <a:xfrm>
              <a:off x="1333500" y="2673095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DF0B11CF-8E21-4CA5-B2EA-A446E646724D}"/>
                </a:ext>
              </a:extLst>
            </p:cNvPr>
            <p:cNvSpPr txBox="1"/>
            <p:nvPr/>
          </p:nvSpPr>
          <p:spPr>
            <a:xfrm>
              <a:off x="1682750" y="2521708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87385FCD-A518-4A82-9790-13008041DA3D}"/>
                </a:ext>
              </a:extLst>
            </p:cNvPr>
            <p:cNvSpPr txBox="1"/>
            <p:nvPr/>
          </p:nvSpPr>
          <p:spPr>
            <a:xfrm>
              <a:off x="3387725" y="1789085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419E64E0-08F2-44BE-89C8-9679C79BD65B}"/>
                </a:ext>
              </a:extLst>
            </p:cNvPr>
            <p:cNvSpPr txBox="1"/>
            <p:nvPr/>
          </p:nvSpPr>
          <p:spPr>
            <a:xfrm>
              <a:off x="3016247" y="1945646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46FAAA1B-B48C-4600-AEB6-FDAA9335E8C9}"/>
                </a:ext>
              </a:extLst>
            </p:cNvPr>
            <p:cNvSpPr txBox="1"/>
            <p:nvPr/>
          </p:nvSpPr>
          <p:spPr>
            <a:xfrm>
              <a:off x="2705100" y="2076368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871E33CB-75B5-478C-8D3B-8B4B0656F727}"/>
                </a:ext>
              </a:extLst>
            </p:cNvPr>
            <p:cNvSpPr txBox="1"/>
            <p:nvPr/>
          </p:nvSpPr>
          <p:spPr>
            <a:xfrm>
              <a:off x="2374902" y="2229265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AA2579E-3C2B-43F2-BD49-A33EE085BC21}"/>
                </a:ext>
              </a:extLst>
            </p:cNvPr>
            <p:cNvSpPr txBox="1"/>
            <p:nvPr/>
          </p:nvSpPr>
          <p:spPr>
            <a:xfrm>
              <a:off x="2019300" y="2380083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0FBA05D3-9BF6-4686-8811-E521CB9D9076}"/>
                </a:ext>
              </a:extLst>
            </p:cNvPr>
            <p:cNvSpPr txBox="1"/>
            <p:nvPr/>
          </p:nvSpPr>
          <p:spPr>
            <a:xfrm>
              <a:off x="641348" y="3270638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7799316-FD3B-476E-83D2-202F826F02F9}"/>
                </a:ext>
              </a:extLst>
            </p:cNvPr>
            <p:cNvSpPr txBox="1"/>
            <p:nvPr/>
          </p:nvSpPr>
          <p:spPr>
            <a:xfrm>
              <a:off x="977900" y="3162626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567FAFBE-E049-4D11-B352-F78B289F4C5B}"/>
                </a:ext>
              </a:extLst>
            </p:cNvPr>
            <p:cNvSpPr txBox="1"/>
            <p:nvPr/>
          </p:nvSpPr>
          <p:spPr>
            <a:xfrm>
              <a:off x="1333500" y="3028930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322C493A-EF3C-46CC-AB0C-29251F40C0C1}"/>
                </a:ext>
              </a:extLst>
            </p:cNvPr>
            <p:cNvSpPr txBox="1"/>
            <p:nvPr/>
          </p:nvSpPr>
          <p:spPr>
            <a:xfrm>
              <a:off x="1682750" y="2877543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28E6A18-360B-4327-A29D-60772C8A258E}"/>
                </a:ext>
              </a:extLst>
            </p:cNvPr>
            <p:cNvSpPr txBox="1"/>
            <p:nvPr/>
          </p:nvSpPr>
          <p:spPr>
            <a:xfrm>
              <a:off x="3387725" y="2144920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DA26D235-5D28-41EF-9B60-14527348BD35}"/>
                </a:ext>
              </a:extLst>
            </p:cNvPr>
            <p:cNvSpPr txBox="1"/>
            <p:nvPr/>
          </p:nvSpPr>
          <p:spPr>
            <a:xfrm>
              <a:off x="3016247" y="2301481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5451FA0F-C94F-41F1-8CF2-1A9DBDACB33E}"/>
                </a:ext>
              </a:extLst>
            </p:cNvPr>
            <p:cNvSpPr txBox="1"/>
            <p:nvPr/>
          </p:nvSpPr>
          <p:spPr>
            <a:xfrm>
              <a:off x="2705100" y="2432203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5DA0C2E7-E93B-483B-9989-E023372A55F4}"/>
                </a:ext>
              </a:extLst>
            </p:cNvPr>
            <p:cNvSpPr txBox="1"/>
            <p:nvPr/>
          </p:nvSpPr>
          <p:spPr>
            <a:xfrm>
              <a:off x="2374902" y="2585100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387A4EEB-6981-47B3-8C71-D4A083063E3D}"/>
                </a:ext>
              </a:extLst>
            </p:cNvPr>
            <p:cNvSpPr txBox="1"/>
            <p:nvPr/>
          </p:nvSpPr>
          <p:spPr>
            <a:xfrm>
              <a:off x="2019300" y="2735918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81936F22-87BC-4CA2-9487-68AF73CCFA1B}"/>
                </a:ext>
              </a:extLst>
            </p:cNvPr>
            <p:cNvSpPr txBox="1"/>
            <p:nvPr/>
          </p:nvSpPr>
          <p:spPr>
            <a:xfrm>
              <a:off x="641348" y="3613602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C54C0317-4962-4244-9553-09C7253C80F8}"/>
                </a:ext>
              </a:extLst>
            </p:cNvPr>
            <p:cNvSpPr txBox="1"/>
            <p:nvPr/>
          </p:nvSpPr>
          <p:spPr>
            <a:xfrm>
              <a:off x="977900" y="3505590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B4DD972F-F1CB-4BEC-B63C-B6B244B3FE4D}"/>
                </a:ext>
              </a:extLst>
            </p:cNvPr>
            <p:cNvSpPr txBox="1"/>
            <p:nvPr/>
          </p:nvSpPr>
          <p:spPr>
            <a:xfrm>
              <a:off x="1333500" y="3371894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A95817CB-E568-4EC9-B550-8CCB64EF3E35}"/>
                </a:ext>
              </a:extLst>
            </p:cNvPr>
            <p:cNvSpPr txBox="1"/>
            <p:nvPr/>
          </p:nvSpPr>
          <p:spPr>
            <a:xfrm>
              <a:off x="1682750" y="3220507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CCB31A1-A940-46B1-AAD1-D2A6A5029D90}"/>
                </a:ext>
              </a:extLst>
            </p:cNvPr>
            <p:cNvSpPr txBox="1"/>
            <p:nvPr/>
          </p:nvSpPr>
          <p:spPr>
            <a:xfrm>
              <a:off x="3387725" y="2487884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378B95F5-D71C-49ED-A843-F799531E2571}"/>
                </a:ext>
              </a:extLst>
            </p:cNvPr>
            <p:cNvSpPr txBox="1"/>
            <p:nvPr/>
          </p:nvSpPr>
          <p:spPr>
            <a:xfrm>
              <a:off x="3016247" y="2644445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C40B18BE-6400-4260-9E5D-967126FFD793}"/>
                </a:ext>
              </a:extLst>
            </p:cNvPr>
            <p:cNvSpPr txBox="1"/>
            <p:nvPr/>
          </p:nvSpPr>
          <p:spPr>
            <a:xfrm>
              <a:off x="2705100" y="2775167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9DEF78D1-BC0A-41D4-8D12-E47B00EE3480}"/>
                </a:ext>
              </a:extLst>
            </p:cNvPr>
            <p:cNvSpPr txBox="1"/>
            <p:nvPr/>
          </p:nvSpPr>
          <p:spPr>
            <a:xfrm>
              <a:off x="2374902" y="2928064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EA81A559-A894-450D-9399-DFE5907C7B4F}"/>
                </a:ext>
              </a:extLst>
            </p:cNvPr>
            <p:cNvSpPr txBox="1"/>
            <p:nvPr/>
          </p:nvSpPr>
          <p:spPr>
            <a:xfrm>
              <a:off x="2019300" y="3078882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BD6CFB70-036A-48E1-94A7-E944CD87AF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299" y="1513555"/>
              <a:ext cx="1060448" cy="4342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B592E793-0AD5-40DF-BD2C-4C70B56178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130" y="1873329"/>
              <a:ext cx="1060448" cy="4342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70F8336-ED3C-4A3D-BDFC-6CD2A25CA5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9564" y="1933139"/>
              <a:ext cx="2733" cy="36357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71453546-5BD0-4D65-87B5-F5491BDD86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397" y="1521277"/>
              <a:ext cx="0" cy="35832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4" name="Objekt 33">
              <a:extLst>
                <a:ext uri="{FF2B5EF4-FFF2-40B4-BE49-F238E27FC236}">
                  <a16:creationId xmlns:a16="http://schemas.microsoft.com/office/drawing/2014/main" id="{96F7211D-D005-4179-BA53-7FEFCE5FE08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9225525"/>
                </p:ext>
              </p:extLst>
            </p:nvPr>
          </p:nvGraphicFramePr>
          <p:xfrm>
            <a:off x="560754" y="4562965"/>
            <a:ext cx="1676400" cy="881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Equation" r:id="rId3" imgW="1257120" imgH="660240" progId="Equation.DSMT4">
                    <p:embed/>
                  </p:oleObj>
                </mc:Choice>
                <mc:Fallback>
                  <p:oleObj name="Equation" r:id="rId3" imgW="1257120" imgH="660240" progId="Equation.DSMT4">
                    <p:embed/>
                    <p:pic>
                      <p:nvPicPr>
                        <p:cNvPr id="286" name="Objekt 285">
                          <a:extLst>
                            <a:ext uri="{FF2B5EF4-FFF2-40B4-BE49-F238E27FC236}">
                              <a16:creationId xmlns:a16="http://schemas.microsoft.com/office/drawing/2014/main" id="{78DD522B-4DB2-4394-B9D0-3C4CA4C2A80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60754" y="4562965"/>
                          <a:ext cx="1676400" cy="881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E078C6DD-DE7C-4B91-935D-D04062898FEF}"/>
                </a:ext>
              </a:extLst>
            </p:cNvPr>
            <p:cNvSpPr txBox="1"/>
            <p:nvPr/>
          </p:nvSpPr>
          <p:spPr>
            <a:xfrm>
              <a:off x="3898900" y="222250"/>
              <a:ext cx="1460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Source Image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6465BB51-A9D6-42BC-8BF4-F4A786F25690}"/>
                </a:ext>
              </a:extLst>
            </p:cNvPr>
            <p:cNvSpPr txBox="1"/>
            <p:nvPr/>
          </p:nvSpPr>
          <p:spPr>
            <a:xfrm>
              <a:off x="4522793" y="1219480"/>
              <a:ext cx="161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Filter Kernel 1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236EEF27-CFE9-4B6E-927E-D5591F875F06}"/>
                </a:ext>
              </a:extLst>
            </p:cNvPr>
            <p:cNvSpPr txBox="1"/>
            <p:nvPr/>
          </p:nvSpPr>
          <p:spPr>
            <a:xfrm>
              <a:off x="7138595" y="532166"/>
              <a:ext cx="1763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Filtered image 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17011808-0109-4875-9107-93D7EC5AC1C2}"/>
                </a:ext>
              </a:extLst>
            </p:cNvPr>
            <p:cNvSpPr txBox="1"/>
            <p:nvPr/>
          </p:nvSpPr>
          <p:spPr>
            <a:xfrm>
              <a:off x="380996" y="4240551"/>
              <a:ext cx="1763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New Pixel Value</a:t>
              </a:r>
            </a:p>
          </p:txBody>
        </p: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5AF7AAA2-0977-4C3C-8F04-1EAD8BBCC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1931" y="2043520"/>
              <a:ext cx="1047750" cy="407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BA4FA446-9561-40B2-91D4-217C875A1A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1930" y="2390274"/>
              <a:ext cx="1047751" cy="418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82E389BD-70FD-4248-BE05-09223C6D29FC}"/>
                </a:ext>
              </a:extLst>
            </p:cNvPr>
            <p:cNvCxnSpPr>
              <a:cxnSpLocks/>
            </p:cNvCxnSpPr>
            <p:nvPr/>
          </p:nvCxnSpPr>
          <p:spPr>
            <a:xfrm>
              <a:off x="4123874" y="2296713"/>
              <a:ext cx="0" cy="374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7C669D88-45C5-431A-9383-19C6CEB2D6CD}"/>
                </a:ext>
              </a:extLst>
            </p:cNvPr>
            <p:cNvCxnSpPr>
              <a:cxnSpLocks/>
            </p:cNvCxnSpPr>
            <p:nvPr/>
          </p:nvCxnSpPr>
          <p:spPr>
            <a:xfrm>
              <a:off x="4424363" y="2172500"/>
              <a:ext cx="0" cy="373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9D12012F-E284-4D37-9027-51F90F927606}"/>
                </a:ext>
              </a:extLst>
            </p:cNvPr>
            <p:cNvSpPr txBox="1"/>
            <p:nvPr/>
          </p:nvSpPr>
          <p:spPr>
            <a:xfrm>
              <a:off x="3790506" y="2354210"/>
              <a:ext cx="45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34A11F8E-AE1F-40D3-9BD1-355400C52162}"/>
                </a:ext>
              </a:extLst>
            </p:cNvPr>
            <p:cNvSpPr txBox="1"/>
            <p:nvPr/>
          </p:nvSpPr>
          <p:spPr>
            <a:xfrm>
              <a:off x="3990541" y="2037479"/>
              <a:ext cx="311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2622A92-A01E-461C-90BF-8A5B5C5A2503}"/>
                </a:ext>
              </a:extLst>
            </p:cNvPr>
            <p:cNvSpPr txBox="1"/>
            <p:nvPr/>
          </p:nvSpPr>
          <p:spPr>
            <a:xfrm>
              <a:off x="4479487" y="2137435"/>
              <a:ext cx="311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DA7E4D8E-15BE-472A-A3BE-F930514C7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3976" y="2025523"/>
              <a:ext cx="1060448" cy="4342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0E1410D4-ECE7-4EB6-991A-68C15FBCDB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1932" y="2376520"/>
              <a:ext cx="1060448" cy="4342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r Verbinder 154">
              <a:extLst>
                <a:ext uri="{FF2B5EF4-FFF2-40B4-BE49-F238E27FC236}">
                  <a16:creationId xmlns:a16="http://schemas.microsoft.com/office/drawing/2014/main" id="{B271215F-1358-401B-A9BE-6B2E0871EC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8271" y="2436985"/>
              <a:ext cx="0" cy="35386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r Verbinder 156">
              <a:extLst>
                <a:ext uri="{FF2B5EF4-FFF2-40B4-BE49-F238E27FC236}">
                  <a16:creationId xmlns:a16="http://schemas.microsoft.com/office/drawing/2014/main" id="{F6C5F36E-AC91-4C16-83F2-5DAFE55003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9681" y="2063651"/>
              <a:ext cx="0" cy="35386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feld 158">
              <a:extLst>
                <a:ext uri="{FF2B5EF4-FFF2-40B4-BE49-F238E27FC236}">
                  <a16:creationId xmlns:a16="http://schemas.microsoft.com/office/drawing/2014/main" id="{B1B1CEB9-C3D1-4D77-BB70-9E27088C51CE}"/>
                </a:ext>
              </a:extLst>
            </p:cNvPr>
            <p:cNvSpPr txBox="1"/>
            <p:nvPr/>
          </p:nvSpPr>
          <p:spPr>
            <a:xfrm>
              <a:off x="4084979" y="2299553"/>
              <a:ext cx="4571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1/3</a:t>
              </a:r>
            </a:p>
          </p:txBody>
        </p:sp>
        <p:sp>
          <p:nvSpPr>
            <p:cNvPr id="160" name="Textfeld 159">
              <a:extLst>
                <a:ext uri="{FF2B5EF4-FFF2-40B4-BE49-F238E27FC236}">
                  <a16:creationId xmlns:a16="http://schemas.microsoft.com/office/drawing/2014/main" id="{724C973D-F989-46C3-811B-AD774B43F974}"/>
                </a:ext>
              </a:extLst>
            </p:cNvPr>
            <p:cNvSpPr txBox="1"/>
            <p:nvPr/>
          </p:nvSpPr>
          <p:spPr>
            <a:xfrm>
              <a:off x="4460431" y="2157994"/>
              <a:ext cx="4571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1/3</a:t>
              </a:r>
            </a:p>
          </p:txBody>
        </p: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EA26AFE5-5986-4D8A-A950-D380CD7B704E}"/>
                </a:ext>
              </a:extLst>
            </p:cNvPr>
            <p:cNvSpPr txBox="1"/>
            <p:nvPr/>
          </p:nvSpPr>
          <p:spPr>
            <a:xfrm>
              <a:off x="3749242" y="2432312"/>
              <a:ext cx="4571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1/3</a:t>
              </a:r>
            </a:p>
          </p:txBody>
        </p: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747CE4D4-D054-4CAD-855E-328B27172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9012" y="2469389"/>
              <a:ext cx="0" cy="3688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E8A52AAF-D258-40C0-80FF-7D05A73482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8812" y="2609477"/>
              <a:ext cx="0" cy="3688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4B08FF0C-D265-4E57-8870-2A4DA75557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8803" y="2483301"/>
              <a:ext cx="323868" cy="13326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5BB17F9F-0D9E-4289-B922-D9639081CB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7854" y="2834635"/>
              <a:ext cx="323868" cy="13326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391A211B-0F34-4165-96B1-AD1D8651881D}"/>
                </a:ext>
              </a:extLst>
            </p:cNvPr>
            <p:cNvGrpSpPr/>
            <p:nvPr/>
          </p:nvGrpSpPr>
          <p:grpSpPr>
            <a:xfrm>
              <a:off x="4899415" y="1134834"/>
              <a:ext cx="3086102" cy="3771900"/>
              <a:chOff x="628648" y="323850"/>
              <a:chExt cx="3086102" cy="3771900"/>
            </a:xfrm>
          </p:grpSpPr>
          <p:cxnSp>
            <p:nvCxnSpPr>
              <p:cNvPr id="163" name="Gerader Verbinder 162">
                <a:extLst>
                  <a:ext uri="{FF2B5EF4-FFF2-40B4-BE49-F238E27FC236}">
                    <a16:creationId xmlns:a16="http://schemas.microsoft.com/office/drawing/2014/main" id="{23D78367-77C6-4FCE-933D-BA95ECEA76C5}"/>
                  </a:ext>
                </a:extLst>
              </p:cNvPr>
              <p:cNvCxnSpPr/>
              <p:nvPr/>
            </p:nvCxnSpPr>
            <p:spPr>
              <a:xfrm flipV="1">
                <a:off x="628650" y="323850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r Verbinder 163">
                <a:extLst>
                  <a:ext uri="{FF2B5EF4-FFF2-40B4-BE49-F238E27FC236}">
                    <a16:creationId xmlns:a16="http://schemas.microsoft.com/office/drawing/2014/main" id="{5DCFCD5D-43FC-4F60-B294-D0893A813E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650" y="1587500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r Verbinder 164">
                <a:extLst>
                  <a:ext uri="{FF2B5EF4-FFF2-40B4-BE49-F238E27FC236}">
                    <a16:creationId xmlns:a16="http://schemas.microsoft.com/office/drawing/2014/main" id="{191F6EDE-CA03-4779-94E5-BEA41BD27B9A}"/>
                  </a:ext>
                </a:extLst>
              </p:cNvPr>
              <p:cNvCxnSpPr/>
              <p:nvPr/>
            </p:nvCxnSpPr>
            <p:spPr>
              <a:xfrm flipV="1">
                <a:off x="628650" y="2832100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Gerader Verbinder 165">
                <a:extLst>
                  <a:ext uri="{FF2B5EF4-FFF2-40B4-BE49-F238E27FC236}">
                    <a16:creationId xmlns:a16="http://schemas.microsoft.com/office/drawing/2014/main" id="{EA228FEC-C6C9-432B-BD25-A09ABDD699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4750" y="323850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r Verbinder 166">
                <a:extLst>
                  <a:ext uri="{FF2B5EF4-FFF2-40B4-BE49-F238E27FC236}">
                    <a16:creationId xmlns:a16="http://schemas.microsoft.com/office/drawing/2014/main" id="{0D333272-C542-4AC8-B3FD-DBD829BDE040}"/>
                  </a:ext>
                </a:extLst>
              </p:cNvPr>
              <p:cNvCxnSpPr/>
              <p:nvPr/>
            </p:nvCxnSpPr>
            <p:spPr>
              <a:xfrm flipV="1">
                <a:off x="628650" y="682171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Gerader Verbinder 167">
                <a:extLst>
                  <a:ext uri="{FF2B5EF4-FFF2-40B4-BE49-F238E27FC236}">
                    <a16:creationId xmlns:a16="http://schemas.microsoft.com/office/drawing/2014/main" id="{16960CF3-5F7A-4FE5-8254-69712F620D3C}"/>
                  </a:ext>
                </a:extLst>
              </p:cNvPr>
              <p:cNvCxnSpPr/>
              <p:nvPr/>
            </p:nvCxnSpPr>
            <p:spPr>
              <a:xfrm flipV="1">
                <a:off x="628649" y="1040492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r Verbinder 168">
                <a:extLst>
                  <a:ext uri="{FF2B5EF4-FFF2-40B4-BE49-F238E27FC236}">
                    <a16:creationId xmlns:a16="http://schemas.microsoft.com/office/drawing/2014/main" id="{ADE56E4A-47D0-4DAC-B119-684913B73A90}"/>
                  </a:ext>
                </a:extLst>
              </p:cNvPr>
              <p:cNvCxnSpPr/>
              <p:nvPr/>
            </p:nvCxnSpPr>
            <p:spPr>
              <a:xfrm flipV="1">
                <a:off x="628649" y="1398813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r Verbinder 169">
                <a:extLst>
                  <a:ext uri="{FF2B5EF4-FFF2-40B4-BE49-F238E27FC236}">
                    <a16:creationId xmlns:a16="http://schemas.microsoft.com/office/drawing/2014/main" id="{D7B3939F-CD48-4BD3-AB08-2592FC1DCF34}"/>
                  </a:ext>
                </a:extLst>
              </p:cNvPr>
              <p:cNvCxnSpPr/>
              <p:nvPr/>
            </p:nvCxnSpPr>
            <p:spPr>
              <a:xfrm flipV="1">
                <a:off x="628648" y="1757134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r Verbinder 170">
                <a:extLst>
                  <a:ext uri="{FF2B5EF4-FFF2-40B4-BE49-F238E27FC236}">
                    <a16:creationId xmlns:a16="http://schemas.microsoft.com/office/drawing/2014/main" id="{C2873631-0FC9-4C0B-9507-B1FA18A59150}"/>
                  </a:ext>
                </a:extLst>
              </p:cNvPr>
              <p:cNvCxnSpPr/>
              <p:nvPr/>
            </p:nvCxnSpPr>
            <p:spPr>
              <a:xfrm flipV="1">
                <a:off x="628648" y="2115455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r Verbinder 171">
                <a:extLst>
                  <a:ext uri="{FF2B5EF4-FFF2-40B4-BE49-F238E27FC236}">
                    <a16:creationId xmlns:a16="http://schemas.microsoft.com/office/drawing/2014/main" id="{92147BEA-ACF6-49F0-A642-D5FD24920B8C}"/>
                  </a:ext>
                </a:extLst>
              </p:cNvPr>
              <p:cNvCxnSpPr/>
              <p:nvPr/>
            </p:nvCxnSpPr>
            <p:spPr>
              <a:xfrm flipV="1">
                <a:off x="628648" y="2473776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r Verbinder 172">
                <a:extLst>
                  <a:ext uri="{FF2B5EF4-FFF2-40B4-BE49-F238E27FC236}">
                    <a16:creationId xmlns:a16="http://schemas.microsoft.com/office/drawing/2014/main" id="{F0E3A4BD-98EA-472E-8CBE-96A60A33B8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250" y="1436687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r Verbinder 173">
                <a:extLst>
                  <a:ext uri="{FF2B5EF4-FFF2-40B4-BE49-F238E27FC236}">
                    <a16:creationId xmlns:a16="http://schemas.microsoft.com/office/drawing/2014/main" id="{5077DEAA-ED63-445A-B470-072C711033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8100" y="1298575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r Verbinder 174">
                <a:extLst>
                  <a:ext uri="{FF2B5EF4-FFF2-40B4-BE49-F238E27FC236}">
                    <a16:creationId xmlns:a16="http://schemas.microsoft.com/office/drawing/2014/main" id="{FA53B09D-024F-476C-89FA-F2CF31945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6400" y="1152524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r Verbinder 175">
                <a:extLst>
                  <a:ext uri="{FF2B5EF4-FFF2-40B4-BE49-F238E27FC236}">
                    <a16:creationId xmlns:a16="http://schemas.microsoft.com/office/drawing/2014/main" id="{549D5A4E-211D-498A-B844-6A444DE2FC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2950" y="1019175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176">
                <a:extLst>
                  <a:ext uri="{FF2B5EF4-FFF2-40B4-BE49-F238E27FC236}">
                    <a16:creationId xmlns:a16="http://schemas.microsoft.com/office/drawing/2014/main" id="{04883551-48BE-4944-8241-4C4EC03A40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9500" y="889000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r Verbinder 177">
                <a:extLst>
                  <a:ext uri="{FF2B5EF4-FFF2-40B4-BE49-F238E27FC236}">
                    <a16:creationId xmlns:a16="http://schemas.microsoft.com/office/drawing/2014/main" id="{83BB07B0-5CF9-4428-B237-7C04AFED5F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1450" y="739775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r Verbinder 178">
                <a:extLst>
                  <a:ext uri="{FF2B5EF4-FFF2-40B4-BE49-F238E27FC236}">
                    <a16:creationId xmlns:a16="http://schemas.microsoft.com/office/drawing/2014/main" id="{83B5E6E5-DAAE-49C1-B06C-0B89D940D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5300" y="612775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r Verbinder 179">
                <a:extLst>
                  <a:ext uri="{FF2B5EF4-FFF2-40B4-BE49-F238E27FC236}">
                    <a16:creationId xmlns:a16="http://schemas.microsoft.com/office/drawing/2014/main" id="{1A78DBD6-80BA-479A-B7DE-218477A248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8200" y="454025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uppieren 180">
              <a:extLst>
                <a:ext uri="{FF2B5EF4-FFF2-40B4-BE49-F238E27FC236}">
                  <a16:creationId xmlns:a16="http://schemas.microsoft.com/office/drawing/2014/main" id="{18125704-026F-481D-B7E0-EB082CF556A2}"/>
                </a:ext>
              </a:extLst>
            </p:cNvPr>
            <p:cNvGrpSpPr/>
            <p:nvPr/>
          </p:nvGrpSpPr>
          <p:grpSpPr>
            <a:xfrm>
              <a:off x="4912115" y="1183866"/>
              <a:ext cx="3108330" cy="1495050"/>
              <a:chOff x="641348" y="372882"/>
              <a:chExt cx="3108330" cy="1495050"/>
            </a:xfrm>
          </p:grpSpPr>
          <p:sp>
            <p:nvSpPr>
              <p:cNvPr id="182" name="Textfeld 181">
                <a:extLst>
                  <a:ext uri="{FF2B5EF4-FFF2-40B4-BE49-F238E27FC236}">
                    <a16:creationId xmlns:a16="http://schemas.microsoft.com/office/drawing/2014/main" id="{6646DC7C-9901-4972-B04C-6ED35D7E2710}"/>
                  </a:ext>
                </a:extLst>
              </p:cNvPr>
              <p:cNvSpPr txBox="1"/>
              <p:nvPr/>
            </p:nvSpPr>
            <p:spPr>
              <a:xfrm>
                <a:off x="641348" y="149860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183" name="Textfeld 182">
                <a:extLst>
                  <a:ext uri="{FF2B5EF4-FFF2-40B4-BE49-F238E27FC236}">
                    <a16:creationId xmlns:a16="http://schemas.microsoft.com/office/drawing/2014/main" id="{F3160879-632A-4E22-9A85-A1619ADEE6AF}"/>
                  </a:ext>
                </a:extLst>
              </p:cNvPr>
              <p:cNvSpPr txBox="1"/>
              <p:nvPr/>
            </p:nvSpPr>
            <p:spPr>
              <a:xfrm>
                <a:off x="977900" y="1390588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184" name="Textfeld 183">
                <a:extLst>
                  <a:ext uri="{FF2B5EF4-FFF2-40B4-BE49-F238E27FC236}">
                    <a16:creationId xmlns:a16="http://schemas.microsoft.com/office/drawing/2014/main" id="{C03E4985-648B-417F-848D-21FDF1BC066B}"/>
                  </a:ext>
                </a:extLst>
              </p:cNvPr>
              <p:cNvSpPr txBox="1"/>
              <p:nvPr/>
            </p:nvSpPr>
            <p:spPr>
              <a:xfrm>
                <a:off x="1333500" y="125689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EFE33462-EB5B-452E-AAF6-179A9B8FCB5D}"/>
                  </a:ext>
                </a:extLst>
              </p:cNvPr>
              <p:cNvSpPr txBox="1"/>
              <p:nvPr/>
            </p:nvSpPr>
            <p:spPr>
              <a:xfrm>
                <a:off x="1682750" y="110550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186" name="Textfeld 185">
                <a:extLst>
                  <a:ext uri="{FF2B5EF4-FFF2-40B4-BE49-F238E27FC236}">
                    <a16:creationId xmlns:a16="http://schemas.microsoft.com/office/drawing/2014/main" id="{C23D45B3-FB36-4E1D-AD6F-1F460AC2D00F}"/>
                  </a:ext>
                </a:extLst>
              </p:cNvPr>
              <p:cNvSpPr txBox="1"/>
              <p:nvPr/>
            </p:nvSpPr>
            <p:spPr>
              <a:xfrm>
                <a:off x="3387725" y="37288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187" name="Textfeld 186">
                <a:extLst>
                  <a:ext uri="{FF2B5EF4-FFF2-40B4-BE49-F238E27FC236}">
                    <a16:creationId xmlns:a16="http://schemas.microsoft.com/office/drawing/2014/main" id="{77E08E08-612D-444C-B885-97A8BC58B35A}"/>
                  </a:ext>
                </a:extLst>
              </p:cNvPr>
              <p:cNvSpPr txBox="1"/>
              <p:nvPr/>
            </p:nvSpPr>
            <p:spPr>
              <a:xfrm>
                <a:off x="3016247" y="529443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188" name="Textfeld 187">
                <a:extLst>
                  <a:ext uri="{FF2B5EF4-FFF2-40B4-BE49-F238E27FC236}">
                    <a16:creationId xmlns:a16="http://schemas.microsoft.com/office/drawing/2014/main" id="{B7FADCDB-D201-49AE-A9E7-F38652885DA1}"/>
                  </a:ext>
                </a:extLst>
              </p:cNvPr>
              <p:cNvSpPr txBox="1"/>
              <p:nvPr/>
            </p:nvSpPr>
            <p:spPr>
              <a:xfrm>
                <a:off x="2705100" y="66016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189" name="Textfeld 188">
                <a:extLst>
                  <a:ext uri="{FF2B5EF4-FFF2-40B4-BE49-F238E27FC236}">
                    <a16:creationId xmlns:a16="http://schemas.microsoft.com/office/drawing/2014/main" id="{56C478E4-6D09-4843-AA70-CFCB1E742B70}"/>
                  </a:ext>
                </a:extLst>
              </p:cNvPr>
              <p:cNvSpPr txBox="1"/>
              <p:nvPr/>
            </p:nvSpPr>
            <p:spPr>
              <a:xfrm>
                <a:off x="2374902" y="81306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613A214B-D780-43D3-8D35-A6BC5ECEE6F1}"/>
                  </a:ext>
                </a:extLst>
              </p:cNvPr>
              <p:cNvSpPr txBox="1"/>
              <p:nvPr/>
            </p:nvSpPr>
            <p:spPr>
              <a:xfrm>
                <a:off x="2019300" y="96388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</p:grpSp>
        <p:grpSp>
          <p:nvGrpSpPr>
            <p:cNvPr id="191" name="Gruppieren 190">
              <a:extLst>
                <a:ext uri="{FF2B5EF4-FFF2-40B4-BE49-F238E27FC236}">
                  <a16:creationId xmlns:a16="http://schemas.microsoft.com/office/drawing/2014/main" id="{E0026342-1ABA-4771-BAE9-B41F01F4314F}"/>
                </a:ext>
              </a:extLst>
            </p:cNvPr>
            <p:cNvGrpSpPr/>
            <p:nvPr/>
          </p:nvGrpSpPr>
          <p:grpSpPr>
            <a:xfrm>
              <a:off x="4912115" y="1540329"/>
              <a:ext cx="3108330" cy="1495050"/>
              <a:chOff x="641348" y="372882"/>
              <a:chExt cx="3108330" cy="1495050"/>
            </a:xfrm>
          </p:grpSpPr>
          <p:sp>
            <p:nvSpPr>
              <p:cNvPr id="192" name="Textfeld 191">
                <a:extLst>
                  <a:ext uri="{FF2B5EF4-FFF2-40B4-BE49-F238E27FC236}">
                    <a16:creationId xmlns:a16="http://schemas.microsoft.com/office/drawing/2014/main" id="{B0BB5B51-33D8-4A22-B310-1CF12054BD1B}"/>
                  </a:ext>
                </a:extLst>
              </p:cNvPr>
              <p:cNvSpPr txBox="1"/>
              <p:nvPr/>
            </p:nvSpPr>
            <p:spPr>
              <a:xfrm>
                <a:off x="641348" y="149860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193" name="Textfeld 192">
                <a:extLst>
                  <a:ext uri="{FF2B5EF4-FFF2-40B4-BE49-F238E27FC236}">
                    <a16:creationId xmlns:a16="http://schemas.microsoft.com/office/drawing/2014/main" id="{801ED79F-05A6-4790-9F3E-6F3B0F44AD56}"/>
                  </a:ext>
                </a:extLst>
              </p:cNvPr>
              <p:cNvSpPr txBox="1"/>
              <p:nvPr/>
            </p:nvSpPr>
            <p:spPr>
              <a:xfrm>
                <a:off x="977900" y="1390588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194" name="Textfeld 193">
                <a:extLst>
                  <a:ext uri="{FF2B5EF4-FFF2-40B4-BE49-F238E27FC236}">
                    <a16:creationId xmlns:a16="http://schemas.microsoft.com/office/drawing/2014/main" id="{A3A6ADB0-1A86-4601-8F8D-01ECA3180987}"/>
                  </a:ext>
                </a:extLst>
              </p:cNvPr>
              <p:cNvSpPr txBox="1"/>
              <p:nvPr/>
            </p:nvSpPr>
            <p:spPr>
              <a:xfrm>
                <a:off x="1333500" y="125689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1C5BF82A-53DA-40AD-94A1-C94FF7D49AE4}"/>
                  </a:ext>
                </a:extLst>
              </p:cNvPr>
              <p:cNvSpPr txBox="1"/>
              <p:nvPr/>
            </p:nvSpPr>
            <p:spPr>
              <a:xfrm>
                <a:off x="1682750" y="110550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196" name="Textfeld 195">
                <a:extLst>
                  <a:ext uri="{FF2B5EF4-FFF2-40B4-BE49-F238E27FC236}">
                    <a16:creationId xmlns:a16="http://schemas.microsoft.com/office/drawing/2014/main" id="{308A0E36-2481-4791-9849-E8F18283A5E5}"/>
                  </a:ext>
                </a:extLst>
              </p:cNvPr>
              <p:cNvSpPr txBox="1"/>
              <p:nvPr/>
            </p:nvSpPr>
            <p:spPr>
              <a:xfrm>
                <a:off x="3387725" y="37288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197" name="Textfeld 196">
                <a:extLst>
                  <a:ext uri="{FF2B5EF4-FFF2-40B4-BE49-F238E27FC236}">
                    <a16:creationId xmlns:a16="http://schemas.microsoft.com/office/drawing/2014/main" id="{12CC7481-08C1-4222-BAE9-88A284878DA1}"/>
                  </a:ext>
                </a:extLst>
              </p:cNvPr>
              <p:cNvSpPr txBox="1"/>
              <p:nvPr/>
            </p:nvSpPr>
            <p:spPr>
              <a:xfrm>
                <a:off x="3016247" y="529443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198" name="Textfeld 197">
                <a:extLst>
                  <a:ext uri="{FF2B5EF4-FFF2-40B4-BE49-F238E27FC236}">
                    <a16:creationId xmlns:a16="http://schemas.microsoft.com/office/drawing/2014/main" id="{2E4551F4-FB67-4D4C-98EF-FF49968ACB83}"/>
                  </a:ext>
                </a:extLst>
              </p:cNvPr>
              <p:cNvSpPr txBox="1"/>
              <p:nvPr/>
            </p:nvSpPr>
            <p:spPr>
              <a:xfrm>
                <a:off x="2705100" y="66016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CEE8642A-56C3-4930-99B4-93BD1617F997}"/>
                  </a:ext>
                </a:extLst>
              </p:cNvPr>
              <p:cNvSpPr txBox="1"/>
              <p:nvPr/>
            </p:nvSpPr>
            <p:spPr>
              <a:xfrm>
                <a:off x="2374902" y="81306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00" name="Textfeld 199">
                <a:extLst>
                  <a:ext uri="{FF2B5EF4-FFF2-40B4-BE49-F238E27FC236}">
                    <a16:creationId xmlns:a16="http://schemas.microsoft.com/office/drawing/2014/main" id="{AA6F28A3-4E67-4440-B6DF-163C328093D4}"/>
                  </a:ext>
                </a:extLst>
              </p:cNvPr>
              <p:cNvSpPr txBox="1"/>
              <p:nvPr/>
            </p:nvSpPr>
            <p:spPr>
              <a:xfrm>
                <a:off x="2019300" y="96388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</p:grpSp>
        <p:grpSp>
          <p:nvGrpSpPr>
            <p:cNvPr id="201" name="Gruppieren 200">
              <a:extLst>
                <a:ext uri="{FF2B5EF4-FFF2-40B4-BE49-F238E27FC236}">
                  <a16:creationId xmlns:a16="http://schemas.microsoft.com/office/drawing/2014/main" id="{7CE9FB27-FFA1-41E1-86EC-EFBEE6E181FE}"/>
                </a:ext>
              </a:extLst>
            </p:cNvPr>
            <p:cNvGrpSpPr/>
            <p:nvPr/>
          </p:nvGrpSpPr>
          <p:grpSpPr>
            <a:xfrm>
              <a:off x="4912115" y="2250861"/>
              <a:ext cx="3108330" cy="1495050"/>
              <a:chOff x="641348" y="372882"/>
              <a:chExt cx="3108330" cy="1495050"/>
            </a:xfrm>
          </p:grpSpPr>
          <p:sp>
            <p:nvSpPr>
              <p:cNvPr id="202" name="Textfeld 201">
                <a:extLst>
                  <a:ext uri="{FF2B5EF4-FFF2-40B4-BE49-F238E27FC236}">
                    <a16:creationId xmlns:a16="http://schemas.microsoft.com/office/drawing/2014/main" id="{AE283DA1-6399-454F-9835-28EEF2726862}"/>
                  </a:ext>
                </a:extLst>
              </p:cNvPr>
              <p:cNvSpPr txBox="1"/>
              <p:nvPr/>
            </p:nvSpPr>
            <p:spPr>
              <a:xfrm>
                <a:off x="641348" y="149860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03" name="Textfeld 202">
                <a:extLst>
                  <a:ext uri="{FF2B5EF4-FFF2-40B4-BE49-F238E27FC236}">
                    <a16:creationId xmlns:a16="http://schemas.microsoft.com/office/drawing/2014/main" id="{D27E18B0-7EB8-4838-B036-F50086474C3C}"/>
                  </a:ext>
                </a:extLst>
              </p:cNvPr>
              <p:cNvSpPr txBox="1"/>
              <p:nvPr/>
            </p:nvSpPr>
            <p:spPr>
              <a:xfrm>
                <a:off x="977900" y="1390588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04" name="Textfeld 203">
                <a:extLst>
                  <a:ext uri="{FF2B5EF4-FFF2-40B4-BE49-F238E27FC236}">
                    <a16:creationId xmlns:a16="http://schemas.microsoft.com/office/drawing/2014/main" id="{71A8B5C7-90A6-415B-92D3-ADA1993EFC2D}"/>
                  </a:ext>
                </a:extLst>
              </p:cNvPr>
              <p:cNvSpPr txBox="1"/>
              <p:nvPr/>
            </p:nvSpPr>
            <p:spPr>
              <a:xfrm>
                <a:off x="1333500" y="125689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8E551825-4469-41BA-A481-F8B89DECA61A}"/>
                  </a:ext>
                </a:extLst>
              </p:cNvPr>
              <p:cNvSpPr txBox="1"/>
              <p:nvPr/>
            </p:nvSpPr>
            <p:spPr>
              <a:xfrm>
                <a:off x="1682750" y="110550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06" name="Textfeld 205">
                <a:extLst>
                  <a:ext uri="{FF2B5EF4-FFF2-40B4-BE49-F238E27FC236}">
                    <a16:creationId xmlns:a16="http://schemas.microsoft.com/office/drawing/2014/main" id="{ED6A6D2B-B3AD-42E2-81D4-9B3EFDCF0F16}"/>
                  </a:ext>
                </a:extLst>
              </p:cNvPr>
              <p:cNvSpPr txBox="1"/>
              <p:nvPr/>
            </p:nvSpPr>
            <p:spPr>
              <a:xfrm>
                <a:off x="3387725" y="37288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07" name="Textfeld 206">
                <a:extLst>
                  <a:ext uri="{FF2B5EF4-FFF2-40B4-BE49-F238E27FC236}">
                    <a16:creationId xmlns:a16="http://schemas.microsoft.com/office/drawing/2014/main" id="{3BEDC198-CCF0-4B46-BD50-AA8A761E6377}"/>
                  </a:ext>
                </a:extLst>
              </p:cNvPr>
              <p:cNvSpPr txBox="1"/>
              <p:nvPr/>
            </p:nvSpPr>
            <p:spPr>
              <a:xfrm>
                <a:off x="3016247" y="529443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08" name="Textfeld 207">
                <a:extLst>
                  <a:ext uri="{FF2B5EF4-FFF2-40B4-BE49-F238E27FC236}">
                    <a16:creationId xmlns:a16="http://schemas.microsoft.com/office/drawing/2014/main" id="{09CAC5B0-B305-4B10-B88C-879CF09CE653}"/>
                  </a:ext>
                </a:extLst>
              </p:cNvPr>
              <p:cNvSpPr txBox="1"/>
              <p:nvPr/>
            </p:nvSpPr>
            <p:spPr>
              <a:xfrm>
                <a:off x="2705100" y="66016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1C5DCBD9-ACAA-4EA3-887A-FFFFD46E4727}"/>
                  </a:ext>
                </a:extLst>
              </p:cNvPr>
              <p:cNvSpPr txBox="1"/>
              <p:nvPr/>
            </p:nvSpPr>
            <p:spPr>
              <a:xfrm>
                <a:off x="2374902" y="81306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0F89263F-EFD6-416B-8CC1-381DC0AA54F6}"/>
                  </a:ext>
                </a:extLst>
              </p:cNvPr>
              <p:cNvSpPr txBox="1"/>
              <p:nvPr/>
            </p:nvSpPr>
            <p:spPr>
              <a:xfrm>
                <a:off x="2019300" y="96388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</p:grpSp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B1A9DDFA-9679-4760-A898-2FD5BEB628F2}"/>
                </a:ext>
              </a:extLst>
            </p:cNvPr>
            <p:cNvGrpSpPr/>
            <p:nvPr/>
          </p:nvGrpSpPr>
          <p:grpSpPr>
            <a:xfrm>
              <a:off x="4912115" y="1907430"/>
              <a:ext cx="3108330" cy="1495050"/>
              <a:chOff x="641348" y="372882"/>
              <a:chExt cx="3108330" cy="1495050"/>
            </a:xfrm>
          </p:grpSpPr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0FD74738-C0D1-47A0-BB27-95DEC1BB6220}"/>
                  </a:ext>
                </a:extLst>
              </p:cNvPr>
              <p:cNvSpPr txBox="1"/>
              <p:nvPr/>
            </p:nvSpPr>
            <p:spPr>
              <a:xfrm>
                <a:off x="641348" y="149860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4865809B-A9A6-4B0F-A4CE-BEFFFBDF7337}"/>
                  </a:ext>
                </a:extLst>
              </p:cNvPr>
              <p:cNvSpPr txBox="1"/>
              <p:nvPr/>
            </p:nvSpPr>
            <p:spPr>
              <a:xfrm>
                <a:off x="977900" y="1390588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8BA9B9C4-DC03-401E-AF96-E9C05C0A8475}"/>
                  </a:ext>
                </a:extLst>
              </p:cNvPr>
              <p:cNvSpPr txBox="1"/>
              <p:nvPr/>
            </p:nvSpPr>
            <p:spPr>
              <a:xfrm>
                <a:off x="1333500" y="125689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15" name="Textfeld 214">
                <a:extLst>
                  <a:ext uri="{FF2B5EF4-FFF2-40B4-BE49-F238E27FC236}">
                    <a16:creationId xmlns:a16="http://schemas.microsoft.com/office/drawing/2014/main" id="{0BFE9D43-6D45-4243-A7DD-1B0D38DE4C31}"/>
                  </a:ext>
                </a:extLst>
              </p:cNvPr>
              <p:cNvSpPr txBox="1"/>
              <p:nvPr/>
            </p:nvSpPr>
            <p:spPr>
              <a:xfrm>
                <a:off x="1682750" y="110550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CCE20EBF-1B9D-48F6-8DAA-C39B4DF02B41}"/>
                  </a:ext>
                </a:extLst>
              </p:cNvPr>
              <p:cNvSpPr txBox="1"/>
              <p:nvPr/>
            </p:nvSpPr>
            <p:spPr>
              <a:xfrm>
                <a:off x="3387725" y="37288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C6B93B14-8EFE-4AE3-9D95-A2BAA69D42E0}"/>
                  </a:ext>
                </a:extLst>
              </p:cNvPr>
              <p:cNvSpPr txBox="1"/>
              <p:nvPr/>
            </p:nvSpPr>
            <p:spPr>
              <a:xfrm>
                <a:off x="3016247" y="529443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18" name="Textfeld 217">
                <a:extLst>
                  <a:ext uri="{FF2B5EF4-FFF2-40B4-BE49-F238E27FC236}">
                    <a16:creationId xmlns:a16="http://schemas.microsoft.com/office/drawing/2014/main" id="{184639A4-7202-45A5-88F5-E64E057B7DE5}"/>
                  </a:ext>
                </a:extLst>
              </p:cNvPr>
              <p:cNvSpPr txBox="1"/>
              <p:nvPr/>
            </p:nvSpPr>
            <p:spPr>
              <a:xfrm>
                <a:off x="2705100" y="66016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19" name="Textfeld 218">
                <a:extLst>
                  <a:ext uri="{FF2B5EF4-FFF2-40B4-BE49-F238E27FC236}">
                    <a16:creationId xmlns:a16="http://schemas.microsoft.com/office/drawing/2014/main" id="{73843D91-1F7A-4913-BF91-53F5264402E0}"/>
                  </a:ext>
                </a:extLst>
              </p:cNvPr>
              <p:cNvSpPr txBox="1"/>
              <p:nvPr/>
            </p:nvSpPr>
            <p:spPr>
              <a:xfrm>
                <a:off x="2374902" y="81306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79FFEF9D-3B5B-4152-88CA-2DD3FF09A0E0}"/>
                  </a:ext>
                </a:extLst>
              </p:cNvPr>
              <p:cNvSpPr txBox="1"/>
              <p:nvPr/>
            </p:nvSpPr>
            <p:spPr>
              <a:xfrm>
                <a:off x="2019300" y="96388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</p:grpSp>
        <p:grpSp>
          <p:nvGrpSpPr>
            <p:cNvPr id="221" name="Gruppieren 220">
              <a:extLst>
                <a:ext uri="{FF2B5EF4-FFF2-40B4-BE49-F238E27FC236}">
                  <a16:creationId xmlns:a16="http://schemas.microsoft.com/office/drawing/2014/main" id="{67C5D47F-DEE9-4BA8-970C-511E3B728E7D}"/>
                </a:ext>
              </a:extLst>
            </p:cNvPr>
            <p:cNvGrpSpPr/>
            <p:nvPr/>
          </p:nvGrpSpPr>
          <p:grpSpPr>
            <a:xfrm>
              <a:off x="4912115" y="2600069"/>
              <a:ext cx="3108330" cy="1495050"/>
              <a:chOff x="641348" y="372882"/>
              <a:chExt cx="3108330" cy="1495050"/>
            </a:xfrm>
          </p:grpSpPr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B3DA9453-ED3C-4D86-A24A-A7DCC8A7D3F8}"/>
                  </a:ext>
                </a:extLst>
              </p:cNvPr>
              <p:cNvSpPr txBox="1"/>
              <p:nvPr/>
            </p:nvSpPr>
            <p:spPr>
              <a:xfrm>
                <a:off x="641348" y="149860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44644B12-2221-444A-89CB-90A98AF89513}"/>
                  </a:ext>
                </a:extLst>
              </p:cNvPr>
              <p:cNvSpPr txBox="1"/>
              <p:nvPr/>
            </p:nvSpPr>
            <p:spPr>
              <a:xfrm>
                <a:off x="977900" y="1390588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FF4CCF56-FFC6-4308-B26B-BFCC57B6D6E6}"/>
                  </a:ext>
                </a:extLst>
              </p:cNvPr>
              <p:cNvSpPr txBox="1"/>
              <p:nvPr/>
            </p:nvSpPr>
            <p:spPr>
              <a:xfrm>
                <a:off x="1333500" y="125689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25" name="Textfeld 224">
                <a:extLst>
                  <a:ext uri="{FF2B5EF4-FFF2-40B4-BE49-F238E27FC236}">
                    <a16:creationId xmlns:a16="http://schemas.microsoft.com/office/drawing/2014/main" id="{471065E1-2283-4272-ACF4-710C6E9AED50}"/>
                  </a:ext>
                </a:extLst>
              </p:cNvPr>
              <p:cNvSpPr txBox="1"/>
              <p:nvPr/>
            </p:nvSpPr>
            <p:spPr>
              <a:xfrm>
                <a:off x="1682750" y="110550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26" name="Textfeld 225">
                <a:extLst>
                  <a:ext uri="{FF2B5EF4-FFF2-40B4-BE49-F238E27FC236}">
                    <a16:creationId xmlns:a16="http://schemas.microsoft.com/office/drawing/2014/main" id="{F120DFA6-E3DD-4CC1-B82B-1476522BFA74}"/>
                  </a:ext>
                </a:extLst>
              </p:cNvPr>
              <p:cNvSpPr txBox="1"/>
              <p:nvPr/>
            </p:nvSpPr>
            <p:spPr>
              <a:xfrm>
                <a:off x="3387725" y="37288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27" name="Textfeld 226">
                <a:extLst>
                  <a:ext uri="{FF2B5EF4-FFF2-40B4-BE49-F238E27FC236}">
                    <a16:creationId xmlns:a16="http://schemas.microsoft.com/office/drawing/2014/main" id="{4D09EF6D-3166-46BB-B1D7-5F364520DF33}"/>
                  </a:ext>
                </a:extLst>
              </p:cNvPr>
              <p:cNvSpPr txBox="1"/>
              <p:nvPr/>
            </p:nvSpPr>
            <p:spPr>
              <a:xfrm>
                <a:off x="3016247" y="529443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28" name="Textfeld 227">
                <a:extLst>
                  <a:ext uri="{FF2B5EF4-FFF2-40B4-BE49-F238E27FC236}">
                    <a16:creationId xmlns:a16="http://schemas.microsoft.com/office/drawing/2014/main" id="{737FA263-5184-44B4-B2CB-9433E7773F22}"/>
                  </a:ext>
                </a:extLst>
              </p:cNvPr>
              <p:cNvSpPr txBox="1"/>
              <p:nvPr/>
            </p:nvSpPr>
            <p:spPr>
              <a:xfrm>
                <a:off x="2705100" y="66016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8A55B81F-F32B-4254-9E03-9A062CC58FBB}"/>
                  </a:ext>
                </a:extLst>
              </p:cNvPr>
              <p:cNvSpPr txBox="1"/>
              <p:nvPr/>
            </p:nvSpPr>
            <p:spPr>
              <a:xfrm>
                <a:off x="2374902" y="81306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30" name="Textfeld 229">
                <a:extLst>
                  <a:ext uri="{FF2B5EF4-FFF2-40B4-BE49-F238E27FC236}">
                    <a16:creationId xmlns:a16="http://schemas.microsoft.com/office/drawing/2014/main" id="{EFF98CCA-0059-4161-B3BB-6392117E14A8}"/>
                  </a:ext>
                </a:extLst>
              </p:cNvPr>
              <p:cNvSpPr txBox="1"/>
              <p:nvPr/>
            </p:nvSpPr>
            <p:spPr>
              <a:xfrm>
                <a:off x="2019300" y="96388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</p:grpSp>
        <p:grpSp>
          <p:nvGrpSpPr>
            <p:cNvPr id="231" name="Gruppieren 230">
              <a:extLst>
                <a:ext uri="{FF2B5EF4-FFF2-40B4-BE49-F238E27FC236}">
                  <a16:creationId xmlns:a16="http://schemas.microsoft.com/office/drawing/2014/main" id="{BE3E4F59-0626-4C1C-B022-D772619E0CEA}"/>
                </a:ext>
              </a:extLst>
            </p:cNvPr>
            <p:cNvGrpSpPr/>
            <p:nvPr/>
          </p:nvGrpSpPr>
          <p:grpSpPr>
            <a:xfrm>
              <a:off x="4912115" y="2955904"/>
              <a:ext cx="3108330" cy="1495050"/>
              <a:chOff x="641348" y="372882"/>
              <a:chExt cx="3108330" cy="1495050"/>
            </a:xfrm>
          </p:grpSpPr>
          <p:sp>
            <p:nvSpPr>
              <p:cNvPr id="232" name="Textfeld 231">
                <a:extLst>
                  <a:ext uri="{FF2B5EF4-FFF2-40B4-BE49-F238E27FC236}">
                    <a16:creationId xmlns:a16="http://schemas.microsoft.com/office/drawing/2014/main" id="{32803561-7339-4A99-86B7-13392C942302}"/>
                  </a:ext>
                </a:extLst>
              </p:cNvPr>
              <p:cNvSpPr txBox="1"/>
              <p:nvPr/>
            </p:nvSpPr>
            <p:spPr>
              <a:xfrm>
                <a:off x="641348" y="149860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33" name="Textfeld 232">
                <a:extLst>
                  <a:ext uri="{FF2B5EF4-FFF2-40B4-BE49-F238E27FC236}">
                    <a16:creationId xmlns:a16="http://schemas.microsoft.com/office/drawing/2014/main" id="{793ABD7E-8738-47A0-8554-88AB004F34BC}"/>
                  </a:ext>
                </a:extLst>
              </p:cNvPr>
              <p:cNvSpPr txBox="1"/>
              <p:nvPr/>
            </p:nvSpPr>
            <p:spPr>
              <a:xfrm>
                <a:off x="977900" y="1390588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34" name="Textfeld 233">
                <a:extLst>
                  <a:ext uri="{FF2B5EF4-FFF2-40B4-BE49-F238E27FC236}">
                    <a16:creationId xmlns:a16="http://schemas.microsoft.com/office/drawing/2014/main" id="{258A0F79-6270-47A2-8A4A-DF66310B6FB4}"/>
                  </a:ext>
                </a:extLst>
              </p:cNvPr>
              <p:cNvSpPr txBox="1"/>
              <p:nvPr/>
            </p:nvSpPr>
            <p:spPr>
              <a:xfrm>
                <a:off x="1333500" y="125689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35" name="Textfeld 234">
                <a:extLst>
                  <a:ext uri="{FF2B5EF4-FFF2-40B4-BE49-F238E27FC236}">
                    <a16:creationId xmlns:a16="http://schemas.microsoft.com/office/drawing/2014/main" id="{69F62815-6A55-4D19-A8D8-A5FA2D40264B}"/>
                  </a:ext>
                </a:extLst>
              </p:cNvPr>
              <p:cNvSpPr txBox="1"/>
              <p:nvPr/>
            </p:nvSpPr>
            <p:spPr>
              <a:xfrm>
                <a:off x="1682750" y="110550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36" name="Textfeld 235">
                <a:extLst>
                  <a:ext uri="{FF2B5EF4-FFF2-40B4-BE49-F238E27FC236}">
                    <a16:creationId xmlns:a16="http://schemas.microsoft.com/office/drawing/2014/main" id="{BAFD17C9-D69B-4B62-B4C6-A140D147B522}"/>
                  </a:ext>
                </a:extLst>
              </p:cNvPr>
              <p:cNvSpPr txBox="1"/>
              <p:nvPr/>
            </p:nvSpPr>
            <p:spPr>
              <a:xfrm>
                <a:off x="3387725" y="37288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37" name="Textfeld 236">
                <a:extLst>
                  <a:ext uri="{FF2B5EF4-FFF2-40B4-BE49-F238E27FC236}">
                    <a16:creationId xmlns:a16="http://schemas.microsoft.com/office/drawing/2014/main" id="{9C7FB522-8D1A-4F2A-AB84-A222588121DE}"/>
                  </a:ext>
                </a:extLst>
              </p:cNvPr>
              <p:cNvSpPr txBox="1"/>
              <p:nvPr/>
            </p:nvSpPr>
            <p:spPr>
              <a:xfrm>
                <a:off x="3016247" y="529443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38" name="Textfeld 237">
                <a:extLst>
                  <a:ext uri="{FF2B5EF4-FFF2-40B4-BE49-F238E27FC236}">
                    <a16:creationId xmlns:a16="http://schemas.microsoft.com/office/drawing/2014/main" id="{7C502A78-B662-403E-B9BC-3853EA128D2C}"/>
                  </a:ext>
                </a:extLst>
              </p:cNvPr>
              <p:cNvSpPr txBox="1"/>
              <p:nvPr/>
            </p:nvSpPr>
            <p:spPr>
              <a:xfrm>
                <a:off x="2705100" y="66016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39" name="Textfeld 238">
                <a:extLst>
                  <a:ext uri="{FF2B5EF4-FFF2-40B4-BE49-F238E27FC236}">
                    <a16:creationId xmlns:a16="http://schemas.microsoft.com/office/drawing/2014/main" id="{580FDEF9-3E87-459D-8E4D-8DE4E61DD15C}"/>
                  </a:ext>
                </a:extLst>
              </p:cNvPr>
              <p:cNvSpPr txBox="1"/>
              <p:nvPr/>
            </p:nvSpPr>
            <p:spPr>
              <a:xfrm>
                <a:off x="2374902" y="81306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40" name="Textfeld 239">
                <a:extLst>
                  <a:ext uri="{FF2B5EF4-FFF2-40B4-BE49-F238E27FC236}">
                    <a16:creationId xmlns:a16="http://schemas.microsoft.com/office/drawing/2014/main" id="{2329A05B-1B60-4BCC-A46E-12564BE6DE08}"/>
                  </a:ext>
                </a:extLst>
              </p:cNvPr>
              <p:cNvSpPr txBox="1"/>
              <p:nvPr/>
            </p:nvSpPr>
            <p:spPr>
              <a:xfrm>
                <a:off x="2019300" y="96388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</p:grpSp>
        <p:grpSp>
          <p:nvGrpSpPr>
            <p:cNvPr id="241" name="Gruppieren 240">
              <a:extLst>
                <a:ext uri="{FF2B5EF4-FFF2-40B4-BE49-F238E27FC236}">
                  <a16:creationId xmlns:a16="http://schemas.microsoft.com/office/drawing/2014/main" id="{09E0E8D0-F4F5-48A3-A85D-0C2E2C849655}"/>
                </a:ext>
              </a:extLst>
            </p:cNvPr>
            <p:cNvGrpSpPr/>
            <p:nvPr/>
          </p:nvGrpSpPr>
          <p:grpSpPr>
            <a:xfrm>
              <a:off x="4912115" y="3298868"/>
              <a:ext cx="3108330" cy="1495050"/>
              <a:chOff x="641348" y="372882"/>
              <a:chExt cx="3108330" cy="1495050"/>
            </a:xfrm>
          </p:grpSpPr>
          <p:sp>
            <p:nvSpPr>
              <p:cNvPr id="242" name="Textfeld 241">
                <a:extLst>
                  <a:ext uri="{FF2B5EF4-FFF2-40B4-BE49-F238E27FC236}">
                    <a16:creationId xmlns:a16="http://schemas.microsoft.com/office/drawing/2014/main" id="{A34D8DF4-C4B1-4BD3-92E1-049380AE0576}"/>
                  </a:ext>
                </a:extLst>
              </p:cNvPr>
              <p:cNvSpPr txBox="1"/>
              <p:nvPr/>
            </p:nvSpPr>
            <p:spPr>
              <a:xfrm>
                <a:off x="641348" y="149860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43" name="Textfeld 242">
                <a:extLst>
                  <a:ext uri="{FF2B5EF4-FFF2-40B4-BE49-F238E27FC236}">
                    <a16:creationId xmlns:a16="http://schemas.microsoft.com/office/drawing/2014/main" id="{EFD22F0A-1BF3-4DAA-9C75-9E4381F0BE6A}"/>
                  </a:ext>
                </a:extLst>
              </p:cNvPr>
              <p:cNvSpPr txBox="1"/>
              <p:nvPr/>
            </p:nvSpPr>
            <p:spPr>
              <a:xfrm>
                <a:off x="977900" y="1390588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44" name="Textfeld 243">
                <a:extLst>
                  <a:ext uri="{FF2B5EF4-FFF2-40B4-BE49-F238E27FC236}">
                    <a16:creationId xmlns:a16="http://schemas.microsoft.com/office/drawing/2014/main" id="{7C360354-B507-4FBB-9FF6-589775AF4917}"/>
                  </a:ext>
                </a:extLst>
              </p:cNvPr>
              <p:cNvSpPr txBox="1"/>
              <p:nvPr/>
            </p:nvSpPr>
            <p:spPr>
              <a:xfrm>
                <a:off x="1333500" y="125689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6B126A8C-F890-4F51-94D5-F4C58769D8A7}"/>
                  </a:ext>
                </a:extLst>
              </p:cNvPr>
              <p:cNvSpPr txBox="1"/>
              <p:nvPr/>
            </p:nvSpPr>
            <p:spPr>
              <a:xfrm>
                <a:off x="1682750" y="110550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46" name="Textfeld 245">
                <a:extLst>
                  <a:ext uri="{FF2B5EF4-FFF2-40B4-BE49-F238E27FC236}">
                    <a16:creationId xmlns:a16="http://schemas.microsoft.com/office/drawing/2014/main" id="{918EB780-3EF9-4F9B-AF4E-0F94E6384D49}"/>
                  </a:ext>
                </a:extLst>
              </p:cNvPr>
              <p:cNvSpPr txBox="1"/>
              <p:nvPr/>
            </p:nvSpPr>
            <p:spPr>
              <a:xfrm>
                <a:off x="3387725" y="37288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47" name="Textfeld 246">
                <a:extLst>
                  <a:ext uri="{FF2B5EF4-FFF2-40B4-BE49-F238E27FC236}">
                    <a16:creationId xmlns:a16="http://schemas.microsoft.com/office/drawing/2014/main" id="{66809C80-55FE-440E-8E65-7837C49458F8}"/>
                  </a:ext>
                </a:extLst>
              </p:cNvPr>
              <p:cNvSpPr txBox="1"/>
              <p:nvPr/>
            </p:nvSpPr>
            <p:spPr>
              <a:xfrm>
                <a:off x="3016247" y="529443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48" name="Textfeld 247">
                <a:extLst>
                  <a:ext uri="{FF2B5EF4-FFF2-40B4-BE49-F238E27FC236}">
                    <a16:creationId xmlns:a16="http://schemas.microsoft.com/office/drawing/2014/main" id="{CD4FD80C-0846-44C5-8F5D-49EFDB413146}"/>
                  </a:ext>
                </a:extLst>
              </p:cNvPr>
              <p:cNvSpPr txBox="1"/>
              <p:nvPr/>
            </p:nvSpPr>
            <p:spPr>
              <a:xfrm>
                <a:off x="2705100" y="66016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49" name="Textfeld 248">
                <a:extLst>
                  <a:ext uri="{FF2B5EF4-FFF2-40B4-BE49-F238E27FC236}">
                    <a16:creationId xmlns:a16="http://schemas.microsoft.com/office/drawing/2014/main" id="{87B94E75-E10A-49FF-853D-E2122217BA48}"/>
                  </a:ext>
                </a:extLst>
              </p:cNvPr>
              <p:cNvSpPr txBox="1"/>
              <p:nvPr/>
            </p:nvSpPr>
            <p:spPr>
              <a:xfrm>
                <a:off x="2374902" y="81306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50" name="Textfeld 249">
                <a:extLst>
                  <a:ext uri="{FF2B5EF4-FFF2-40B4-BE49-F238E27FC236}">
                    <a16:creationId xmlns:a16="http://schemas.microsoft.com/office/drawing/2014/main" id="{A511F259-CFB7-4D34-A110-14844AAC5CE3}"/>
                  </a:ext>
                </a:extLst>
              </p:cNvPr>
              <p:cNvSpPr txBox="1"/>
              <p:nvPr/>
            </p:nvSpPr>
            <p:spPr>
              <a:xfrm>
                <a:off x="2019300" y="96388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</p:grpSp>
        <p:cxnSp>
          <p:nvCxnSpPr>
            <p:cNvPr id="293" name="Gerader Verbinder 292">
              <a:extLst>
                <a:ext uri="{FF2B5EF4-FFF2-40B4-BE49-F238E27FC236}">
                  <a16:creationId xmlns:a16="http://schemas.microsoft.com/office/drawing/2014/main" id="{EAE62E5E-115C-4F70-BF94-19C2DE35E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9531" y="3264651"/>
              <a:ext cx="0" cy="368893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Gerader Verbinder 293">
              <a:extLst>
                <a:ext uri="{FF2B5EF4-FFF2-40B4-BE49-F238E27FC236}">
                  <a16:creationId xmlns:a16="http://schemas.microsoft.com/office/drawing/2014/main" id="{7D6D5E8D-5981-4DF8-A48F-D6202F14A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9331" y="3404739"/>
              <a:ext cx="0" cy="368893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Gerader Verbinder 294">
              <a:extLst>
                <a:ext uri="{FF2B5EF4-FFF2-40B4-BE49-F238E27FC236}">
                  <a16:creationId xmlns:a16="http://schemas.microsoft.com/office/drawing/2014/main" id="{E78679A9-8141-446B-A6EA-E71494CBBF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9322" y="3278563"/>
              <a:ext cx="323868" cy="13326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Gerader Verbinder 295">
              <a:extLst>
                <a:ext uri="{FF2B5EF4-FFF2-40B4-BE49-F238E27FC236}">
                  <a16:creationId xmlns:a16="http://schemas.microsoft.com/office/drawing/2014/main" id="{84A394C8-45D3-4560-8EA8-846B77842A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8373" y="3629897"/>
              <a:ext cx="323868" cy="13326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" name="Gruppieren 296">
              <a:extLst>
                <a:ext uri="{FF2B5EF4-FFF2-40B4-BE49-F238E27FC236}">
                  <a16:creationId xmlns:a16="http://schemas.microsoft.com/office/drawing/2014/main" id="{13843F22-DC47-469A-8337-F5BC7CD79EC0}"/>
                </a:ext>
              </a:extLst>
            </p:cNvPr>
            <p:cNvGrpSpPr/>
            <p:nvPr/>
          </p:nvGrpSpPr>
          <p:grpSpPr>
            <a:xfrm>
              <a:off x="9199934" y="1930096"/>
              <a:ext cx="3086102" cy="3771900"/>
              <a:chOff x="628648" y="323850"/>
              <a:chExt cx="3086102" cy="3771900"/>
            </a:xfrm>
          </p:grpSpPr>
          <p:cxnSp>
            <p:nvCxnSpPr>
              <p:cNvPr id="368" name="Gerader Verbinder 367">
                <a:extLst>
                  <a:ext uri="{FF2B5EF4-FFF2-40B4-BE49-F238E27FC236}">
                    <a16:creationId xmlns:a16="http://schemas.microsoft.com/office/drawing/2014/main" id="{6BB9D34D-C809-48F8-9D6B-01EE32764075}"/>
                  </a:ext>
                </a:extLst>
              </p:cNvPr>
              <p:cNvCxnSpPr/>
              <p:nvPr/>
            </p:nvCxnSpPr>
            <p:spPr>
              <a:xfrm flipV="1">
                <a:off x="628650" y="323850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Gerader Verbinder 368">
                <a:extLst>
                  <a:ext uri="{FF2B5EF4-FFF2-40B4-BE49-F238E27FC236}">
                    <a16:creationId xmlns:a16="http://schemas.microsoft.com/office/drawing/2014/main" id="{448E2E1A-3759-486C-AB13-8AD8EC596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650" y="1587500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Gerader Verbinder 369">
                <a:extLst>
                  <a:ext uri="{FF2B5EF4-FFF2-40B4-BE49-F238E27FC236}">
                    <a16:creationId xmlns:a16="http://schemas.microsoft.com/office/drawing/2014/main" id="{1CF69783-83F3-470E-B2A5-BF28AED0AFD0}"/>
                  </a:ext>
                </a:extLst>
              </p:cNvPr>
              <p:cNvCxnSpPr/>
              <p:nvPr/>
            </p:nvCxnSpPr>
            <p:spPr>
              <a:xfrm flipV="1">
                <a:off x="628650" y="2832100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Gerader Verbinder 370">
                <a:extLst>
                  <a:ext uri="{FF2B5EF4-FFF2-40B4-BE49-F238E27FC236}">
                    <a16:creationId xmlns:a16="http://schemas.microsoft.com/office/drawing/2014/main" id="{60A04034-4BC0-4D62-B2EF-4D0C4E7F09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4750" y="323850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Gerader Verbinder 371">
                <a:extLst>
                  <a:ext uri="{FF2B5EF4-FFF2-40B4-BE49-F238E27FC236}">
                    <a16:creationId xmlns:a16="http://schemas.microsoft.com/office/drawing/2014/main" id="{472EFB01-BF71-491B-A698-7698149BE40B}"/>
                  </a:ext>
                </a:extLst>
              </p:cNvPr>
              <p:cNvCxnSpPr/>
              <p:nvPr/>
            </p:nvCxnSpPr>
            <p:spPr>
              <a:xfrm flipV="1">
                <a:off x="628650" y="682171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Gerader Verbinder 372">
                <a:extLst>
                  <a:ext uri="{FF2B5EF4-FFF2-40B4-BE49-F238E27FC236}">
                    <a16:creationId xmlns:a16="http://schemas.microsoft.com/office/drawing/2014/main" id="{494A1F63-E11B-4398-8749-36EF760CC86E}"/>
                  </a:ext>
                </a:extLst>
              </p:cNvPr>
              <p:cNvCxnSpPr/>
              <p:nvPr/>
            </p:nvCxnSpPr>
            <p:spPr>
              <a:xfrm flipV="1">
                <a:off x="628649" y="1040492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Gerader Verbinder 373">
                <a:extLst>
                  <a:ext uri="{FF2B5EF4-FFF2-40B4-BE49-F238E27FC236}">
                    <a16:creationId xmlns:a16="http://schemas.microsoft.com/office/drawing/2014/main" id="{A6732556-17EF-494C-A78F-C5CC5E2C59CE}"/>
                  </a:ext>
                </a:extLst>
              </p:cNvPr>
              <p:cNvCxnSpPr/>
              <p:nvPr/>
            </p:nvCxnSpPr>
            <p:spPr>
              <a:xfrm flipV="1">
                <a:off x="628649" y="1398813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Gerader Verbinder 374">
                <a:extLst>
                  <a:ext uri="{FF2B5EF4-FFF2-40B4-BE49-F238E27FC236}">
                    <a16:creationId xmlns:a16="http://schemas.microsoft.com/office/drawing/2014/main" id="{712C17C3-822B-401C-8B5B-5425604D6327}"/>
                  </a:ext>
                </a:extLst>
              </p:cNvPr>
              <p:cNvCxnSpPr/>
              <p:nvPr/>
            </p:nvCxnSpPr>
            <p:spPr>
              <a:xfrm flipV="1">
                <a:off x="628648" y="1757134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Gerader Verbinder 375">
                <a:extLst>
                  <a:ext uri="{FF2B5EF4-FFF2-40B4-BE49-F238E27FC236}">
                    <a16:creationId xmlns:a16="http://schemas.microsoft.com/office/drawing/2014/main" id="{054D3056-23D2-4DD1-B0AC-9AF67EA25FC3}"/>
                  </a:ext>
                </a:extLst>
              </p:cNvPr>
              <p:cNvCxnSpPr/>
              <p:nvPr/>
            </p:nvCxnSpPr>
            <p:spPr>
              <a:xfrm flipV="1">
                <a:off x="628648" y="2115455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Gerader Verbinder 376">
                <a:extLst>
                  <a:ext uri="{FF2B5EF4-FFF2-40B4-BE49-F238E27FC236}">
                    <a16:creationId xmlns:a16="http://schemas.microsoft.com/office/drawing/2014/main" id="{5002F357-F882-4FB8-B0E1-A6FF1A0BE1C3}"/>
                  </a:ext>
                </a:extLst>
              </p:cNvPr>
              <p:cNvCxnSpPr/>
              <p:nvPr/>
            </p:nvCxnSpPr>
            <p:spPr>
              <a:xfrm flipV="1">
                <a:off x="628648" y="2473776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Gerader Verbinder 377">
                <a:extLst>
                  <a:ext uri="{FF2B5EF4-FFF2-40B4-BE49-F238E27FC236}">
                    <a16:creationId xmlns:a16="http://schemas.microsoft.com/office/drawing/2014/main" id="{F256B9FA-E975-4D1C-9AF2-05F586FA14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250" y="1436687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Gerader Verbinder 378">
                <a:extLst>
                  <a:ext uri="{FF2B5EF4-FFF2-40B4-BE49-F238E27FC236}">
                    <a16:creationId xmlns:a16="http://schemas.microsoft.com/office/drawing/2014/main" id="{0D83240C-3104-47E4-92BA-E3A3563A07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8100" y="1298575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Gerader Verbinder 379">
                <a:extLst>
                  <a:ext uri="{FF2B5EF4-FFF2-40B4-BE49-F238E27FC236}">
                    <a16:creationId xmlns:a16="http://schemas.microsoft.com/office/drawing/2014/main" id="{C7DA38DD-8CD4-4C94-843D-26F908F8D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6400" y="1152524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Gerader Verbinder 380">
                <a:extLst>
                  <a:ext uri="{FF2B5EF4-FFF2-40B4-BE49-F238E27FC236}">
                    <a16:creationId xmlns:a16="http://schemas.microsoft.com/office/drawing/2014/main" id="{B648BD05-B37B-4240-BB76-C6D3185CF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2950" y="1019175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Gerader Verbinder 381">
                <a:extLst>
                  <a:ext uri="{FF2B5EF4-FFF2-40B4-BE49-F238E27FC236}">
                    <a16:creationId xmlns:a16="http://schemas.microsoft.com/office/drawing/2014/main" id="{097BA51B-960F-42AD-9B54-EFE2F82A4D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9500" y="889000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Gerader Verbinder 382">
                <a:extLst>
                  <a:ext uri="{FF2B5EF4-FFF2-40B4-BE49-F238E27FC236}">
                    <a16:creationId xmlns:a16="http://schemas.microsoft.com/office/drawing/2014/main" id="{BDC2BC57-ABE3-4599-96F1-5FCCFBFFF3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1450" y="739775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Gerader Verbinder 383">
                <a:extLst>
                  <a:ext uri="{FF2B5EF4-FFF2-40B4-BE49-F238E27FC236}">
                    <a16:creationId xmlns:a16="http://schemas.microsoft.com/office/drawing/2014/main" id="{16C134CB-1BA7-44B8-8C5B-0DD0B15F45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5300" y="612775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Gerader Verbinder 384">
                <a:extLst>
                  <a:ext uri="{FF2B5EF4-FFF2-40B4-BE49-F238E27FC236}">
                    <a16:creationId xmlns:a16="http://schemas.microsoft.com/office/drawing/2014/main" id="{F8EB5DE5-FC63-4CAF-A219-65E054B4CF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8200" y="454025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Gruppieren 297">
              <a:extLst>
                <a:ext uri="{FF2B5EF4-FFF2-40B4-BE49-F238E27FC236}">
                  <a16:creationId xmlns:a16="http://schemas.microsoft.com/office/drawing/2014/main" id="{F4529057-5FE4-4FEC-B2D7-0E8C89E9ACDC}"/>
                </a:ext>
              </a:extLst>
            </p:cNvPr>
            <p:cNvGrpSpPr/>
            <p:nvPr/>
          </p:nvGrpSpPr>
          <p:grpSpPr>
            <a:xfrm>
              <a:off x="9212634" y="1979128"/>
              <a:ext cx="3108330" cy="1495050"/>
              <a:chOff x="641348" y="372882"/>
              <a:chExt cx="3108330" cy="1495050"/>
            </a:xfrm>
          </p:grpSpPr>
          <p:sp>
            <p:nvSpPr>
              <p:cNvPr id="359" name="Textfeld 358">
                <a:extLst>
                  <a:ext uri="{FF2B5EF4-FFF2-40B4-BE49-F238E27FC236}">
                    <a16:creationId xmlns:a16="http://schemas.microsoft.com/office/drawing/2014/main" id="{F095EC1B-08F2-4C73-98D2-3BAE76EF1812}"/>
                  </a:ext>
                </a:extLst>
              </p:cNvPr>
              <p:cNvSpPr txBox="1"/>
              <p:nvPr/>
            </p:nvSpPr>
            <p:spPr>
              <a:xfrm>
                <a:off x="641348" y="149860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60" name="Textfeld 359">
                <a:extLst>
                  <a:ext uri="{FF2B5EF4-FFF2-40B4-BE49-F238E27FC236}">
                    <a16:creationId xmlns:a16="http://schemas.microsoft.com/office/drawing/2014/main" id="{242569BD-B473-45BB-948B-9ECC9E5DEC93}"/>
                  </a:ext>
                </a:extLst>
              </p:cNvPr>
              <p:cNvSpPr txBox="1"/>
              <p:nvPr/>
            </p:nvSpPr>
            <p:spPr>
              <a:xfrm>
                <a:off x="981443" y="1396316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61" name="Textfeld 360">
                <a:extLst>
                  <a:ext uri="{FF2B5EF4-FFF2-40B4-BE49-F238E27FC236}">
                    <a16:creationId xmlns:a16="http://schemas.microsoft.com/office/drawing/2014/main" id="{6E8EA226-BDB9-4ADF-886A-6554EACD27C2}"/>
                  </a:ext>
                </a:extLst>
              </p:cNvPr>
              <p:cNvSpPr txBox="1"/>
              <p:nvPr/>
            </p:nvSpPr>
            <p:spPr>
              <a:xfrm>
                <a:off x="1333500" y="125689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62" name="Textfeld 361">
                <a:extLst>
                  <a:ext uri="{FF2B5EF4-FFF2-40B4-BE49-F238E27FC236}">
                    <a16:creationId xmlns:a16="http://schemas.microsoft.com/office/drawing/2014/main" id="{6E67974F-669E-49C8-A722-36C3CBEA5965}"/>
                  </a:ext>
                </a:extLst>
              </p:cNvPr>
              <p:cNvSpPr txBox="1"/>
              <p:nvPr/>
            </p:nvSpPr>
            <p:spPr>
              <a:xfrm>
                <a:off x="1682750" y="110550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63" name="Textfeld 362">
                <a:extLst>
                  <a:ext uri="{FF2B5EF4-FFF2-40B4-BE49-F238E27FC236}">
                    <a16:creationId xmlns:a16="http://schemas.microsoft.com/office/drawing/2014/main" id="{13DED8DD-742F-4A92-8DB0-A2FC7A80F7C2}"/>
                  </a:ext>
                </a:extLst>
              </p:cNvPr>
              <p:cNvSpPr txBox="1"/>
              <p:nvPr/>
            </p:nvSpPr>
            <p:spPr>
              <a:xfrm>
                <a:off x="3387725" y="37288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64" name="Textfeld 363">
                <a:extLst>
                  <a:ext uri="{FF2B5EF4-FFF2-40B4-BE49-F238E27FC236}">
                    <a16:creationId xmlns:a16="http://schemas.microsoft.com/office/drawing/2014/main" id="{7984A586-7B55-468B-9284-87C5D6F58923}"/>
                  </a:ext>
                </a:extLst>
              </p:cNvPr>
              <p:cNvSpPr txBox="1"/>
              <p:nvPr/>
            </p:nvSpPr>
            <p:spPr>
              <a:xfrm>
                <a:off x="3016247" y="529443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65" name="Textfeld 364">
                <a:extLst>
                  <a:ext uri="{FF2B5EF4-FFF2-40B4-BE49-F238E27FC236}">
                    <a16:creationId xmlns:a16="http://schemas.microsoft.com/office/drawing/2014/main" id="{852965DF-1CF0-4C64-BE99-D8DE2BAB15B9}"/>
                  </a:ext>
                </a:extLst>
              </p:cNvPr>
              <p:cNvSpPr txBox="1"/>
              <p:nvPr/>
            </p:nvSpPr>
            <p:spPr>
              <a:xfrm>
                <a:off x="2705100" y="66016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66" name="Textfeld 365">
                <a:extLst>
                  <a:ext uri="{FF2B5EF4-FFF2-40B4-BE49-F238E27FC236}">
                    <a16:creationId xmlns:a16="http://schemas.microsoft.com/office/drawing/2014/main" id="{B5737E86-EE4E-4C36-BBE1-C0539E3A43B3}"/>
                  </a:ext>
                </a:extLst>
              </p:cNvPr>
              <p:cNvSpPr txBox="1"/>
              <p:nvPr/>
            </p:nvSpPr>
            <p:spPr>
              <a:xfrm>
                <a:off x="2374902" y="81306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67" name="Textfeld 366">
                <a:extLst>
                  <a:ext uri="{FF2B5EF4-FFF2-40B4-BE49-F238E27FC236}">
                    <a16:creationId xmlns:a16="http://schemas.microsoft.com/office/drawing/2014/main" id="{A7582C8B-342E-47E0-B0A8-13EEED8F4969}"/>
                  </a:ext>
                </a:extLst>
              </p:cNvPr>
              <p:cNvSpPr txBox="1"/>
              <p:nvPr/>
            </p:nvSpPr>
            <p:spPr>
              <a:xfrm>
                <a:off x="2019300" y="96388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</p:grpSp>
        <p:grpSp>
          <p:nvGrpSpPr>
            <p:cNvPr id="299" name="Gruppieren 298">
              <a:extLst>
                <a:ext uri="{FF2B5EF4-FFF2-40B4-BE49-F238E27FC236}">
                  <a16:creationId xmlns:a16="http://schemas.microsoft.com/office/drawing/2014/main" id="{70CDF9DB-75C6-44F2-BCD9-2B544E4BDF71}"/>
                </a:ext>
              </a:extLst>
            </p:cNvPr>
            <p:cNvGrpSpPr/>
            <p:nvPr/>
          </p:nvGrpSpPr>
          <p:grpSpPr>
            <a:xfrm>
              <a:off x="9212634" y="2335591"/>
              <a:ext cx="3108330" cy="1495050"/>
              <a:chOff x="641348" y="372882"/>
              <a:chExt cx="3108330" cy="1495050"/>
            </a:xfrm>
          </p:grpSpPr>
          <p:sp>
            <p:nvSpPr>
              <p:cNvPr id="350" name="Textfeld 349">
                <a:extLst>
                  <a:ext uri="{FF2B5EF4-FFF2-40B4-BE49-F238E27FC236}">
                    <a16:creationId xmlns:a16="http://schemas.microsoft.com/office/drawing/2014/main" id="{8833CDAD-6C40-45D2-997B-D55B6766CFB0}"/>
                  </a:ext>
                </a:extLst>
              </p:cNvPr>
              <p:cNvSpPr txBox="1"/>
              <p:nvPr/>
            </p:nvSpPr>
            <p:spPr>
              <a:xfrm>
                <a:off x="641348" y="149860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51" name="Textfeld 350">
                <a:extLst>
                  <a:ext uri="{FF2B5EF4-FFF2-40B4-BE49-F238E27FC236}">
                    <a16:creationId xmlns:a16="http://schemas.microsoft.com/office/drawing/2014/main" id="{2FDDE6A4-29EF-4B8F-A6F4-4E56712A4F4C}"/>
                  </a:ext>
                </a:extLst>
              </p:cNvPr>
              <p:cNvSpPr txBox="1"/>
              <p:nvPr/>
            </p:nvSpPr>
            <p:spPr>
              <a:xfrm>
                <a:off x="996953" y="1390588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52" name="Textfeld 351">
                <a:extLst>
                  <a:ext uri="{FF2B5EF4-FFF2-40B4-BE49-F238E27FC236}">
                    <a16:creationId xmlns:a16="http://schemas.microsoft.com/office/drawing/2014/main" id="{C22FDD8E-F59F-4FF5-817D-921E86EA4538}"/>
                  </a:ext>
                </a:extLst>
              </p:cNvPr>
              <p:cNvSpPr txBox="1"/>
              <p:nvPr/>
            </p:nvSpPr>
            <p:spPr>
              <a:xfrm>
                <a:off x="1333500" y="125689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53" name="Textfeld 352">
                <a:extLst>
                  <a:ext uri="{FF2B5EF4-FFF2-40B4-BE49-F238E27FC236}">
                    <a16:creationId xmlns:a16="http://schemas.microsoft.com/office/drawing/2014/main" id="{F1648C43-6756-4327-BD51-F5F90846F613}"/>
                  </a:ext>
                </a:extLst>
              </p:cNvPr>
              <p:cNvSpPr txBox="1"/>
              <p:nvPr/>
            </p:nvSpPr>
            <p:spPr>
              <a:xfrm>
                <a:off x="1682750" y="110550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54" name="Textfeld 353">
                <a:extLst>
                  <a:ext uri="{FF2B5EF4-FFF2-40B4-BE49-F238E27FC236}">
                    <a16:creationId xmlns:a16="http://schemas.microsoft.com/office/drawing/2014/main" id="{77067922-25E1-4637-BF30-A5706BB5EB54}"/>
                  </a:ext>
                </a:extLst>
              </p:cNvPr>
              <p:cNvSpPr txBox="1"/>
              <p:nvPr/>
            </p:nvSpPr>
            <p:spPr>
              <a:xfrm>
                <a:off x="3387725" y="37288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55" name="Textfeld 354">
                <a:extLst>
                  <a:ext uri="{FF2B5EF4-FFF2-40B4-BE49-F238E27FC236}">
                    <a16:creationId xmlns:a16="http://schemas.microsoft.com/office/drawing/2014/main" id="{E4235F28-E646-449C-A853-C97B80C3C66A}"/>
                  </a:ext>
                </a:extLst>
              </p:cNvPr>
              <p:cNvSpPr txBox="1"/>
              <p:nvPr/>
            </p:nvSpPr>
            <p:spPr>
              <a:xfrm>
                <a:off x="3016247" y="529443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56" name="Textfeld 355">
                <a:extLst>
                  <a:ext uri="{FF2B5EF4-FFF2-40B4-BE49-F238E27FC236}">
                    <a16:creationId xmlns:a16="http://schemas.microsoft.com/office/drawing/2014/main" id="{EB5E221E-5675-42CB-90C7-2C76657E1F69}"/>
                  </a:ext>
                </a:extLst>
              </p:cNvPr>
              <p:cNvSpPr txBox="1"/>
              <p:nvPr/>
            </p:nvSpPr>
            <p:spPr>
              <a:xfrm>
                <a:off x="2705100" y="66016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57" name="Textfeld 356">
                <a:extLst>
                  <a:ext uri="{FF2B5EF4-FFF2-40B4-BE49-F238E27FC236}">
                    <a16:creationId xmlns:a16="http://schemas.microsoft.com/office/drawing/2014/main" id="{FAF1012F-F340-41E0-9456-D06D01A5C2FA}"/>
                  </a:ext>
                </a:extLst>
              </p:cNvPr>
              <p:cNvSpPr txBox="1"/>
              <p:nvPr/>
            </p:nvSpPr>
            <p:spPr>
              <a:xfrm>
                <a:off x="2374902" y="81306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58" name="Textfeld 357">
                <a:extLst>
                  <a:ext uri="{FF2B5EF4-FFF2-40B4-BE49-F238E27FC236}">
                    <a16:creationId xmlns:a16="http://schemas.microsoft.com/office/drawing/2014/main" id="{0F7EAC52-782A-49B6-9281-BE8160B7735F}"/>
                  </a:ext>
                </a:extLst>
              </p:cNvPr>
              <p:cNvSpPr txBox="1"/>
              <p:nvPr/>
            </p:nvSpPr>
            <p:spPr>
              <a:xfrm>
                <a:off x="2019300" y="96388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</p:grpSp>
        <p:grpSp>
          <p:nvGrpSpPr>
            <p:cNvPr id="300" name="Gruppieren 299">
              <a:extLst>
                <a:ext uri="{FF2B5EF4-FFF2-40B4-BE49-F238E27FC236}">
                  <a16:creationId xmlns:a16="http://schemas.microsoft.com/office/drawing/2014/main" id="{6C393EC7-531F-4EE8-9C6E-397C2E3A45F0}"/>
                </a:ext>
              </a:extLst>
            </p:cNvPr>
            <p:cNvGrpSpPr/>
            <p:nvPr/>
          </p:nvGrpSpPr>
          <p:grpSpPr>
            <a:xfrm>
              <a:off x="9212634" y="3046123"/>
              <a:ext cx="3108330" cy="1495050"/>
              <a:chOff x="641348" y="372882"/>
              <a:chExt cx="3108330" cy="1495050"/>
            </a:xfrm>
          </p:grpSpPr>
          <p:sp>
            <p:nvSpPr>
              <p:cNvPr id="341" name="Textfeld 340">
                <a:extLst>
                  <a:ext uri="{FF2B5EF4-FFF2-40B4-BE49-F238E27FC236}">
                    <a16:creationId xmlns:a16="http://schemas.microsoft.com/office/drawing/2014/main" id="{39D9734A-B2AC-4A44-A761-97EECAAF95FE}"/>
                  </a:ext>
                </a:extLst>
              </p:cNvPr>
              <p:cNvSpPr txBox="1"/>
              <p:nvPr/>
            </p:nvSpPr>
            <p:spPr>
              <a:xfrm>
                <a:off x="641348" y="149860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42" name="Textfeld 341">
                <a:extLst>
                  <a:ext uri="{FF2B5EF4-FFF2-40B4-BE49-F238E27FC236}">
                    <a16:creationId xmlns:a16="http://schemas.microsoft.com/office/drawing/2014/main" id="{6804CC99-0449-4D24-949F-7D87ABC91D71}"/>
                  </a:ext>
                </a:extLst>
              </p:cNvPr>
              <p:cNvSpPr txBox="1"/>
              <p:nvPr/>
            </p:nvSpPr>
            <p:spPr>
              <a:xfrm>
                <a:off x="977900" y="1390588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43" name="Textfeld 342">
                <a:extLst>
                  <a:ext uri="{FF2B5EF4-FFF2-40B4-BE49-F238E27FC236}">
                    <a16:creationId xmlns:a16="http://schemas.microsoft.com/office/drawing/2014/main" id="{8F44BF0F-C3A3-43D1-8CC8-0EBA4A81D1E8}"/>
                  </a:ext>
                </a:extLst>
              </p:cNvPr>
              <p:cNvSpPr txBox="1"/>
              <p:nvPr/>
            </p:nvSpPr>
            <p:spPr>
              <a:xfrm>
                <a:off x="1333500" y="125689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44" name="Textfeld 343">
                <a:extLst>
                  <a:ext uri="{FF2B5EF4-FFF2-40B4-BE49-F238E27FC236}">
                    <a16:creationId xmlns:a16="http://schemas.microsoft.com/office/drawing/2014/main" id="{8AC101DE-9575-4244-BE69-25EB96CD95BC}"/>
                  </a:ext>
                </a:extLst>
              </p:cNvPr>
              <p:cNvSpPr txBox="1"/>
              <p:nvPr/>
            </p:nvSpPr>
            <p:spPr>
              <a:xfrm>
                <a:off x="1682750" y="110550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45" name="Textfeld 344">
                <a:extLst>
                  <a:ext uri="{FF2B5EF4-FFF2-40B4-BE49-F238E27FC236}">
                    <a16:creationId xmlns:a16="http://schemas.microsoft.com/office/drawing/2014/main" id="{B8523A4A-20D9-40FF-9B29-790377EF69FA}"/>
                  </a:ext>
                </a:extLst>
              </p:cNvPr>
              <p:cNvSpPr txBox="1"/>
              <p:nvPr/>
            </p:nvSpPr>
            <p:spPr>
              <a:xfrm>
                <a:off x="3387725" y="37288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46" name="Textfeld 345">
                <a:extLst>
                  <a:ext uri="{FF2B5EF4-FFF2-40B4-BE49-F238E27FC236}">
                    <a16:creationId xmlns:a16="http://schemas.microsoft.com/office/drawing/2014/main" id="{5480F5CF-650F-461A-82F0-0D2554DBB6F2}"/>
                  </a:ext>
                </a:extLst>
              </p:cNvPr>
              <p:cNvSpPr txBox="1"/>
              <p:nvPr/>
            </p:nvSpPr>
            <p:spPr>
              <a:xfrm>
                <a:off x="3016247" y="529443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47" name="Textfeld 346">
                <a:extLst>
                  <a:ext uri="{FF2B5EF4-FFF2-40B4-BE49-F238E27FC236}">
                    <a16:creationId xmlns:a16="http://schemas.microsoft.com/office/drawing/2014/main" id="{A58AA91E-88CE-400A-9D9B-284FB7E1D2AE}"/>
                  </a:ext>
                </a:extLst>
              </p:cNvPr>
              <p:cNvSpPr txBox="1"/>
              <p:nvPr/>
            </p:nvSpPr>
            <p:spPr>
              <a:xfrm>
                <a:off x="2705100" y="66016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48" name="Textfeld 347">
                <a:extLst>
                  <a:ext uri="{FF2B5EF4-FFF2-40B4-BE49-F238E27FC236}">
                    <a16:creationId xmlns:a16="http://schemas.microsoft.com/office/drawing/2014/main" id="{ED013BDE-AD5F-4FF4-A7C7-EF6FE8E44FB2}"/>
                  </a:ext>
                </a:extLst>
              </p:cNvPr>
              <p:cNvSpPr txBox="1"/>
              <p:nvPr/>
            </p:nvSpPr>
            <p:spPr>
              <a:xfrm>
                <a:off x="2374902" y="81306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49" name="Textfeld 348">
                <a:extLst>
                  <a:ext uri="{FF2B5EF4-FFF2-40B4-BE49-F238E27FC236}">
                    <a16:creationId xmlns:a16="http://schemas.microsoft.com/office/drawing/2014/main" id="{51B0D6A2-B445-4755-AD6C-0D6ADBE6FABC}"/>
                  </a:ext>
                </a:extLst>
              </p:cNvPr>
              <p:cNvSpPr txBox="1"/>
              <p:nvPr/>
            </p:nvSpPr>
            <p:spPr>
              <a:xfrm>
                <a:off x="2019300" y="96388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</p:grpSp>
        <p:grpSp>
          <p:nvGrpSpPr>
            <p:cNvPr id="301" name="Gruppieren 300">
              <a:extLst>
                <a:ext uri="{FF2B5EF4-FFF2-40B4-BE49-F238E27FC236}">
                  <a16:creationId xmlns:a16="http://schemas.microsoft.com/office/drawing/2014/main" id="{DFA4C7FE-84BE-46FD-9BAF-9B9C2DB963DB}"/>
                </a:ext>
              </a:extLst>
            </p:cNvPr>
            <p:cNvGrpSpPr/>
            <p:nvPr/>
          </p:nvGrpSpPr>
          <p:grpSpPr>
            <a:xfrm>
              <a:off x="9212634" y="2702692"/>
              <a:ext cx="3108330" cy="1495050"/>
              <a:chOff x="641348" y="372882"/>
              <a:chExt cx="3108330" cy="1495050"/>
            </a:xfrm>
          </p:grpSpPr>
          <p:sp>
            <p:nvSpPr>
              <p:cNvPr id="332" name="Textfeld 331">
                <a:extLst>
                  <a:ext uri="{FF2B5EF4-FFF2-40B4-BE49-F238E27FC236}">
                    <a16:creationId xmlns:a16="http://schemas.microsoft.com/office/drawing/2014/main" id="{78F65131-DB5B-41CE-ACBE-C268F660B7B1}"/>
                  </a:ext>
                </a:extLst>
              </p:cNvPr>
              <p:cNvSpPr txBox="1"/>
              <p:nvPr/>
            </p:nvSpPr>
            <p:spPr>
              <a:xfrm>
                <a:off x="641348" y="149860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33" name="Textfeld 332">
                <a:extLst>
                  <a:ext uri="{FF2B5EF4-FFF2-40B4-BE49-F238E27FC236}">
                    <a16:creationId xmlns:a16="http://schemas.microsoft.com/office/drawing/2014/main" id="{31A6C818-3A21-4AD2-A373-AA05A607AE5B}"/>
                  </a:ext>
                </a:extLst>
              </p:cNvPr>
              <p:cNvSpPr txBox="1"/>
              <p:nvPr/>
            </p:nvSpPr>
            <p:spPr>
              <a:xfrm>
                <a:off x="993775" y="1378608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34" name="Textfeld 333">
                <a:extLst>
                  <a:ext uri="{FF2B5EF4-FFF2-40B4-BE49-F238E27FC236}">
                    <a16:creationId xmlns:a16="http://schemas.microsoft.com/office/drawing/2014/main" id="{972F7CBC-85C6-4F35-92E3-0FFFE0887454}"/>
                  </a:ext>
                </a:extLst>
              </p:cNvPr>
              <p:cNvSpPr txBox="1"/>
              <p:nvPr/>
            </p:nvSpPr>
            <p:spPr>
              <a:xfrm>
                <a:off x="1333500" y="125689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35" name="Textfeld 334">
                <a:extLst>
                  <a:ext uri="{FF2B5EF4-FFF2-40B4-BE49-F238E27FC236}">
                    <a16:creationId xmlns:a16="http://schemas.microsoft.com/office/drawing/2014/main" id="{11F82327-E876-4E61-8BA9-A5E8FBD90C65}"/>
                  </a:ext>
                </a:extLst>
              </p:cNvPr>
              <p:cNvSpPr txBox="1"/>
              <p:nvPr/>
            </p:nvSpPr>
            <p:spPr>
              <a:xfrm>
                <a:off x="1682750" y="110550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36" name="Textfeld 335">
                <a:extLst>
                  <a:ext uri="{FF2B5EF4-FFF2-40B4-BE49-F238E27FC236}">
                    <a16:creationId xmlns:a16="http://schemas.microsoft.com/office/drawing/2014/main" id="{DAA2DF49-E3D6-4D99-B571-78D696C8B430}"/>
                  </a:ext>
                </a:extLst>
              </p:cNvPr>
              <p:cNvSpPr txBox="1"/>
              <p:nvPr/>
            </p:nvSpPr>
            <p:spPr>
              <a:xfrm>
                <a:off x="3387725" y="37288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37" name="Textfeld 336">
                <a:extLst>
                  <a:ext uri="{FF2B5EF4-FFF2-40B4-BE49-F238E27FC236}">
                    <a16:creationId xmlns:a16="http://schemas.microsoft.com/office/drawing/2014/main" id="{C279A5CB-3DC2-45D6-B6C7-9EE5F71A7576}"/>
                  </a:ext>
                </a:extLst>
              </p:cNvPr>
              <p:cNvSpPr txBox="1"/>
              <p:nvPr/>
            </p:nvSpPr>
            <p:spPr>
              <a:xfrm>
                <a:off x="3016247" y="529443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38" name="Textfeld 337">
                <a:extLst>
                  <a:ext uri="{FF2B5EF4-FFF2-40B4-BE49-F238E27FC236}">
                    <a16:creationId xmlns:a16="http://schemas.microsoft.com/office/drawing/2014/main" id="{23C0F1E0-B7A8-4AF9-B152-7DD700017885}"/>
                  </a:ext>
                </a:extLst>
              </p:cNvPr>
              <p:cNvSpPr txBox="1"/>
              <p:nvPr/>
            </p:nvSpPr>
            <p:spPr>
              <a:xfrm>
                <a:off x="2705100" y="66016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39" name="Textfeld 338">
                <a:extLst>
                  <a:ext uri="{FF2B5EF4-FFF2-40B4-BE49-F238E27FC236}">
                    <a16:creationId xmlns:a16="http://schemas.microsoft.com/office/drawing/2014/main" id="{535A98DB-8006-413D-8FEF-522D4F9CF5F7}"/>
                  </a:ext>
                </a:extLst>
              </p:cNvPr>
              <p:cNvSpPr txBox="1"/>
              <p:nvPr/>
            </p:nvSpPr>
            <p:spPr>
              <a:xfrm>
                <a:off x="2374902" y="81306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40" name="Textfeld 339">
                <a:extLst>
                  <a:ext uri="{FF2B5EF4-FFF2-40B4-BE49-F238E27FC236}">
                    <a16:creationId xmlns:a16="http://schemas.microsoft.com/office/drawing/2014/main" id="{90D193B0-D6A6-4FCB-BB28-875A8A74FF21}"/>
                  </a:ext>
                </a:extLst>
              </p:cNvPr>
              <p:cNvSpPr txBox="1"/>
              <p:nvPr/>
            </p:nvSpPr>
            <p:spPr>
              <a:xfrm>
                <a:off x="2019300" y="96388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</p:grpSp>
        <p:grpSp>
          <p:nvGrpSpPr>
            <p:cNvPr id="302" name="Gruppieren 301">
              <a:extLst>
                <a:ext uri="{FF2B5EF4-FFF2-40B4-BE49-F238E27FC236}">
                  <a16:creationId xmlns:a16="http://schemas.microsoft.com/office/drawing/2014/main" id="{05CD105F-21D4-42BB-9627-4A3C5D3E1AED}"/>
                </a:ext>
              </a:extLst>
            </p:cNvPr>
            <p:cNvGrpSpPr/>
            <p:nvPr/>
          </p:nvGrpSpPr>
          <p:grpSpPr>
            <a:xfrm>
              <a:off x="9212634" y="3395331"/>
              <a:ext cx="3108330" cy="1495050"/>
              <a:chOff x="641348" y="372882"/>
              <a:chExt cx="3108330" cy="1495050"/>
            </a:xfrm>
          </p:grpSpPr>
          <p:sp>
            <p:nvSpPr>
              <p:cNvPr id="323" name="Textfeld 322">
                <a:extLst>
                  <a:ext uri="{FF2B5EF4-FFF2-40B4-BE49-F238E27FC236}">
                    <a16:creationId xmlns:a16="http://schemas.microsoft.com/office/drawing/2014/main" id="{25B134F4-6990-4598-B64D-A8CF512951DF}"/>
                  </a:ext>
                </a:extLst>
              </p:cNvPr>
              <p:cNvSpPr txBox="1"/>
              <p:nvPr/>
            </p:nvSpPr>
            <p:spPr>
              <a:xfrm>
                <a:off x="641348" y="149860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3A1C9549-06C1-4E7D-BBF4-AE98CB3669BD}"/>
                  </a:ext>
                </a:extLst>
              </p:cNvPr>
              <p:cNvSpPr txBox="1"/>
              <p:nvPr/>
            </p:nvSpPr>
            <p:spPr>
              <a:xfrm>
                <a:off x="977900" y="1390588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25" name="Textfeld 324">
                <a:extLst>
                  <a:ext uri="{FF2B5EF4-FFF2-40B4-BE49-F238E27FC236}">
                    <a16:creationId xmlns:a16="http://schemas.microsoft.com/office/drawing/2014/main" id="{6BE0F193-F114-4342-B3EA-86B94F3EB44B}"/>
                  </a:ext>
                </a:extLst>
              </p:cNvPr>
              <p:cNvSpPr txBox="1"/>
              <p:nvPr/>
            </p:nvSpPr>
            <p:spPr>
              <a:xfrm>
                <a:off x="1333500" y="125689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5B2F9A01-1E16-4A4B-8E69-273682A490B1}"/>
                  </a:ext>
                </a:extLst>
              </p:cNvPr>
              <p:cNvSpPr txBox="1"/>
              <p:nvPr/>
            </p:nvSpPr>
            <p:spPr>
              <a:xfrm>
                <a:off x="1682750" y="110550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27" name="Textfeld 326">
                <a:extLst>
                  <a:ext uri="{FF2B5EF4-FFF2-40B4-BE49-F238E27FC236}">
                    <a16:creationId xmlns:a16="http://schemas.microsoft.com/office/drawing/2014/main" id="{5E5F8788-D20C-4B39-A272-4382B2D5F2A6}"/>
                  </a:ext>
                </a:extLst>
              </p:cNvPr>
              <p:cNvSpPr txBox="1"/>
              <p:nvPr/>
            </p:nvSpPr>
            <p:spPr>
              <a:xfrm>
                <a:off x="3387725" y="37288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28" name="Textfeld 327">
                <a:extLst>
                  <a:ext uri="{FF2B5EF4-FFF2-40B4-BE49-F238E27FC236}">
                    <a16:creationId xmlns:a16="http://schemas.microsoft.com/office/drawing/2014/main" id="{688AB0E2-1682-430E-A089-81D7D309F6AB}"/>
                  </a:ext>
                </a:extLst>
              </p:cNvPr>
              <p:cNvSpPr txBox="1"/>
              <p:nvPr/>
            </p:nvSpPr>
            <p:spPr>
              <a:xfrm>
                <a:off x="3016247" y="529443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29" name="Textfeld 328">
                <a:extLst>
                  <a:ext uri="{FF2B5EF4-FFF2-40B4-BE49-F238E27FC236}">
                    <a16:creationId xmlns:a16="http://schemas.microsoft.com/office/drawing/2014/main" id="{140F9872-A6D1-4D47-AEA9-F96DB1036816}"/>
                  </a:ext>
                </a:extLst>
              </p:cNvPr>
              <p:cNvSpPr txBox="1"/>
              <p:nvPr/>
            </p:nvSpPr>
            <p:spPr>
              <a:xfrm>
                <a:off x="2705100" y="66016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30" name="Textfeld 329">
                <a:extLst>
                  <a:ext uri="{FF2B5EF4-FFF2-40B4-BE49-F238E27FC236}">
                    <a16:creationId xmlns:a16="http://schemas.microsoft.com/office/drawing/2014/main" id="{DF45CB38-7CC1-4916-AFE2-19BB142275B5}"/>
                  </a:ext>
                </a:extLst>
              </p:cNvPr>
              <p:cNvSpPr txBox="1"/>
              <p:nvPr/>
            </p:nvSpPr>
            <p:spPr>
              <a:xfrm>
                <a:off x="2374902" y="81306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31" name="Textfeld 330">
                <a:extLst>
                  <a:ext uri="{FF2B5EF4-FFF2-40B4-BE49-F238E27FC236}">
                    <a16:creationId xmlns:a16="http://schemas.microsoft.com/office/drawing/2014/main" id="{A789851B-3B4B-4A91-8F34-169E555628C8}"/>
                  </a:ext>
                </a:extLst>
              </p:cNvPr>
              <p:cNvSpPr txBox="1"/>
              <p:nvPr/>
            </p:nvSpPr>
            <p:spPr>
              <a:xfrm>
                <a:off x="2019300" y="96388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</p:grpSp>
        <p:grpSp>
          <p:nvGrpSpPr>
            <p:cNvPr id="303" name="Gruppieren 302">
              <a:extLst>
                <a:ext uri="{FF2B5EF4-FFF2-40B4-BE49-F238E27FC236}">
                  <a16:creationId xmlns:a16="http://schemas.microsoft.com/office/drawing/2014/main" id="{8146F8C0-DBB1-4334-BE7D-9D2655E709FE}"/>
                </a:ext>
              </a:extLst>
            </p:cNvPr>
            <p:cNvGrpSpPr/>
            <p:nvPr/>
          </p:nvGrpSpPr>
          <p:grpSpPr>
            <a:xfrm>
              <a:off x="9212634" y="3751166"/>
              <a:ext cx="3108330" cy="1495050"/>
              <a:chOff x="641348" y="372882"/>
              <a:chExt cx="3108330" cy="1495050"/>
            </a:xfrm>
          </p:grpSpPr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AEC0B058-9EBD-4304-A0CE-A6EB376E962F}"/>
                  </a:ext>
                </a:extLst>
              </p:cNvPr>
              <p:cNvSpPr txBox="1"/>
              <p:nvPr/>
            </p:nvSpPr>
            <p:spPr>
              <a:xfrm>
                <a:off x="641348" y="149860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5AA9EFAB-4789-4C50-BA3C-64A3B9849D00}"/>
                  </a:ext>
                </a:extLst>
              </p:cNvPr>
              <p:cNvSpPr txBox="1"/>
              <p:nvPr/>
            </p:nvSpPr>
            <p:spPr>
              <a:xfrm>
                <a:off x="977900" y="1390588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16" name="Textfeld 315">
                <a:extLst>
                  <a:ext uri="{FF2B5EF4-FFF2-40B4-BE49-F238E27FC236}">
                    <a16:creationId xmlns:a16="http://schemas.microsoft.com/office/drawing/2014/main" id="{5EC59081-DFC6-4325-B96C-88932CF732A6}"/>
                  </a:ext>
                </a:extLst>
              </p:cNvPr>
              <p:cNvSpPr txBox="1"/>
              <p:nvPr/>
            </p:nvSpPr>
            <p:spPr>
              <a:xfrm>
                <a:off x="1333500" y="125689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17" name="Textfeld 316">
                <a:extLst>
                  <a:ext uri="{FF2B5EF4-FFF2-40B4-BE49-F238E27FC236}">
                    <a16:creationId xmlns:a16="http://schemas.microsoft.com/office/drawing/2014/main" id="{7E3F5551-41EB-4140-96EA-795137E3F791}"/>
                  </a:ext>
                </a:extLst>
              </p:cNvPr>
              <p:cNvSpPr txBox="1"/>
              <p:nvPr/>
            </p:nvSpPr>
            <p:spPr>
              <a:xfrm>
                <a:off x="1682750" y="110550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18" name="Textfeld 317">
                <a:extLst>
                  <a:ext uri="{FF2B5EF4-FFF2-40B4-BE49-F238E27FC236}">
                    <a16:creationId xmlns:a16="http://schemas.microsoft.com/office/drawing/2014/main" id="{EE617D74-E77F-4301-9070-45B2D9645ED3}"/>
                  </a:ext>
                </a:extLst>
              </p:cNvPr>
              <p:cNvSpPr txBox="1"/>
              <p:nvPr/>
            </p:nvSpPr>
            <p:spPr>
              <a:xfrm>
                <a:off x="3387725" y="37288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19" name="Textfeld 318">
                <a:extLst>
                  <a:ext uri="{FF2B5EF4-FFF2-40B4-BE49-F238E27FC236}">
                    <a16:creationId xmlns:a16="http://schemas.microsoft.com/office/drawing/2014/main" id="{8F341B0F-0BF8-423B-8370-BEBAE72D3978}"/>
                  </a:ext>
                </a:extLst>
              </p:cNvPr>
              <p:cNvSpPr txBox="1"/>
              <p:nvPr/>
            </p:nvSpPr>
            <p:spPr>
              <a:xfrm>
                <a:off x="3016247" y="529443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20" name="Textfeld 319">
                <a:extLst>
                  <a:ext uri="{FF2B5EF4-FFF2-40B4-BE49-F238E27FC236}">
                    <a16:creationId xmlns:a16="http://schemas.microsoft.com/office/drawing/2014/main" id="{51D46A55-4A05-484C-8170-C5AD6DE3A5F5}"/>
                  </a:ext>
                </a:extLst>
              </p:cNvPr>
              <p:cNvSpPr txBox="1"/>
              <p:nvPr/>
            </p:nvSpPr>
            <p:spPr>
              <a:xfrm>
                <a:off x="2705100" y="66016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21" name="Textfeld 320">
                <a:extLst>
                  <a:ext uri="{FF2B5EF4-FFF2-40B4-BE49-F238E27FC236}">
                    <a16:creationId xmlns:a16="http://schemas.microsoft.com/office/drawing/2014/main" id="{B2DDC85E-CF0B-4B9E-B1F9-1C4ED3DD2B6B}"/>
                  </a:ext>
                </a:extLst>
              </p:cNvPr>
              <p:cNvSpPr txBox="1"/>
              <p:nvPr/>
            </p:nvSpPr>
            <p:spPr>
              <a:xfrm>
                <a:off x="2374902" y="81306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22" name="Textfeld 321">
                <a:extLst>
                  <a:ext uri="{FF2B5EF4-FFF2-40B4-BE49-F238E27FC236}">
                    <a16:creationId xmlns:a16="http://schemas.microsoft.com/office/drawing/2014/main" id="{6E1280B0-B5D3-4763-BE09-6959B988FBF0}"/>
                  </a:ext>
                </a:extLst>
              </p:cNvPr>
              <p:cNvSpPr txBox="1"/>
              <p:nvPr/>
            </p:nvSpPr>
            <p:spPr>
              <a:xfrm>
                <a:off x="2019300" y="96388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</p:grpSp>
        <p:grpSp>
          <p:nvGrpSpPr>
            <p:cNvPr id="304" name="Gruppieren 303">
              <a:extLst>
                <a:ext uri="{FF2B5EF4-FFF2-40B4-BE49-F238E27FC236}">
                  <a16:creationId xmlns:a16="http://schemas.microsoft.com/office/drawing/2014/main" id="{B8EB9F13-C8F7-4DCD-9346-08431E5880A8}"/>
                </a:ext>
              </a:extLst>
            </p:cNvPr>
            <p:cNvGrpSpPr/>
            <p:nvPr/>
          </p:nvGrpSpPr>
          <p:grpSpPr>
            <a:xfrm>
              <a:off x="9212634" y="4094130"/>
              <a:ext cx="3108330" cy="1495050"/>
              <a:chOff x="641348" y="372882"/>
              <a:chExt cx="3108330" cy="1495050"/>
            </a:xfrm>
          </p:grpSpPr>
          <p:sp>
            <p:nvSpPr>
              <p:cNvPr id="305" name="Textfeld 304">
                <a:extLst>
                  <a:ext uri="{FF2B5EF4-FFF2-40B4-BE49-F238E27FC236}">
                    <a16:creationId xmlns:a16="http://schemas.microsoft.com/office/drawing/2014/main" id="{6C522ED9-6C6E-4C7B-B244-38770E811C59}"/>
                  </a:ext>
                </a:extLst>
              </p:cNvPr>
              <p:cNvSpPr txBox="1"/>
              <p:nvPr/>
            </p:nvSpPr>
            <p:spPr>
              <a:xfrm>
                <a:off x="641348" y="149860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06" name="Textfeld 305">
                <a:extLst>
                  <a:ext uri="{FF2B5EF4-FFF2-40B4-BE49-F238E27FC236}">
                    <a16:creationId xmlns:a16="http://schemas.microsoft.com/office/drawing/2014/main" id="{6AF1E088-4FCC-4B84-92A7-3D54E3C9BBDE}"/>
                  </a:ext>
                </a:extLst>
              </p:cNvPr>
              <p:cNvSpPr txBox="1"/>
              <p:nvPr/>
            </p:nvSpPr>
            <p:spPr>
              <a:xfrm>
                <a:off x="977900" y="1390588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07" name="Textfeld 306">
                <a:extLst>
                  <a:ext uri="{FF2B5EF4-FFF2-40B4-BE49-F238E27FC236}">
                    <a16:creationId xmlns:a16="http://schemas.microsoft.com/office/drawing/2014/main" id="{1DCB28B5-76C1-41DA-8A43-C1A3FB4E7B35}"/>
                  </a:ext>
                </a:extLst>
              </p:cNvPr>
              <p:cNvSpPr txBox="1"/>
              <p:nvPr/>
            </p:nvSpPr>
            <p:spPr>
              <a:xfrm>
                <a:off x="1333500" y="125689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BA6FC736-0493-484D-B7DC-4F0B54F7F0FA}"/>
                  </a:ext>
                </a:extLst>
              </p:cNvPr>
              <p:cNvSpPr txBox="1"/>
              <p:nvPr/>
            </p:nvSpPr>
            <p:spPr>
              <a:xfrm>
                <a:off x="1682750" y="110550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EE479492-DE16-47B3-A4D8-3BD1E8969B74}"/>
                  </a:ext>
                </a:extLst>
              </p:cNvPr>
              <p:cNvSpPr txBox="1"/>
              <p:nvPr/>
            </p:nvSpPr>
            <p:spPr>
              <a:xfrm>
                <a:off x="3387725" y="37288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10" name="Textfeld 309">
                <a:extLst>
                  <a:ext uri="{FF2B5EF4-FFF2-40B4-BE49-F238E27FC236}">
                    <a16:creationId xmlns:a16="http://schemas.microsoft.com/office/drawing/2014/main" id="{C8188654-2110-487D-805D-DD6186933B2A}"/>
                  </a:ext>
                </a:extLst>
              </p:cNvPr>
              <p:cNvSpPr txBox="1"/>
              <p:nvPr/>
            </p:nvSpPr>
            <p:spPr>
              <a:xfrm>
                <a:off x="3016247" y="529443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11" name="Textfeld 310">
                <a:extLst>
                  <a:ext uri="{FF2B5EF4-FFF2-40B4-BE49-F238E27FC236}">
                    <a16:creationId xmlns:a16="http://schemas.microsoft.com/office/drawing/2014/main" id="{188BD84A-F2DD-43FA-A4AD-8351BFDBCB8C}"/>
                  </a:ext>
                </a:extLst>
              </p:cNvPr>
              <p:cNvSpPr txBox="1"/>
              <p:nvPr/>
            </p:nvSpPr>
            <p:spPr>
              <a:xfrm>
                <a:off x="2705100" y="66016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12" name="Textfeld 311">
                <a:extLst>
                  <a:ext uri="{FF2B5EF4-FFF2-40B4-BE49-F238E27FC236}">
                    <a16:creationId xmlns:a16="http://schemas.microsoft.com/office/drawing/2014/main" id="{0AF79284-97B1-47BA-AF48-A1BB8C295236}"/>
                  </a:ext>
                </a:extLst>
              </p:cNvPr>
              <p:cNvSpPr txBox="1"/>
              <p:nvPr/>
            </p:nvSpPr>
            <p:spPr>
              <a:xfrm>
                <a:off x="2374902" y="81306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313" name="Textfeld 312">
                <a:extLst>
                  <a:ext uri="{FF2B5EF4-FFF2-40B4-BE49-F238E27FC236}">
                    <a16:creationId xmlns:a16="http://schemas.microsoft.com/office/drawing/2014/main" id="{EF363971-CCDD-45D7-AEA5-7EFE500647A1}"/>
                  </a:ext>
                </a:extLst>
              </p:cNvPr>
              <p:cNvSpPr txBox="1"/>
              <p:nvPr/>
            </p:nvSpPr>
            <p:spPr>
              <a:xfrm>
                <a:off x="2019300" y="96388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</p:grpSp>
        <p:cxnSp>
          <p:nvCxnSpPr>
            <p:cNvPr id="386" name="Gerader Verbinder 385">
              <a:extLst>
                <a:ext uri="{FF2B5EF4-FFF2-40B4-BE49-F238E27FC236}">
                  <a16:creationId xmlns:a16="http://schemas.microsoft.com/office/drawing/2014/main" id="{2704E58E-AA83-4F08-8ADF-8C84E4F8AD44}"/>
                </a:ext>
              </a:extLst>
            </p:cNvPr>
            <p:cNvCxnSpPr>
              <a:cxnSpLocks/>
            </p:cNvCxnSpPr>
            <p:nvPr/>
          </p:nvCxnSpPr>
          <p:spPr>
            <a:xfrm>
              <a:off x="5248667" y="3330116"/>
              <a:ext cx="4296811" cy="79837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Gerader Verbinder 386">
              <a:extLst>
                <a:ext uri="{FF2B5EF4-FFF2-40B4-BE49-F238E27FC236}">
                  <a16:creationId xmlns:a16="http://schemas.microsoft.com/office/drawing/2014/main" id="{89C7435B-24BE-4280-B0B6-F8C8D9484392}"/>
                </a:ext>
              </a:extLst>
            </p:cNvPr>
            <p:cNvCxnSpPr>
              <a:cxnSpLocks/>
            </p:cNvCxnSpPr>
            <p:nvPr/>
          </p:nvCxnSpPr>
          <p:spPr>
            <a:xfrm>
              <a:off x="5573689" y="2114834"/>
              <a:ext cx="4315222" cy="80312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Gerader Verbinder 406">
              <a:extLst>
                <a:ext uri="{FF2B5EF4-FFF2-40B4-BE49-F238E27FC236}">
                  <a16:creationId xmlns:a16="http://schemas.microsoft.com/office/drawing/2014/main" id="{E7B7C49F-FDA5-4354-996A-867A86D523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1488" y="3078882"/>
              <a:ext cx="266683" cy="101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Gerader Verbinder 407">
              <a:extLst>
                <a:ext uri="{FF2B5EF4-FFF2-40B4-BE49-F238E27FC236}">
                  <a16:creationId xmlns:a16="http://schemas.microsoft.com/office/drawing/2014/main" id="{32898C26-6E4B-4CD0-B349-AC768F120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6084" y="3374213"/>
              <a:ext cx="330963" cy="1379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Gerader Verbinder 408">
              <a:extLst>
                <a:ext uri="{FF2B5EF4-FFF2-40B4-BE49-F238E27FC236}">
                  <a16:creationId xmlns:a16="http://schemas.microsoft.com/office/drawing/2014/main" id="{D8BFBD09-E763-4AEA-A7CB-A224BA4343CE}"/>
                </a:ext>
              </a:extLst>
            </p:cNvPr>
            <p:cNvCxnSpPr>
              <a:cxnSpLocks/>
            </p:cNvCxnSpPr>
            <p:nvPr/>
          </p:nvCxnSpPr>
          <p:spPr>
            <a:xfrm>
              <a:off x="8403382" y="2824669"/>
              <a:ext cx="0" cy="1065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Gerader Verbinder 409">
              <a:extLst>
                <a:ext uri="{FF2B5EF4-FFF2-40B4-BE49-F238E27FC236}">
                  <a16:creationId xmlns:a16="http://schemas.microsoft.com/office/drawing/2014/main" id="{CEC50C2D-2AAF-4E10-9AB9-AFCAB5B4C7D6}"/>
                </a:ext>
              </a:extLst>
            </p:cNvPr>
            <p:cNvCxnSpPr>
              <a:cxnSpLocks/>
            </p:cNvCxnSpPr>
            <p:nvPr/>
          </p:nvCxnSpPr>
          <p:spPr>
            <a:xfrm>
              <a:off x="8727232" y="2686557"/>
              <a:ext cx="0" cy="10729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Textfeld 390">
              <a:extLst>
                <a:ext uri="{FF2B5EF4-FFF2-40B4-BE49-F238E27FC236}">
                  <a16:creationId xmlns:a16="http://schemas.microsoft.com/office/drawing/2014/main" id="{9D43A754-FCAA-4966-BDE8-B0B98F398B9B}"/>
                </a:ext>
              </a:extLst>
            </p:cNvPr>
            <p:cNvSpPr txBox="1"/>
            <p:nvPr/>
          </p:nvSpPr>
          <p:spPr>
            <a:xfrm>
              <a:off x="8390694" y="2817891"/>
              <a:ext cx="4571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1/3</a:t>
              </a:r>
            </a:p>
          </p:txBody>
        </p:sp>
        <p:sp>
          <p:nvSpPr>
            <p:cNvPr id="392" name="Textfeld 391">
              <a:extLst>
                <a:ext uri="{FF2B5EF4-FFF2-40B4-BE49-F238E27FC236}">
                  <a16:creationId xmlns:a16="http://schemas.microsoft.com/office/drawing/2014/main" id="{4EA90438-48B8-4636-90FE-D5A3A8226DE3}"/>
                </a:ext>
              </a:extLst>
            </p:cNvPr>
            <p:cNvSpPr txBox="1"/>
            <p:nvPr/>
          </p:nvSpPr>
          <p:spPr>
            <a:xfrm>
              <a:off x="8428792" y="3146689"/>
              <a:ext cx="311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393" name="Textfeld 392">
              <a:extLst>
                <a:ext uri="{FF2B5EF4-FFF2-40B4-BE49-F238E27FC236}">
                  <a16:creationId xmlns:a16="http://schemas.microsoft.com/office/drawing/2014/main" id="{F2B96696-1663-4DB9-A8A8-0C227984CA05}"/>
                </a:ext>
              </a:extLst>
            </p:cNvPr>
            <p:cNvSpPr txBox="1"/>
            <p:nvPr/>
          </p:nvSpPr>
          <p:spPr>
            <a:xfrm>
              <a:off x="8441488" y="3459211"/>
              <a:ext cx="311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394" name="Textfeld 393">
              <a:extLst>
                <a:ext uri="{FF2B5EF4-FFF2-40B4-BE49-F238E27FC236}">
                  <a16:creationId xmlns:a16="http://schemas.microsoft.com/office/drawing/2014/main" id="{FD366A75-5791-4E48-9DD8-8AE464B4F677}"/>
                </a:ext>
              </a:extLst>
            </p:cNvPr>
            <p:cNvSpPr txBox="1"/>
            <p:nvPr/>
          </p:nvSpPr>
          <p:spPr>
            <a:xfrm>
              <a:off x="8765338" y="3020298"/>
              <a:ext cx="311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cxnSp>
          <p:nvCxnSpPr>
            <p:cNvPr id="397" name="Gerader Verbinder 396">
              <a:extLst>
                <a:ext uri="{FF2B5EF4-FFF2-40B4-BE49-F238E27FC236}">
                  <a16:creationId xmlns:a16="http://schemas.microsoft.com/office/drawing/2014/main" id="{D61F823C-EC46-40D1-A936-2B712EDFED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03379" y="2817891"/>
              <a:ext cx="6360" cy="1087173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Gerader Verbinder 397">
              <a:extLst>
                <a:ext uri="{FF2B5EF4-FFF2-40B4-BE49-F238E27FC236}">
                  <a16:creationId xmlns:a16="http://schemas.microsoft.com/office/drawing/2014/main" id="{A97DDACC-69E0-441D-9F01-C5CFAB5F1A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24041" y="2696792"/>
              <a:ext cx="6360" cy="1087173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Gerader Verbinder 398">
              <a:extLst>
                <a:ext uri="{FF2B5EF4-FFF2-40B4-BE49-F238E27FC236}">
                  <a16:creationId xmlns:a16="http://schemas.microsoft.com/office/drawing/2014/main" id="{B6417E7D-85E5-4289-A01D-C2149800D5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823" y="2692892"/>
              <a:ext cx="308398" cy="126131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Gerader Verbinder 399">
              <a:extLst>
                <a:ext uri="{FF2B5EF4-FFF2-40B4-BE49-F238E27FC236}">
                  <a16:creationId xmlns:a16="http://schemas.microsoft.com/office/drawing/2014/main" id="{81A5C795-73DA-483D-A107-A34BF82BA8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2929" y="3773191"/>
              <a:ext cx="308398" cy="126131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Textfeld 402">
              <a:extLst>
                <a:ext uri="{FF2B5EF4-FFF2-40B4-BE49-F238E27FC236}">
                  <a16:creationId xmlns:a16="http://schemas.microsoft.com/office/drawing/2014/main" id="{C5C8FAE9-B239-4F24-9917-A8C6D5FA3F23}"/>
                </a:ext>
              </a:extLst>
            </p:cNvPr>
            <p:cNvSpPr txBox="1"/>
            <p:nvPr/>
          </p:nvSpPr>
          <p:spPr>
            <a:xfrm>
              <a:off x="8409724" y="3529734"/>
              <a:ext cx="4571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1/3</a:t>
              </a:r>
            </a:p>
          </p:txBody>
        </p:sp>
        <p:sp>
          <p:nvSpPr>
            <p:cNvPr id="404" name="Textfeld 403">
              <a:extLst>
                <a:ext uri="{FF2B5EF4-FFF2-40B4-BE49-F238E27FC236}">
                  <a16:creationId xmlns:a16="http://schemas.microsoft.com/office/drawing/2014/main" id="{ED158E54-903B-4565-9FFB-8BC42025117C}"/>
                </a:ext>
              </a:extLst>
            </p:cNvPr>
            <p:cNvSpPr txBox="1"/>
            <p:nvPr/>
          </p:nvSpPr>
          <p:spPr>
            <a:xfrm>
              <a:off x="8409725" y="3180308"/>
              <a:ext cx="4571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1/3</a:t>
              </a:r>
            </a:p>
          </p:txBody>
        </p:sp>
        <p:sp>
          <p:nvSpPr>
            <p:cNvPr id="417" name="Textfeld 416">
              <a:extLst>
                <a:ext uri="{FF2B5EF4-FFF2-40B4-BE49-F238E27FC236}">
                  <a16:creationId xmlns:a16="http://schemas.microsoft.com/office/drawing/2014/main" id="{9B5C80A5-E4D7-46A1-9FD8-12F223A7BB39}"/>
                </a:ext>
              </a:extLst>
            </p:cNvPr>
            <p:cNvSpPr txBox="1"/>
            <p:nvPr/>
          </p:nvSpPr>
          <p:spPr>
            <a:xfrm>
              <a:off x="8280392" y="2029498"/>
              <a:ext cx="161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Filter Kernel 2</a:t>
              </a:r>
            </a:p>
          </p:txBody>
        </p:sp>
        <p:sp>
          <p:nvSpPr>
            <p:cNvPr id="418" name="Textfeld 417">
              <a:extLst>
                <a:ext uri="{FF2B5EF4-FFF2-40B4-BE49-F238E27FC236}">
                  <a16:creationId xmlns:a16="http://schemas.microsoft.com/office/drawing/2014/main" id="{96D1E386-82FD-4DE7-83BD-B2FEDCAED403}"/>
                </a:ext>
              </a:extLst>
            </p:cNvPr>
            <p:cNvSpPr txBox="1"/>
            <p:nvPr/>
          </p:nvSpPr>
          <p:spPr>
            <a:xfrm>
              <a:off x="10509250" y="1341253"/>
              <a:ext cx="1763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Filtered Image Final</a:t>
              </a:r>
            </a:p>
          </p:txBody>
        </p:sp>
        <p:cxnSp>
          <p:nvCxnSpPr>
            <p:cNvPr id="421" name="Gerader Verbinder 420">
              <a:extLst>
                <a:ext uri="{FF2B5EF4-FFF2-40B4-BE49-F238E27FC236}">
                  <a16:creationId xmlns:a16="http://schemas.microsoft.com/office/drawing/2014/main" id="{09A7BCC4-F854-4A15-A339-1611A325C5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0100" y="2237649"/>
              <a:ext cx="6360" cy="1087173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Gerader Verbinder 421">
              <a:extLst>
                <a:ext uri="{FF2B5EF4-FFF2-40B4-BE49-F238E27FC236}">
                  <a16:creationId xmlns:a16="http://schemas.microsoft.com/office/drawing/2014/main" id="{2E909EF8-FDB3-4E6F-B052-4F4E8AC3E4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90762" y="2116550"/>
              <a:ext cx="6360" cy="1087173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Gerader Verbinder 422">
              <a:extLst>
                <a:ext uri="{FF2B5EF4-FFF2-40B4-BE49-F238E27FC236}">
                  <a16:creationId xmlns:a16="http://schemas.microsoft.com/office/drawing/2014/main" id="{03D95FEA-C7B9-413A-A404-E3A34C9139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5544" y="2112650"/>
              <a:ext cx="308398" cy="126131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Gerader Verbinder 423">
              <a:extLst>
                <a:ext uri="{FF2B5EF4-FFF2-40B4-BE49-F238E27FC236}">
                  <a16:creationId xmlns:a16="http://schemas.microsoft.com/office/drawing/2014/main" id="{4FB7B9E5-9854-4647-BD50-BD7DEBDA3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9650" y="3192949"/>
              <a:ext cx="308398" cy="126131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Geschweifte Klammer links 433">
              <a:extLst>
                <a:ext uri="{FF2B5EF4-FFF2-40B4-BE49-F238E27FC236}">
                  <a16:creationId xmlns:a16="http://schemas.microsoft.com/office/drawing/2014/main" id="{78A77313-CF3C-446F-BE3C-3C5B3BBF87AF}"/>
                </a:ext>
              </a:extLst>
            </p:cNvPr>
            <p:cNvSpPr/>
            <p:nvPr/>
          </p:nvSpPr>
          <p:spPr>
            <a:xfrm rot="14882376">
              <a:off x="4265568" y="2127979"/>
              <a:ext cx="101576" cy="1063396"/>
            </a:xfrm>
            <a:prstGeom prst="leftBrace">
              <a:avLst>
                <a:gd name="adj1" fmla="val 141177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5" name="Textfeld 434">
              <a:extLst>
                <a:ext uri="{FF2B5EF4-FFF2-40B4-BE49-F238E27FC236}">
                  <a16:creationId xmlns:a16="http://schemas.microsoft.com/office/drawing/2014/main" id="{0122CECC-4719-4DAA-9F71-EB7BFC3422AD}"/>
                </a:ext>
              </a:extLst>
            </p:cNvPr>
            <p:cNvSpPr txBox="1"/>
            <p:nvPr/>
          </p:nvSpPr>
          <p:spPr>
            <a:xfrm>
              <a:off x="4246931" y="2696924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</a:t>
              </a:r>
            </a:p>
          </p:txBody>
        </p:sp>
        <p:sp>
          <p:nvSpPr>
            <p:cNvPr id="437" name="Geschweifte Klammer links 436">
              <a:extLst>
                <a:ext uri="{FF2B5EF4-FFF2-40B4-BE49-F238E27FC236}">
                  <a16:creationId xmlns:a16="http://schemas.microsoft.com/office/drawing/2014/main" id="{376A32CE-CC81-4C0F-AD6A-13350515BF7C}"/>
                </a:ext>
              </a:extLst>
            </p:cNvPr>
            <p:cNvSpPr/>
            <p:nvPr/>
          </p:nvSpPr>
          <p:spPr>
            <a:xfrm>
              <a:off x="8264509" y="2830303"/>
              <a:ext cx="101576" cy="1063396"/>
            </a:xfrm>
            <a:prstGeom prst="leftBrace">
              <a:avLst>
                <a:gd name="adj1" fmla="val 141177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8" name="Textfeld 437">
              <a:extLst>
                <a:ext uri="{FF2B5EF4-FFF2-40B4-BE49-F238E27FC236}">
                  <a16:creationId xmlns:a16="http://schemas.microsoft.com/office/drawing/2014/main" id="{2601EA83-5A78-448D-B684-0C0B59CE110C}"/>
                </a:ext>
              </a:extLst>
            </p:cNvPr>
            <p:cNvSpPr txBox="1"/>
            <p:nvPr/>
          </p:nvSpPr>
          <p:spPr>
            <a:xfrm>
              <a:off x="7936532" y="3186766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60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D3155B7-5F45-470A-A9E1-ACAF0601DF47}"/>
              </a:ext>
            </a:extLst>
          </p:cNvPr>
          <p:cNvGrpSpPr/>
          <p:nvPr/>
        </p:nvGrpSpPr>
        <p:grpSpPr>
          <a:xfrm>
            <a:off x="380996" y="222250"/>
            <a:ext cx="9574202" cy="5227907"/>
            <a:chOff x="380996" y="222250"/>
            <a:chExt cx="9574202" cy="5227907"/>
          </a:xfrm>
        </p:grpSpPr>
        <p:grpSp>
          <p:nvGrpSpPr>
            <p:cNvPr id="103" name="Gruppieren 102">
              <a:extLst>
                <a:ext uri="{FF2B5EF4-FFF2-40B4-BE49-F238E27FC236}">
                  <a16:creationId xmlns:a16="http://schemas.microsoft.com/office/drawing/2014/main" id="{B3F56B59-92F2-443D-9BEF-8C34A0EDC0FE}"/>
                </a:ext>
              </a:extLst>
            </p:cNvPr>
            <p:cNvGrpSpPr/>
            <p:nvPr/>
          </p:nvGrpSpPr>
          <p:grpSpPr>
            <a:xfrm>
              <a:off x="628648" y="323850"/>
              <a:ext cx="3086102" cy="3771900"/>
              <a:chOff x="628648" y="323850"/>
              <a:chExt cx="3086102" cy="3771900"/>
            </a:xfrm>
          </p:grpSpPr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C9D1A4D4-8DBC-4FDE-B374-73DBAF52704B}"/>
                  </a:ext>
                </a:extLst>
              </p:cNvPr>
              <p:cNvCxnSpPr/>
              <p:nvPr/>
            </p:nvCxnSpPr>
            <p:spPr>
              <a:xfrm flipV="1">
                <a:off x="628650" y="323850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61947DB6-05E4-40CA-BADD-E92769431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650" y="1587500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0C47EB98-C880-4227-B1D9-1AF9139C0FFE}"/>
                  </a:ext>
                </a:extLst>
              </p:cNvPr>
              <p:cNvCxnSpPr/>
              <p:nvPr/>
            </p:nvCxnSpPr>
            <p:spPr>
              <a:xfrm flipV="1">
                <a:off x="628650" y="2832100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6082C005-EA36-4712-AD85-D42B26BF0C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4750" y="323850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921506AD-83B0-4E96-B08F-635A0F721D59}"/>
                  </a:ext>
                </a:extLst>
              </p:cNvPr>
              <p:cNvCxnSpPr/>
              <p:nvPr/>
            </p:nvCxnSpPr>
            <p:spPr>
              <a:xfrm flipV="1">
                <a:off x="628650" y="682171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F5DE455B-3317-488D-9A1B-D3D48B622A20}"/>
                  </a:ext>
                </a:extLst>
              </p:cNvPr>
              <p:cNvCxnSpPr/>
              <p:nvPr/>
            </p:nvCxnSpPr>
            <p:spPr>
              <a:xfrm flipV="1">
                <a:off x="628649" y="1040492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697F2E02-51CC-470B-965D-980215B161E7}"/>
                  </a:ext>
                </a:extLst>
              </p:cNvPr>
              <p:cNvCxnSpPr/>
              <p:nvPr/>
            </p:nvCxnSpPr>
            <p:spPr>
              <a:xfrm flipV="1">
                <a:off x="628649" y="1398813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3EB9BFA2-5F42-4BE4-ABCD-D696481715A0}"/>
                  </a:ext>
                </a:extLst>
              </p:cNvPr>
              <p:cNvCxnSpPr/>
              <p:nvPr/>
            </p:nvCxnSpPr>
            <p:spPr>
              <a:xfrm flipV="1">
                <a:off x="628648" y="1757134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A4480615-E513-4E58-A5C5-A40D6232706F}"/>
                  </a:ext>
                </a:extLst>
              </p:cNvPr>
              <p:cNvCxnSpPr/>
              <p:nvPr/>
            </p:nvCxnSpPr>
            <p:spPr>
              <a:xfrm flipV="1">
                <a:off x="628648" y="2115455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928B7D2D-BB9B-47B7-BD48-CCF17E77DDE8}"/>
                  </a:ext>
                </a:extLst>
              </p:cNvPr>
              <p:cNvCxnSpPr/>
              <p:nvPr/>
            </p:nvCxnSpPr>
            <p:spPr>
              <a:xfrm flipV="1">
                <a:off x="628648" y="2473776"/>
                <a:ext cx="3086100" cy="1263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B553AF76-8DCE-41A2-BFB7-543953545A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250" y="1436687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DA45CFE3-CAEF-4835-8FD8-6380E8776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8100" y="1298575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B2DA9DD7-D645-4035-AD6F-4E2D8B7D36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6400" y="1152524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83D52758-C7A7-4564-A15C-891E488207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2950" y="1019175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51C27CAD-210E-480D-8FDC-FD138C09D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9500" y="889000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AEC835D3-4217-4D5E-AAF9-1ACA42B49A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1450" y="739775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FA7F12BB-312D-4BBB-97D7-C351F10F89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5300" y="612775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51B9CC38-4D41-4702-962C-F5DB7F4393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8200" y="454025"/>
                <a:ext cx="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uppieren 193">
              <a:extLst>
                <a:ext uri="{FF2B5EF4-FFF2-40B4-BE49-F238E27FC236}">
                  <a16:creationId xmlns:a16="http://schemas.microsoft.com/office/drawing/2014/main" id="{E451039E-128E-4A59-A6DC-5200E0A1248A}"/>
                </a:ext>
              </a:extLst>
            </p:cNvPr>
            <p:cNvGrpSpPr/>
            <p:nvPr/>
          </p:nvGrpSpPr>
          <p:grpSpPr>
            <a:xfrm>
              <a:off x="641348" y="372882"/>
              <a:ext cx="3108330" cy="1495050"/>
              <a:chOff x="641348" y="372882"/>
              <a:chExt cx="3108330" cy="1495050"/>
            </a:xfrm>
          </p:grpSpPr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D1E26248-1126-4D9D-9A7C-8801A5977E88}"/>
                  </a:ext>
                </a:extLst>
              </p:cNvPr>
              <p:cNvSpPr txBox="1"/>
              <p:nvPr/>
            </p:nvSpPr>
            <p:spPr>
              <a:xfrm>
                <a:off x="641348" y="149860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4FB9165D-6D20-4388-B6E9-A00A86B625D5}"/>
                  </a:ext>
                </a:extLst>
              </p:cNvPr>
              <p:cNvSpPr txBox="1"/>
              <p:nvPr/>
            </p:nvSpPr>
            <p:spPr>
              <a:xfrm>
                <a:off x="977900" y="1390588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131" name="Textfeld 130">
                <a:extLst>
                  <a:ext uri="{FF2B5EF4-FFF2-40B4-BE49-F238E27FC236}">
                    <a16:creationId xmlns:a16="http://schemas.microsoft.com/office/drawing/2014/main" id="{D4A12414-4C67-48F9-8A90-DDE6B68462F1}"/>
                  </a:ext>
                </a:extLst>
              </p:cNvPr>
              <p:cNvSpPr txBox="1"/>
              <p:nvPr/>
            </p:nvSpPr>
            <p:spPr>
              <a:xfrm>
                <a:off x="1333500" y="125689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2F950C89-CC4D-418B-AE3A-889F7DDA91C8}"/>
                  </a:ext>
                </a:extLst>
              </p:cNvPr>
              <p:cNvSpPr txBox="1"/>
              <p:nvPr/>
            </p:nvSpPr>
            <p:spPr>
              <a:xfrm>
                <a:off x="1682750" y="110550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135" name="Textfeld 134">
                <a:extLst>
                  <a:ext uri="{FF2B5EF4-FFF2-40B4-BE49-F238E27FC236}">
                    <a16:creationId xmlns:a16="http://schemas.microsoft.com/office/drawing/2014/main" id="{29CA25FD-E65D-4F98-96D7-9FD6D7841CE4}"/>
                  </a:ext>
                </a:extLst>
              </p:cNvPr>
              <p:cNvSpPr txBox="1"/>
              <p:nvPr/>
            </p:nvSpPr>
            <p:spPr>
              <a:xfrm>
                <a:off x="3387725" y="37288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136" name="Textfeld 135">
                <a:extLst>
                  <a:ext uri="{FF2B5EF4-FFF2-40B4-BE49-F238E27FC236}">
                    <a16:creationId xmlns:a16="http://schemas.microsoft.com/office/drawing/2014/main" id="{320094EA-C826-4B5C-8690-3CAF0F19101D}"/>
                  </a:ext>
                </a:extLst>
              </p:cNvPr>
              <p:cNvSpPr txBox="1"/>
              <p:nvPr/>
            </p:nvSpPr>
            <p:spPr>
              <a:xfrm>
                <a:off x="3016247" y="529443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86D1AB54-7AB6-43A0-823C-0C44880966BA}"/>
                  </a:ext>
                </a:extLst>
              </p:cNvPr>
              <p:cNvSpPr txBox="1"/>
              <p:nvPr/>
            </p:nvSpPr>
            <p:spPr>
              <a:xfrm>
                <a:off x="2705100" y="66016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41CFF7FF-F15C-49EB-B759-299D05D2A11A}"/>
                  </a:ext>
                </a:extLst>
              </p:cNvPr>
              <p:cNvSpPr txBox="1"/>
              <p:nvPr/>
            </p:nvSpPr>
            <p:spPr>
              <a:xfrm>
                <a:off x="2374902" y="81306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929BC734-3674-4662-9991-CC6C8A246B96}"/>
                  </a:ext>
                </a:extLst>
              </p:cNvPr>
              <p:cNvSpPr txBox="1"/>
              <p:nvPr/>
            </p:nvSpPr>
            <p:spPr>
              <a:xfrm>
                <a:off x="2019300" y="96388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</p:grp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A731EE3A-B478-4B73-873F-DDD082B99722}"/>
                </a:ext>
              </a:extLst>
            </p:cNvPr>
            <p:cNvGrpSpPr/>
            <p:nvPr/>
          </p:nvGrpSpPr>
          <p:grpSpPr>
            <a:xfrm>
              <a:off x="4251325" y="1734911"/>
              <a:ext cx="1047751" cy="1509939"/>
              <a:chOff x="3898899" y="2029053"/>
              <a:chExt cx="1047751" cy="1509939"/>
            </a:xfrm>
          </p:grpSpPr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81582D55-EDD0-4F8C-9F10-8F82841009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8900" y="2029053"/>
                <a:ext cx="1047750" cy="4349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FEFA9299-7586-4DF8-8F74-73DB87BE96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899" y="2464029"/>
                <a:ext cx="1" cy="10633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671A658F-F701-4005-9A75-AB038A301A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8900" y="2414930"/>
                <a:ext cx="1047750" cy="4074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C8F3E8A2-6416-42BC-AA2A-758532461F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8899" y="2761684"/>
                <a:ext cx="1047751" cy="4189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768F0C62-980E-44C5-BF5F-4D7F154C7C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8899" y="3121025"/>
                <a:ext cx="1047751" cy="417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AC04C4F3-B0E6-4917-84E3-6C2A30548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4500" y="2313216"/>
                <a:ext cx="0" cy="10658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E4F090A2-9DA5-4906-9456-908580686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8350" y="2175104"/>
                <a:ext cx="0" cy="10729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8A267D21-E04A-4540-A404-3408817C4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650" y="2029053"/>
                <a:ext cx="0" cy="1091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79BB9274-0C52-44F8-8355-6154324EDD57}"/>
                </a:ext>
              </a:extLst>
            </p:cNvPr>
            <p:cNvCxnSpPr>
              <a:cxnSpLocks/>
            </p:cNvCxnSpPr>
            <p:nvPr/>
          </p:nvCxnSpPr>
          <p:spPr>
            <a:xfrm>
              <a:off x="1682751" y="1160577"/>
              <a:ext cx="5060949" cy="80939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r Verbinder 123">
              <a:extLst>
                <a:ext uri="{FF2B5EF4-FFF2-40B4-BE49-F238E27FC236}">
                  <a16:creationId xmlns:a16="http://schemas.microsoft.com/office/drawing/2014/main" id="{F7B96DB9-E9E9-444D-94C3-F006A15D41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648" y="2669378"/>
              <a:ext cx="5067300" cy="79795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uppieren 194">
              <a:extLst>
                <a:ext uri="{FF2B5EF4-FFF2-40B4-BE49-F238E27FC236}">
                  <a16:creationId xmlns:a16="http://schemas.microsoft.com/office/drawing/2014/main" id="{253D76E2-C84C-4947-BB19-3C89A0895FCF}"/>
                </a:ext>
              </a:extLst>
            </p:cNvPr>
            <p:cNvGrpSpPr/>
            <p:nvPr/>
          </p:nvGrpSpPr>
          <p:grpSpPr>
            <a:xfrm>
              <a:off x="641348" y="729345"/>
              <a:ext cx="3108330" cy="1495050"/>
              <a:chOff x="641348" y="372882"/>
              <a:chExt cx="3108330" cy="1495050"/>
            </a:xfrm>
          </p:grpSpPr>
          <p:sp>
            <p:nvSpPr>
              <p:cNvPr id="196" name="Textfeld 195">
                <a:extLst>
                  <a:ext uri="{FF2B5EF4-FFF2-40B4-BE49-F238E27FC236}">
                    <a16:creationId xmlns:a16="http://schemas.microsoft.com/office/drawing/2014/main" id="{EC9DE350-2A35-46C3-875F-62EA94B4600C}"/>
                  </a:ext>
                </a:extLst>
              </p:cNvPr>
              <p:cNvSpPr txBox="1"/>
              <p:nvPr/>
            </p:nvSpPr>
            <p:spPr>
              <a:xfrm>
                <a:off x="641348" y="149860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197" name="Textfeld 196">
                <a:extLst>
                  <a:ext uri="{FF2B5EF4-FFF2-40B4-BE49-F238E27FC236}">
                    <a16:creationId xmlns:a16="http://schemas.microsoft.com/office/drawing/2014/main" id="{DB7309EB-F1C2-4E40-BFBE-CCD70A0D3FE1}"/>
                  </a:ext>
                </a:extLst>
              </p:cNvPr>
              <p:cNvSpPr txBox="1"/>
              <p:nvPr/>
            </p:nvSpPr>
            <p:spPr>
              <a:xfrm>
                <a:off x="977900" y="1390588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198" name="Textfeld 197">
                <a:extLst>
                  <a:ext uri="{FF2B5EF4-FFF2-40B4-BE49-F238E27FC236}">
                    <a16:creationId xmlns:a16="http://schemas.microsoft.com/office/drawing/2014/main" id="{E6A020F6-181E-4324-BA5C-24B574A28A91}"/>
                  </a:ext>
                </a:extLst>
              </p:cNvPr>
              <p:cNvSpPr txBox="1"/>
              <p:nvPr/>
            </p:nvSpPr>
            <p:spPr>
              <a:xfrm>
                <a:off x="1333500" y="125689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289480EA-D4FC-4D05-BF6A-80C254F0EF6A}"/>
                  </a:ext>
                </a:extLst>
              </p:cNvPr>
              <p:cNvSpPr txBox="1"/>
              <p:nvPr/>
            </p:nvSpPr>
            <p:spPr>
              <a:xfrm>
                <a:off x="1682750" y="110550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00" name="Textfeld 199">
                <a:extLst>
                  <a:ext uri="{FF2B5EF4-FFF2-40B4-BE49-F238E27FC236}">
                    <a16:creationId xmlns:a16="http://schemas.microsoft.com/office/drawing/2014/main" id="{9A0B5DB6-D090-4E87-98A5-27B9E9F41B0B}"/>
                  </a:ext>
                </a:extLst>
              </p:cNvPr>
              <p:cNvSpPr txBox="1"/>
              <p:nvPr/>
            </p:nvSpPr>
            <p:spPr>
              <a:xfrm>
                <a:off x="3387725" y="37288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01" name="Textfeld 200">
                <a:extLst>
                  <a:ext uri="{FF2B5EF4-FFF2-40B4-BE49-F238E27FC236}">
                    <a16:creationId xmlns:a16="http://schemas.microsoft.com/office/drawing/2014/main" id="{616C24C3-8789-4D7A-A860-FFE21C75D4A1}"/>
                  </a:ext>
                </a:extLst>
              </p:cNvPr>
              <p:cNvSpPr txBox="1"/>
              <p:nvPr/>
            </p:nvSpPr>
            <p:spPr>
              <a:xfrm>
                <a:off x="3016247" y="529443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02" name="Textfeld 201">
                <a:extLst>
                  <a:ext uri="{FF2B5EF4-FFF2-40B4-BE49-F238E27FC236}">
                    <a16:creationId xmlns:a16="http://schemas.microsoft.com/office/drawing/2014/main" id="{2B4B71F9-0C17-4ED5-A2B0-4A67A8FF3934}"/>
                  </a:ext>
                </a:extLst>
              </p:cNvPr>
              <p:cNvSpPr txBox="1"/>
              <p:nvPr/>
            </p:nvSpPr>
            <p:spPr>
              <a:xfrm>
                <a:off x="2705100" y="66016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03" name="Textfeld 202">
                <a:extLst>
                  <a:ext uri="{FF2B5EF4-FFF2-40B4-BE49-F238E27FC236}">
                    <a16:creationId xmlns:a16="http://schemas.microsoft.com/office/drawing/2014/main" id="{D37DAE23-19D9-4605-AC6E-7FB00821DBB7}"/>
                  </a:ext>
                </a:extLst>
              </p:cNvPr>
              <p:cNvSpPr txBox="1"/>
              <p:nvPr/>
            </p:nvSpPr>
            <p:spPr>
              <a:xfrm>
                <a:off x="2374902" y="81306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04" name="Textfeld 203">
                <a:extLst>
                  <a:ext uri="{FF2B5EF4-FFF2-40B4-BE49-F238E27FC236}">
                    <a16:creationId xmlns:a16="http://schemas.microsoft.com/office/drawing/2014/main" id="{B52B6D3F-DC2E-4BC8-BE24-24253B940C95}"/>
                  </a:ext>
                </a:extLst>
              </p:cNvPr>
              <p:cNvSpPr txBox="1"/>
              <p:nvPr/>
            </p:nvSpPr>
            <p:spPr>
              <a:xfrm>
                <a:off x="2019300" y="96388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</p:grpSp>
        <p:grpSp>
          <p:nvGrpSpPr>
            <p:cNvPr id="205" name="Gruppieren 204">
              <a:extLst>
                <a:ext uri="{FF2B5EF4-FFF2-40B4-BE49-F238E27FC236}">
                  <a16:creationId xmlns:a16="http://schemas.microsoft.com/office/drawing/2014/main" id="{FFE55CE6-01EC-4D22-8EC1-8170892A3A5F}"/>
                </a:ext>
              </a:extLst>
            </p:cNvPr>
            <p:cNvGrpSpPr/>
            <p:nvPr/>
          </p:nvGrpSpPr>
          <p:grpSpPr>
            <a:xfrm>
              <a:off x="641348" y="1439877"/>
              <a:ext cx="3108330" cy="1495050"/>
              <a:chOff x="641348" y="372882"/>
              <a:chExt cx="3108330" cy="1495050"/>
            </a:xfrm>
          </p:grpSpPr>
          <p:sp>
            <p:nvSpPr>
              <p:cNvPr id="206" name="Textfeld 205">
                <a:extLst>
                  <a:ext uri="{FF2B5EF4-FFF2-40B4-BE49-F238E27FC236}">
                    <a16:creationId xmlns:a16="http://schemas.microsoft.com/office/drawing/2014/main" id="{2E494796-57EE-4F56-A684-3A4CEA8811D7}"/>
                  </a:ext>
                </a:extLst>
              </p:cNvPr>
              <p:cNvSpPr txBox="1"/>
              <p:nvPr/>
            </p:nvSpPr>
            <p:spPr>
              <a:xfrm>
                <a:off x="641348" y="149860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07" name="Textfeld 206">
                <a:extLst>
                  <a:ext uri="{FF2B5EF4-FFF2-40B4-BE49-F238E27FC236}">
                    <a16:creationId xmlns:a16="http://schemas.microsoft.com/office/drawing/2014/main" id="{5822BEA5-391D-4D9C-A671-7A50388875EC}"/>
                  </a:ext>
                </a:extLst>
              </p:cNvPr>
              <p:cNvSpPr txBox="1"/>
              <p:nvPr/>
            </p:nvSpPr>
            <p:spPr>
              <a:xfrm>
                <a:off x="977900" y="1390588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08" name="Textfeld 207">
                <a:extLst>
                  <a:ext uri="{FF2B5EF4-FFF2-40B4-BE49-F238E27FC236}">
                    <a16:creationId xmlns:a16="http://schemas.microsoft.com/office/drawing/2014/main" id="{1A7B5B60-17E5-4C2B-90D3-9EDEE9C4EBFC}"/>
                  </a:ext>
                </a:extLst>
              </p:cNvPr>
              <p:cNvSpPr txBox="1"/>
              <p:nvPr/>
            </p:nvSpPr>
            <p:spPr>
              <a:xfrm>
                <a:off x="1333500" y="125689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B5EB320B-6FC5-43AA-A983-4848F5D20CFE}"/>
                  </a:ext>
                </a:extLst>
              </p:cNvPr>
              <p:cNvSpPr txBox="1"/>
              <p:nvPr/>
            </p:nvSpPr>
            <p:spPr>
              <a:xfrm>
                <a:off x="1682750" y="110550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BA97176F-CC4B-4545-8FD3-4F48DF1BA219}"/>
                  </a:ext>
                </a:extLst>
              </p:cNvPr>
              <p:cNvSpPr txBox="1"/>
              <p:nvPr/>
            </p:nvSpPr>
            <p:spPr>
              <a:xfrm>
                <a:off x="3387725" y="37288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11" name="Textfeld 210">
                <a:extLst>
                  <a:ext uri="{FF2B5EF4-FFF2-40B4-BE49-F238E27FC236}">
                    <a16:creationId xmlns:a16="http://schemas.microsoft.com/office/drawing/2014/main" id="{79235111-04CC-427A-A618-AD1E3D6B95F7}"/>
                  </a:ext>
                </a:extLst>
              </p:cNvPr>
              <p:cNvSpPr txBox="1"/>
              <p:nvPr/>
            </p:nvSpPr>
            <p:spPr>
              <a:xfrm>
                <a:off x="3016247" y="529443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C1E7A15E-07EE-4863-844F-72658D03B183}"/>
                  </a:ext>
                </a:extLst>
              </p:cNvPr>
              <p:cNvSpPr txBox="1"/>
              <p:nvPr/>
            </p:nvSpPr>
            <p:spPr>
              <a:xfrm>
                <a:off x="2705100" y="66016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5B92E13D-E01A-4B9F-AEAA-F46BF4EE57A4}"/>
                  </a:ext>
                </a:extLst>
              </p:cNvPr>
              <p:cNvSpPr txBox="1"/>
              <p:nvPr/>
            </p:nvSpPr>
            <p:spPr>
              <a:xfrm>
                <a:off x="2374902" y="81306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51D90BC1-4894-4251-A260-75DC03C51FC0}"/>
                  </a:ext>
                </a:extLst>
              </p:cNvPr>
              <p:cNvSpPr txBox="1"/>
              <p:nvPr/>
            </p:nvSpPr>
            <p:spPr>
              <a:xfrm>
                <a:off x="2019300" y="96388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</p:grpSp>
        <p:grpSp>
          <p:nvGrpSpPr>
            <p:cNvPr id="215" name="Gruppieren 214">
              <a:extLst>
                <a:ext uri="{FF2B5EF4-FFF2-40B4-BE49-F238E27FC236}">
                  <a16:creationId xmlns:a16="http://schemas.microsoft.com/office/drawing/2014/main" id="{49FB6F22-2D7D-44B9-B4DB-B1EF1DE54E6E}"/>
                </a:ext>
              </a:extLst>
            </p:cNvPr>
            <p:cNvGrpSpPr/>
            <p:nvPr/>
          </p:nvGrpSpPr>
          <p:grpSpPr>
            <a:xfrm>
              <a:off x="641348" y="1096446"/>
              <a:ext cx="3108330" cy="1495050"/>
              <a:chOff x="641348" y="372882"/>
              <a:chExt cx="3108330" cy="1495050"/>
            </a:xfrm>
          </p:grpSpPr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AFCEACCC-3688-4DEA-8DBA-6588847DD087}"/>
                  </a:ext>
                </a:extLst>
              </p:cNvPr>
              <p:cNvSpPr txBox="1"/>
              <p:nvPr/>
            </p:nvSpPr>
            <p:spPr>
              <a:xfrm>
                <a:off x="641348" y="149860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0C09C061-508D-4A54-9642-F48002A27ECA}"/>
                  </a:ext>
                </a:extLst>
              </p:cNvPr>
              <p:cNvSpPr txBox="1"/>
              <p:nvPr/>
            </p:nvSpPr>
            <p:spPr>
              <a:xfrm>
                <a:off x="977900" y="1390588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18" name="Textfeld 217">
                <a:extLst>
                  <a:ext uri="{FF2B5EF4-FFF2-40B4-BE49-F238E27FC236}">
                    <a16:creationId xmlns:a16="http://schemas.microsoft.com/office/drawing/2014/main" id="{76566157-B73F-42A6-88A1-AF0C2B90CCA5}"/>
                  </a:ext>
                </a:extLst>
              </p:cNvPr>
              <p:cNvSpPr txBox="1"/>
              <p:nvPr/>
            </p:nvSpPr>
            <p:spPr>
              <a:xfrm>
                <a:off x="1333500" y="125689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19" name="Textfeld 218">
                <a:extLst>
                  <a:ext uri="{FF2B5EF4-FFF2-40B4-BE49-F238E27FC236}">
                    <a16:creationId xmlns:a16="http://schemas.microsoft.com/office/drawing/2014/main" id="{DEEC86F6-D727-4CE3-A30B-D7818BE039A3}"/>
                  </a:ext>
                </a:extLst>
              </p:cNvPr>
              <p:cNvSpPr txBox="1"/>
              <p:nvPr/>
            </p:nvSpPr>
            <p:spPr>
              <a:xfrm>
                <a:off x="1682750" y="110550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5B51967A-DD53-4FEA-BA5E-19581B10D93B}"/>
                  </a:ext>
                </a:extLst>
              </p:cNvPr>
              <p:cNvSpPr txBox="1"/>
              <p:nvPr/>
            </p:nvSpPr>
            <p:spPr>
              <a:xfrm>
                <a:off x="3387725" y="37288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21" name="Textfeld 220">
                <a:extLst>
                  <a:ext uri="{FF2B5EF4-FFF2-40B4-BE49-F238E27FC236}">
                    <a16:creationId xmlns:a16="http://schemas.microsoft.com/office/drawing/2014/main" id="{88D3C886-047B-4BA1-BFE7-7431418D4086}"/>
                  </a:ext>
                </a:extLst>
              </p:cNvPr>
              <p:cNvSpPr txBox="1"/>
              <p:nvPr/>
            </p:nvSpPr>
            <p:spPr>
              <a:xfrm>
                <a:off x="3016247" y="529443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BEFB277F-0396-46F8-B550-4ED46BE56FE9}"/>
                  </a:ext>
                </a:extLst>
              </p:cNvPr>
              <p:cNvSpPr txBox="1"/>
              <p:nvPr/>
            </p:nvSpPr>
            <p:spPr>
              <a:xfrm>
                <a:off x="2705100" y="66016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C433E419-0FE7-4962-81DA-34AB2460A6CA}"/>
                  </a:ext>
                </a:extLst>
              </p:cNvPr>
              <p:cNvSpPr txBox="1"/>
              <p:nvPr/>
            </p:nvSpPr>
            <p:spPr>
              <a:xfrm>
                <a:off x="2374902" y="81306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0470F709-662A-47A6-885C-D448C74DF775}"/>
                  </a:ext>
                </a:extLst>
              </p:cNvPr>
              <p:cNvSpPr txBox="1"/>
              <p:nvPr/>
            </p:nvSpPr>
            <p:spPr>
              <a:xfrm>
                <a:off x="2019300" y="96388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</p:grpSp>
        <p:grpSp>
          <p:nvGrpSpPr>
            <p:cNvPr id="225" name="Gruppieren 224">
              <a:extLst>
                <a:ext uri="{FF2B5EF4-FFF2-40B4-BE49-F238E27FC236}">
                  <a16:creationId xmlns:a16="http://schemas.microsoft.com/office/drawing/2014/main" id="{25E46C7E-08F8-4B87-A81E-CAF6ADEE4E5E}"/>
                </a:ext>
              </a:extLst>
            </p:cNvPr>
            <p:cNvGrpSpPr/>
            <p:nvPr/>
          </p:nvGrpSpPr>
          <p:grpSpPr>
            <a:xfrm>
              <a:off x="641348" y="1789085"/>
              <a:ext cx="3108330" cy="1495050"/>
              <a:chOff x="641348" y="372882"/>
              <a:chExt cx="3108330" cy="1495050"/>
            </a:xfrm>
          </p:grpSpPr>
          <p:sp>
            <p:nvSpPr>
              <p:cNvPr id="226" name="Textfeld 225">
                <a:extLst>
                  <a:ext uri="{FF2B5EF4-FFF2-40B4-BE49-F238E27FC236}">
                    <a16:creationId xmlns:a16="http://schemas.microsoft.com/office/drawing/2014/main" id="{37B40759-B8BF-44BE-BD74-BEC3030214BD}"/>
                  </a:ext>
                </a:extLst>
              </p:cNvPr>
              <p:cNvSpPr txBox="1"/>
              <p:nvPr/>
            </p:nvSpPr>
            <p:spPr>
              <a:xfrm>
                <a:off x="641348" y="149860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27" name="Textfeld 226">
                <a:extLst>
                  <a:ext uri="{FF2B5EF4-FFF2-40B4-BE49-F238E27FC236}">
                    <a16:creationId xmlns:a16="http://schemas.microsoft.com/office/drawing/2014/main" id="{AD491B55-4208-4BC5-A9F1-024FD9EFD926}"/>
                  </a:ext>
                </a:extLst>
              </p:cNvPr>
              <p:cNvSpPr txBox="1"/>
              <p:nvPr/>
            </p:nvSpPr>
            <p:spPr>
              <a:xfrm>
                <a:off x="977900" y="1390588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28" name="Textfeld 227">
                <a:extLst>
                  <a:ext uri="{FF2B5EF4-FFF2-40B4-BE49-F238E27FC236}">
                    <a16:creationId xmlns:a16="http://schemas.microsoft.com/office/drawing/2014/main" id="{52BE40BE-ADEF-449F-8346-0989D5A40514}"/>
                  </a:ext>
                </a:extLst>
              </p:cNvPr>
              <p:cNvSpPr txBox="1"/>
              <p:nvPr/>
            </p:nvSpPr>
            <p:spPr>
              <a:xfrm>
                <a:off x="1333500" y="125689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4CAB0CD1-1BDE-429E-906B-817255582836}"/>
                  </a:ext>
                </a:extLst>
              </p:cNvPr>
              <p:cNvSpPr txBox="1"/>
              <p:nvPr/>
            </p:nvSpPr>
            <p:spPr>
              <a:xfrm>
                <a:off x="1682750" y="110550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30" name="Textfeld 229">
                <a:extLst>
                  <a:ext uri="{FF2B5EF4-FFF2-40B4-BE49-F238E27FC236}">
                    <a16:creationId xmlns:a16="http://schemas.microsoft.com/office/drawing/2014/main" id="{7DEE9619-53BF-4F1B-B069-8395FBDFE000}"/>
                  </a:ext>
                </a:extLst>
              </p:cNvPr>
              <p:cNvSpPr txBox="1"/>
              <p:nvPr/>
            </p:nvSpPr>
            <p:spPr>
              <a:xfrm>
                <a:off x="3387725" y="37288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31" name="Textfeld 230">
                <a:extLst>
                  <a:ext uri="{FF2B5EF4-FFF2-40B4-BE49-F238E27FC236}">
                    <a16:creationId xmlns:a16="http://schemas.microsoft.com/office/drawing/2014/main" id="{24A23A5E-CAD7-4907-828C-64722E33443B}"/>
                  </a:ext>
                </a:extLst>
              </p:cNvPr>
              <p:cNvSpPr txBox="1"/>
              <p:nvPr/>
            </p:nvSpPr>
            <p:spPr>
              <a:xfrm>
                <a:off x="3016247" y="529443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32" name="Textfeld 231">
                <a:extLst>
                  <a:ext uri="{FF2B5EF4-FFF2-40B4-BE49-F238E27FC236}">
                    <a16:creationId xmlns:a16="http://schemas.microsoft.com/office/drawing/2014/main" id="{487B3D0E-2798-4FFD-BB20-0F2ADF3F5EE0}"/>
                  </a:ext>
                </a:extLst>
              </p:cNvPr>
              <p:cNvSpPr txBox="1"/>
              <p:nvPr/>
            </p:nvSpPr>
            <p:spPr>
              <a:xfrm>
                <a:off x="2705100" y="66016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33" name="Textfeld 232">
                <a:extLst>
                  <a:ext uri="{FF2B5EF4-FFF2-40B4-BE49-F238E27FC236}">
                    <a16:creationId xmlns:a16="http://schemas.microsoft.com/office/drawing/2014/main" id="{EF936EFB-B807-4C77-8E96-5B3C3D5B356D}"/>
                  </a:ext>
                </a:extLst>
              </p:cNvPr>
              <p:cNvSpPr txBox="1"/>
              <p:nvPr/>
            </p:nvSpPr>
            <p:spPr>
              <a:xfrm>
                <a:off x="2374902" y="81306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34" name="Textfeld 233">
                <a:extLst>
                  <a:ext uri="{FF2B5EF4-FFF2-40B4-BE49-F238E27FC236}">
                    <a16:creationId xmlns:a16="http://schemas.microsoft.com/office/drawing/2014/main" id="{EAE95B7B-E832-4F79-8DC4-8EE52FD780C9}"/>
                  </a:ext>
                </a:extLst>
              </p:cNvPr>
              <p:cNvSpPr txBox="1"/>
              <p:nvPr/>
            </p:nvSpPr>
            <p:spPr>
              <a:xfrm>
                <a:off x="2019300" y="96388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</p:grpSp>
        <p:grpSp>
          <p:nvGrpSpPr>
            <p:cNvPr id="235" name="Gruppieren 234">
              <a:extLst>
                <a:ext uri="{FF2B5EF4-FFF2-40B4-BE49-F238E27FC236}">
                  <a16:creationId xmlns:a16="http://schemas.microsoft.com/office/drawing/2014/main" id="{EEDCF85E-65B8-4AAF-A712-574EE3E6EBE9}"/>
                </a:ext>
              </a:extLst>
            </p:cNvPr>
            <p:cNvGrpSpPr/>
            <p:nvPr/>
          </p:nvGrpSpPr>
          <p:grpSpPr>
            <a:xfrm>
              <a:off x="641348" y="2144920"/>
              <a:ext cx="3108330" cy="1495050"/>
              <a:chOff x="641348" y="372882"/>
              <a:chExt cx="3108330" cy="1495050"/>
            </a:xfrm>
          </p:grpSpPr>
          <p:sp>
            <p:nvSpPr>
              <p:cNvPr id="236" name="Textfeld 235">
                <a:extLst>
                  <a:ext uri="{FF2B5EF4-FFF2-40B4-BE49-F238E27FC236}">
                    <a16:creationId xmlns:a16="http://schemas.microsoft.com/office/drawing/2014/main" id="{1001D84A-0280-43DA-BC83-B0C39A823B1F}"/>
                  </a:ext>
                </a:extLst>
              </p:cNvPr>
              <p:cNvSpPr txBox="1"/>
              <p:nvPr/>
            </p:nvSpPr>
            <p:spPr>
              <a:xfrm>
                <a:off x="641348" y="149860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37" name="Textfeld 236">
                <a:extLst>
                  <a:ext uri="{FF2B5EF4-FFF2-40B4-BE49-F238E27FC236}">
                    <a16:creationId xmlns:a16="http://schemas.microsoft.com/office/drawing/2014/main" id="{D21612AB-6E55-455F-9262-D1D24DE6DE63}"/>
                  </a:ext>
                </a:extLst>
              </p:cNvPr>
              <p:cNvSpPr txBox="1"/>
              <p:nvPr/>
            </p:nvSpPr>
            <p:spPr>
              <a:xfrm>
                <a:off x="977900" y="1390588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38" name="Textfeld 237">
                <a:extLst>
                  <a:ext uri="{FF2B5EF4-FFF2-40B4-BE49-F238E27FC236}">
                    <a16:creationId xmlns:a16="http://schemas.microsoft.com/office/drawing/2014/main" id="{9D8532BF-A779-44A6-A28E-597C8C230AEC}"/>
                  </a:ext>
                </a:extLst>
              </p:cNvPr>
              <p:cNvSpPr txBox="1"/>
              <p:nvPr/>
            </p:nvSpPr>
            <p:spPr>
              <a:xfrm>
                <a:off x="1333500" y="125689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39" name="Textfeld 238">
                <a:extLst>
                  <a:ext uri="{FF2B5EF4-FFF2-40B4-BE49-F238E27FC236}">
                    <a16:creationId xmlns:a16="http://schemas.microsoft.com/office/drawing/2014/main" id="{05CA761C-5C62-4780-99C0-1C8EE43832AE}"/>
                  </a:ext>
                </a:extLst>
              </p:cNvPr>
              <p:cNvSpPr txBox="1"/>
              <p:nvPr/>
            </p:nvSpPr>
            <p:spPr>
              <a:xfrm>
                <a:off x="1682750" y="110550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40" name="Textfeld 239">
                <a:extLst>
                  <a:ext uri="{FF2B5EF4-FFF2-40B4-BE49-F238E27FC236}">
                    <a16:creationId xmlns:a16="http://schemas.microsoft.com/office/drawing/2014/main" id="{F3F68F7D-6DAA-4069-88A6-2C90834404DF}"/>
                  </a:ext>
                </a:extLst>
              </p:cNvPr>
              <p:cNvSpPr txBox="1"/>
              <p:nvPr/>
            </p:nvSpPr>
            <p:spPr>
              <a:xfrm>
                <a:off x="3387725" y="37288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41" name="Textfeld 240">
                <a:extLst>
                  <a:ext uri="{FF2B5EF4-FFF2-40B4-BE49-F238E27FC236}">
                    <a16:creationId xmlns:a16="http://schemas.microsoft.com/office/drawing/2014/main" id="{00A64AC7-B640-4C00-9E87-8D182FEE0877}"/>
                  </a:ext>
                </a:extLst>
              </p:cNvPr>
              <p:cNvSpPr txBox="1"/>
              <p:nvPr/>
            </p:nvSpPr>
            <p:spPr>
              <a:xfrm>
                <a:off x="3016247" y="529443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42" name="Textfeld 241">
                <a:extLst>
                  <a:ext uri="{FF2B5EF4-FFF2-40B4-BE49-F238E27FC236}">
                    <a16:creationId xmlns:a16="http://schemas.microsoft.com/office/drawing/2014/main" id="{41E3B3FF-C4F6-44E5-BC10-68718A0F2233}"/>
                  </a:ext>
                </a:extLst>
              </p:cNvPr>
              <p:cNvSpPr txBox="1"/>
              <p:nvPr/>
            </p:nvSpPr>
            <p:spPr>
              <a:xfrm>
                <a:off x="2705100" y="66016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43" name="Textfeld 242">
                <a:extLst>
                  <a:ext uri="{FF2B5EF4-FFF2-40B4-BE49-F238E27FC236}">
                    <a16:creationId xmlns:a16="http://schemas.microsoft.com/office/drawing/2014/main" id="{26267D17-5AA4-4634-AF5C-8E89A3FE1156}"/>
                  </a:ext>
                </a:extLst>
              </p:cNvPr>
              <p:cNvSpPr txBox="1"/>
              <p:nvPr/>
            </p:nvSpPr>
            <p:spPr>
              <a:xfrm>
                <a:off x="2374902" y="81306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44" name="Textfeld 243">
                <a:extLst>
                  <a:ext uri="{FF2B5EF4-FFF2-40B4-BE49-F238E27FC236}">
                    <a16:creationId xmlns:a16="http://schemas.microsoft.com/office/drawing/2014/main" id="{1842F7B7-731D-4B6F-91CD-FCAF46503E6A}"/>
                  </a:ext>
                </a:extLst>
              </p:cNvPr>
              <p:cNvSpPr txBox="1"/>
              <p:nvPr/>
            </p:nvSpPr>
            <p:spPr>
              <a:xfrm>
                <a:off x="2019300" y="96388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</p:grpSp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99BDD778-8888-4184-94ED-AC50983032D6}"/>
                </a:ext>
              </a:extLst>
            </p:cNvPr>
            <p:cNvGrpSpPr/>
            <p:nvPr/>
          </p:nvGrpSpPr>
          <p:grpSpPr>
            <a:xfrm>
              <a:off x="641348" y="2487884"/>
              <a:ext cx="3108330" cy="1495050"/>
              <a:chOff x="641348" y="372882"/>
              <a:chExt cx="3108330" cy="1495050"/>
            </a:xfrm>
          </p:grpSpPr>
          <p:sp>
            <p:nvSpPr>
              <p:cNvPr id="246" name="Textfeld 245">
                <a:extLst>
                  <a:ext uri="{FF2B5EF4-FFF2-40B4-BE49-F238E27FC236}">
                    <a16:creationId xmlns:a16="http://schemas.microsoft.com/office/drawing/2014/main" id="{BE11C4A9-EFCB-4E2F-BFA8-4033463F3984}"/>
                  </a:ext>
                </a:extLst>
              </p:cNvPr>
              <p:cNvSpPr txBox="1"/>
              <p:nvPr/>
            </p:nvSpPr>
            <p:spPr>
              <a:xfrm>
                <a:off x="641348" y="149860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47" name="Textfeld 246">
                <a:extLst>
                  <a:ext uri="{FF2B5EF4-FFF2-40B4-BE49-F238E27FC236}">
                    <a16:creationId xmlns:a16="http://schemas.microsoft.com/office/drawing/2014/main" id="{AFA53DFD-1CD5-439C-A4EB-BBE7A633A304}"/>
                  </a:ext>
                </a:extLst>
              </p:cNvPr>
              <p:cNvSpPr txBox="1"/>
              <p:nvPr/>
            </p:nvSpPr>
            <p:spPr>
              <a:xfrm>
                <a:off x="977900" y="1390588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48" name="Textfeld 247">
                <a:extLst>
                  <a:ext uri="{FF2B5EF4-FFF2-40B4-BE49-F238E27FC236}">
                    <a16:creationId xmlns:a16="http://schemas.microsoft.com/office/drawing/2014/main" id="{6DF954C8-4AF9-463D-9950-6AC3419D9641}"/>
                  </a:ext>
                </a:extLst>
              </p:cNvPr>
              <p:cNvSpPr txBox="1"/>
              <p:nvPr/>
            </p:nvSpPr>
            <p:spPr>
              <a:xfrm>
                <a:off x="1333500" y="125689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49" name="Textfeld 248">
                <a:extLst>
                  <a:ext uri="{FF2B5EF4-FFF2-40B4-BE49-F238E27FC236}">
                    <a16:creationId xmlns:a16="http://schemas.microsoft.com/office/drawing/2014/main" id="{69531084-30B3-49A8-830B-D3B3F6D35F28}"/>
                  </a:ext>
                </a:extLst>
              </p:cNvPr>
              <p:cNvSpPr txBox="1"/>
              <p:nvPr/>
            </p:nvSpPr>
            <p:spPr>
              <a:xfrm>
                <a:off x="1682750" y="110550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50" name="Textfeld 249">
                <a:extLst>
                  <a:ext uri="{FF2B5EF4-FFF2-40B4-BE49-F238E27FC236}">
                    <a16:creationId xmlns:a16="http://schemas.microsoft.com/office/drawing/2014/main" id="{808B7072-D442-4F60-98C1-97F7A8FF5ABA}"/>
                  </a:ext>
                </a:extLst>
              </p:cNvPr>
              <p:cNvSpPr txBox="1"/>
              <p:nvPr/>
            </p:nvSpPr>
            <p:spPr>
              <a:xfrm>
                <a:off x="3387725" y="37288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51" name="Textfeld 250">
                <a:extLst>
                  <a:ext uri="{FF2B5EF4-FFF2-40B4-BE49-F238E27FC236}">
                    <a16:creationId xmlns:a16="http://schemas.microsoft.com/office/drawing/2014/main" id="{5C4B20A9-04D3-404F-AE21-49A304DBA268}"/>
                  </a:ext>
                </a:extLst>
              </p:cNvPr>
              <p:cNvSpPr txBox="1"/>
              <p:nvPr/>
            </p:nvSpPr>
            <p:spPr>
              <a:xfrm>
                <a:off x="3016247" y="529443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52" name="Textfeld 251">
                <a:extLst>
                  <a:ext uri="{FF2B5EF4-FFF2-40B4-BE49-F238E27FC236}">
                    <a16:creationId xmlns:a16="http://schemas.microsoft.com/office/drawing/2014/main" id="{E68A6AF5-847B-4CF5-B413-140B9C02B2CB}"/>
                  </a:ext>
                </a:extLst>
              </p:cNvPr>
              <p:cNvSpPr txBox="1"/>
              <p:nvPr/>
            </p:nvSpPr>
            <p:spPr>
              <a:xfrm>
                <a:off x="2705100" y="660165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091B06C9-0270-419B-B4F7-E896585D8760}"/>
                  </a:ext>
                </a:extLst>
              </p:cNvPr>
              <p:cNvSpPr txBox="1"/>
              <p:nvPr/>
            </p:nvSpPr>
            <p:spPr>
              <a:xfrm>
                <a:off x="2374902" y="813062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54" name="Textfeld 253">
                <a:extLst>
                  <a:ext uri="{FF2B5EF4-FFF2-40B4-BE49-F238E27FC236}">
                    <a16:creationId xmlns:a16="http://schemas.microsoft.com/office/drawing/2014/main" id="{AC55CBE7-099F-4C45-8EAC-732A8AB0EE16}"/>
                  </a:ext>
                </a:extLst>
              </p:cNvPr>
              <p:cNvSpPr txBox="1"/>
              <p:nvPr/>
            </p:nvSpPr>
            <p:spPr>
              <a:xfrm>
                <a:off x="2019300" y="963880"/>
                <a:ext cx="361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</p:grpSp>
        <p:sp>
          <p:nvSpPr>
            <p:cNvPr id="255" name="Textfeld 254">
              <a:extLst>
                <a:ext uri="{FF2B5EF4-FFF2-40B4-BE49-F238E27FC236}">
                  <a16:creationId xmlns:a16="http://schemas.microsoft.com/office/drawing/2014/main" id="{B1477FF5-FDD3-4C2E-BCBD-E276A3280CA8}"/>
                </a:ext>
              </a:extLst>
            </p:cNvPr>
            <p:cNvSpPr txBox="1"/>
            <p:nvPr/>
          </p:nvSpPr>
          <p:spPr>
            <a:xfrm>
              <a:off x="4252908" y="2152321"/>
              <a:ext cx="4032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1/9</a:t>
              </a:r>
            </a:p>
          </p:txBody>
        </p:sp>
        <p:cxnSp>
          <p:nvCxnSpPr>
            <p:cNvPr id="265" name="Gerader Verbinder 264">
              <a:extLst>
                <a:ext uri="{FF2B5EF4-FFF2-40B4-BE49-F238E27FC236}">
                  <a16:creationId xmlns:a16="http://schemas.microsoft.com/office/drawing/2014/main" id="{DAE9DBA8-7EF2-4D4B-B7B4-02467F085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302" y="1151664"/>
              <a:ext cx="1060448" cy="4342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Gerader Verbinder 266">
              <a:extLst>
                <a:ext uri="{FF2B5EF4-FFF2-40B4-BE49-F238E27FC236}">
                  <a16:creationId xmlns:a16="http://schemas.microsoft.com/office/drawing/2014/main" id="{A941090F-895B-4D92-9389-D5069543D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132" y="2224114"/>
              <a:ext cx="1060448" cy="4342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Gerader Verbinder 267">
              <a:extLst>
                <a:ext uri="{FF2B5EF4-FFF2-40B4-BE49-F238E27FC236}">
                  <a16:creationId xmlns:a16="http://schemas.microsoft.com/office/drawing/2014/main" id="{F3548CA9-131C-4469-B889-2E22932519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290" y="1578143"/>
              <a:ext cx="6360" cy="10871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Gerader Verbinder 276">
              <a:extLst>
                <a:ext uri="{FF2B5EF4-FFF2-40B4-BE49-F238E27FC236}">
                  <a16:creationId xmlns:a16="http://schemas.microsoft.com/office/drawing/2014/main" id="{E5FF9E33-376E-4917-98E2-B1A79D3538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6390" y="1141658"/>
              <a:ext cx="6360" cy="10871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Gerader Verbinder 277">
              <a:extLst>
                <a:ext uri="{FF2B5EF4-FFF2-40B4-BE49-F238E27FC236}">
                  <a16:creationId xmlns:a16="http://schemas.microsoft.com/office/drawing/2014/main" id="{67F927EF-F976-4E86-8860-19114D64C6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1741" y="2469389"/>
              <a:ext cx="0" cy="3688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Gerader Verbinder 280">
              <a:extLst>
                <a:ext uri="{FF2B5EF4-FFF2-40B4-BE49-F238E27FC236}">
                  <a16:creationId xmlns:a16="http://schemas.microsoft.com/office/drawing/2014/main" id="{F7A56925-2BD2-4EB0-ADAC-FC6F055073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1541" y="2609477"/>
              <a:ext cx="0" cy="3688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Gerader Verbinder 281">
              <a:extLst>
                <a:ext uri="{FF2B5EF4-FFF2-40B4-BE49-F238E27FC236}">
                  <a16:creationId xmlns:a16="http://schemas.microsoft.com/office/drawing/2014/main" id="{2EB3C084-0C2B-4D3B-8FF6-AE2CC2205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1532" y="2483301"/>
              <a:ext cx="323868" cy="13326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Gerader Verbinder 283">
              <a:extLst>
                <a:ext uri="{FF2B5EF4-FFF2-40B4-BE49-F238E27FC236}">
                  <a16:creationId xmlns:a16="http://schemas.microsoft.com/office/drawing/2014/main" id="{AE46BEE2-A7D8-42D0-96AE-F0BDE9CB2F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0583" y="2834635"/>
              <a:ext cx="323868" cy="13326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86" name="Objekt 285">
              <a:extLst>
                <a:ext uri="{FF2B5EF4-FFF2-40B4-BE49-F238E27FC236}">
                  <a16:creationId xmlns:a16="http://schemas.microsoft.com/office/drawing/2014/main" id="{78DD522B-4DB2-4394-B9D0-3C4CA4C2A80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8341879"/>
                </p:ext>
              </p:extLst>
            </p:nvPr>
          </p:nvGraphicFramePr>
          <p:xfrm>
            <a:off x="505619" y="4638945"/>
            <a:ext cx="3014662" cy="811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Equation" r:id="rId3" imgW="2260440" imgH="609480" progId="Equation.DSMT4">
                    <p:embed/>
                  </p:oleObj>
                </mc:Choice>
                <mc:Fallback>
                  <p:oleObj name="Equation" r:id="rId3" imgW="2260440" imgH="609480" progId="Equation.DSMT4">
                    <p:embed/>
                    <p:pic>
                      <p:nvPicPr>
                        <p:cNvPr id="286" name="Objekt 285">
                          <a:extLst>
                            <a:ext uri="{FF2B5EF4-FFF2-40B4-BE49-F238E27FC236}">
                              <a16:creationId xmlns:a16="http://schemas.microsoft.com/office/drawing/2014/main" id="{78DD522B-4DB2-4394-B9D0-3C4CA4C2A80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05619" y="4638945"/>
                          <a:ext cx="3014662" cy="811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1" name="Gerader Verbinder 290">
              <a:extLst>
                <a:ext uri="{FF2B5EF4-FFF2-40B4-BE49-F238E27FC236}">
                  <a16:creationId xmlns:a16="http://schemas.microsoft.com/office/drawing/2014/main" id="{ABBA1A5B-1596-4F63-A05E-540D47721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4489" y="1728296"/>
              <a:ext cx="1060448" cy="4342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Gerader Verbinder 291">
              <a:extLst>
                <a:ext uri="{FF2B5EF4-FFF2-40B4-BE49-F238E27FC236}">
                  <a16:creationId xmlns:a16="http://schemas.microsoft.com/office/drawing/2014/main" id="{76953B70-C38F-4FE1-9636-7F93087D3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1319" y="2800746"/>
              <a:ext cx="1060448" cy="4342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Gerader Verbinder 292">
              <a:extLst>
                <a:ext uri="{FF2B5EF4-FFF2-40B4-BE49-F238E27FC236}">
                  <a16:creationId xmlns:a16="http://schemas.microsoft.com/office/drawing/2014/main" id="{F60C9581-50B7-43A3-A58E-1814CF05F0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54477" y="2154775"/>
              <a:ext cx="6360" cy="10871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Gerader Verbinder 293">
              <a:extLst>
                <a:ext uri="{FF2B5EF4-FFF2-40B4-BE49-F238E27FC236}">
                  <a16:creationId xmlns:a16="http://schemas.microsoft.com/office/drawing/2014/main" id="{2C7486EC-3339-4BDB-AA4C-60652C1793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08577" y="1718290"/>
              <a:ext cx="6360" cy="10871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Textfeld 294">
              <a:extLst>
                <a:ext uri="{FF2B5EF4-FFF2-40B4-BE49-F238E27FC236}">
                  <a16:creationId xmlns:a16="http://schemas.microsoft.com/office/drawing/2014/main" id="{5A95CA55-6596-47C1-9781-62D3B10F0028}"/>
                </a:ext>
              </a:extLst>
            </p:cNvPr>
            <p:cNvSpPr txBox="1"/>
            <p:nvPr/>
          </p:nvSpPr>
          <p:spPr>
            <a:xfrm>
              <a:off x="3898900" y="222250"/>
              <a:ext cx="1460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Source Image</a:t>
              </a:r>
            </a:p>
          </p:txBody>
        </p:sp>
        <p:sp>
          <p:nvSpPr>
            <p:cNvPr id="296" name="Textfeld 295">
              <a:extLst>
                <a:ext uri="{FF2B5EF4-FFF2-40B4-BE49-F238E27FC236}">
                  <a16:creationId xmlns:a16="http://schemas.microsoft.com/office/drawing/2014/main" id="{650F9011-093D-412F-AFF5-F81A847DA08E}"/>
                </a:ext>
              </a:extLst>
            </p:cNvPr>
            <p:cNvSpPr txBox="1"/>
            <p:nvPr/>
          </p:nvSpPr>
          <p:spPr>
            <a:xfrm>
              <a:off x="4522793" y="1219480"/>
              <a:ext cx="1460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Filter Kernel</a:t>
              </a:r>
            </a:p>
          </p:txBody>
        </p:sp>
        <p:sp>
          <p:nvSpPr>
            <p:cNvPr id="297" name="Textfeld 296">
              <a:extLst>
                <a:ext uri="{FF2B5EF4-FFF2-40B4-BE49-F238E27FC236}">
                  <a16:creationId xmlns:a16="http://schemas.microsoft.com/office/drawing/2014/main" id="{2D58A876-42EE-4ACC-AC7B-FC082ABDA329}"/>
                </a:ext>
              </a:extLst>
            </p:cNvPr>
            <p:cNvSpPr txBox="1"/>
            <p:nvPr/>
          </p:nvSpPr>
          <p:spPr>
            <a:xfrm>
              <a:off x="8191499" y="570178"/>
              <a:ext cx="1763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Filtered Image</a:t>
              </a:r>
            </a:p>
            <a:p>
              <a:r>
                <a:rPr lang="en-GB" dirty="0"/>
                <a:t>Final</a:t>
              </a:r>
            </a:p>
          </p:txBody>
        </p:sp>
        <p:sp>
          <p:nvSpPr>
            <p:cNvPr id="298" name="Textfeld 297">
              <a:extLst>
                <a:ext uri="{FF2B5EF4-FFF2-40B4-BE49-F238E27FC236}">
                  <a16:creationId xmlns:a16="http://schemas.microsoft.com/office/drawing/2014/main" id="{6611E713-0CE1-42BC-9D82-0F670FCCD0B9}"/>
                </a:ext>
              </a:extLst>
            </p:cNvPr>
            <p:cNvSpPr txBox="1"/>
            <p:nvPr/>
          </p:nvSpPr>
          <p:spPr>
            <a:xfrm>
              <a:off x="380996" y="4240551"/>
              <a:ext cx="1763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New Pixel Value</a:t>
              </a:r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9F8C685A-9439-41B1-82EB-5F25A2D51067}"/>
                </a:ext>
              </a:extLst>
            </p:cNvPr>
            <p:cNvGrpSpPr/>
            <p:nvPr/>
          </p:nvGrpSpPr>
          <p:grpSpPr>
            <a:xfrm>
              <a:off x="5673725" y="1134834"/>
              <a:ext cx="3130546" cy="3771900"/>
              <a:chOff x="771532" y="476250"/>
              <a:chExt cx="3130546" cy="3771900"/>
            </a:xfrm>
          </p:grpSpPr>
          <p:grpSp>
            <p:nvGrpSpPr>
              <p:cNvPr id="149" name="Gruppieren 148">
                <a:extLst>
                  <a:ext uri="{FF2B5EF4-FFF2-40B4-BE49-F238E27FC236}">
                    <a16:creationId xmlns:a16="http://schemas.microsoft.com/office/drawing/2014/main" id="{58350A71-D4CC-4966-BBC4-7812103814C4}"/>
                  </a:ext>
                </a:extLst>
              </p:cNvPr>
              <p:cNvGrpSpPr/>
              <p:nvPr/>
            </p:nvGrpSpPr>
            <p:grpSpPr>
              <a:xfrm>
                <a:off x="781048" y="476250"/>
                <a:ext cx="3086102" cy="3771900"/>
                <a:chOff x="628648" y="323850"/>
                <a:chExt cx="3086102" cy="3771900"/>
              </a:xfrm>
            </p:grpSpPr>
            <p:cxnSp>
              <p:nvCxnSpPr>
                <p:cNvPr id="150" name="Gerader Verbinder 149">
                  <a:extLst>
                    <a:ext uri="{FF2B5EF4-FFF2-40B4-BE49-F238E27FC236}">
                      <a16:creationId xmlns:a16="http://schemas.microsoft.com/office/drawing/2014/main" id="{023DC1F6-3A88-4F46-BEBF-7431D3A800FA}"/>
                    </a:ext>
                  </a:extLst>
                </p:cNvPr>
                <p:cNvCxnSpPr/>
                <p:nvPr/>
              </p:nvCxnSpPr>
              <p:spPr>
                <a:xfrm flipV="1">
                  <a:off x="628650" y="323850"/>
                  <a:ext cx="3086100" cy="1263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Gerader Verbinder 150">
                  <a:extLst>
                    <a:ext uri="{FF2B5EF4-FFF2-40B4-BE49-F238E27FC236}">
                      <a16:creationId xmlns:a16="http://schemas.microsoft.com/office/drawing/2014/main" id="{1F45A907-C7CE-4A0B-B0C1-E5ECFAC7DB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8650" y="1587500"/>
                  <a:ext cx="0" cy="25082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Gerader Verbinder 151">
                  <a:extLst>
                    <a:ext uri="{FF2B5EF4-FFF2-40B4-BE49-F238E27FC236}">
                      <a16:creationId xmlns:a16="http://schemas.microsoft.com/office/drawing/2014/main" id="{36D76A9E-99BB-4311-80D2-0C7B0C0E92BF}"/>
                    </a:ext>
                  </a:extLst>
                </p:cNvPr>
                <p:cNvCxnSpPr/>
                <p:nvPr/>
              </p:nvCxnSpPr>
              <p:spPr>
                <a:xfrm flipV="1">
                  <a:off x="628650" y="2832100"/>
                  <a:ext cx="3086100" cy="1263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Gerader Verbinder 152">
                  <a:extLst>
                    <a:ext uri="{FF2B5EF4-FFF2-40B4-BE49-F238E27FC236}">
                      <a16:creationId xmlns:a16="http://schemas.microsoft.com/office/drawing/2014/main" id="{0F8E59CA-5ED3-4A56-B3B4-2667F3C025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4750" y="323850"/>
                  <a:ext cx="0" cy="25082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Gerader Verbinder 153">
                  <a:extLst>
                    <a:ext uri="{FF2B5EF4-FFF2-40B4-BE49-F238E27FC236}">
                      <a16:creationId xmlns:a16="http://schemas.microsoft.com/office/drawing/2014/main" id="{FFBC603C-8AA3-4C65-8B1E-508EE12A9CE8}"/>
                    </a:ext>
                  </a:extLst>
                </p:cNvPr>
                <p:cNvCxnSpPr/>
                <p:nvPr/>
              </p:nvCxnSpPr>
              <p:spPr>
                <a:xfrm flipV="1">
                  <a:off x="628650" y="682171"/>
                  <a:ext cx="3086100" cy="1263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Gerader Verbinder 154">
                  <a:extLst>
                    <a:ext uri="{FF2B5EF4-FFF2-40B4-BE49-F238E27FC236}">
                      <a16:creationId xmlns:a16="http://schemas.microsoft.com/office/drawing/2014/main" id="{BD802634-9DA3-412D-850E-8E47376525F1}"/>
                    </a:ext>
                  </a:extLst>
                </p:cNvPr>
                <p:cNvCxnSpPr/>
                <p:nvPr/>
              </p:nvCxnSpPr>
              <p:spPr>
                <a:xfrm flipV="1">
                  <a:off x="628649" y="1040492"/>
                  <a:ext cx="3086100" cy="1263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Gerader Verbinder 155">
                  <a:extLst>
                    <a:ext uri="{FF2B5EF4-FFF2-40B4-BE49-F238E27FC236}">
                      <a16:creationId xmlns:a16="http://schemas.microsoft.com/office/drawing/2014/main" id="{F33C7ED8-5D67-45B4-B639-277B56955EFC}"/>
                    </a:ext>
                  </a:extLst>
                </p:cNvPr>
                <p:cNvCxnSpPr/>
                <p:nvPr/>
              </p:nvCxnSpPr>
              <p:spPr>
                <a:xfrm flipV="1">
                  <a:off x="628649" y="1398813"/>
                  <a:ext cx="3086100" cy="1263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Gerader Verbinder 156">
                  <a:extLst>
                    <a:ext uri="{FF2B5EF4-FFF2-40B4-BE49-F238E27FC236}">
                      <a16:creationId xmlns:a16="http://schemas.microsoft.com/office/drawing/2014/main" id="{3C247233-6145-452D-8E6D-801A0D4BE147}"/>
                    </a:ext>
                  </a:extLst>
                </p:cNvPr>
                <p:cNvCxnSpPr/>
                <p:nvPr/>
              </p:nvCxnSpPr>
              <p:spPr>
                <a:xfrm flipV="1">
                  <a:off x="628648" y="1757134"/>
                  <a:ext cx="3086100" cy="1263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Gerader Verbinder 157">
                  <a:extLst>
                    <a:ext uri="{FF2B5EF4-FFF2-40B4-BE49-F238E27FC236}">
                      <a16:creationId xmlns:a16="http://schemas.microsoft.com/office/drawing/2014/main" id="{851FFC98-4D2E-4F57-B356-8594C457D5AE}"/>
                    </a:ext>
                  </a:extLst>
                </p:cNvPr>
                <p:cNvCxnSpPr/>
                <p:nvPr/>
              </p:nvCxnSpPr>
              <p:spPr>
                <a:xfrm flipV="1">
                  <a:off x="628648" y="2115455"/>
                  <a:ext cx="3086100" cy="1263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Gerader Verbinder 158">
                  <a:extLst>
                    <a:ext uri="{FF2B5EF4-FFF2-40B4-BE49-F238E27FC236}">
                      <a16:creationId xmlns:a16="http://schemas.microsoft.com/office/drawing/2014/main" id="{76918425-DF84-44AC-8D79-F53E85B9482F}"/>
                    </a:ext>
                  </a:extLst>
                </p:cNvPr>
                <p:cNvCxnSpPr/>
                <p:nvPr/>
              </p:nvCxnSpPr>
              <p:spPr>
                <a:xfrm flipV="1">
                  <a:off x="628648" y="2473776"/>
                  <a:ext cx="3086100" cy="1263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Gerader Verbinder 159">
                  <a:extLst>
                    <a:ext uri="{FF2B5EF4-FFF2-40B4-BE49-F238E27FC236}">
                      <a16:creationId xmlns:a16="http://schemas.microsoft.com/office/drawing/2014/main" id="{7F09F1CB-739A-42C0-8DFF-8AA8A9140B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4250" y="1436687"/>
                  <a:ext cx="0" cy="25082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Gerader Verbinder 160">
                  <a:extLst>
                    <a:ext uri="{FF2B5EF4-FFF2-40B4-BE49-F238E27FC236}">
                      <a16:creationId xmlns:a16="http://schemas.microsoft.com/office/drawing/2014/main" id="{7297FD26-363A-4E1C-AC8B-492A295E9C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08100" y="1298575"/>
                  <a:ext cx="0" cy="25082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Gerader Verbinder 161">
                  <a:extLst>
                    <a:ext uri="{FF2B5EF4-FFF2-40B4-BE49-F238E27FC236}">
                      <a16:creationId xmlns:a16="http://schemas.microsoft.com/office/drawing/2014/main" id="{2F7CB228-95F1-4F35-B60A-4E681CEAC4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76400" y="1152524"/>
                  <a:ext cx="0" cy="25082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Gerader Verbinder 162">
                  <a:extLst>
                    <a:ext uri="{FF2B5EF4-FFF2-40B4-BE49-F238E27FC236}">
                      <a16:creationId xmlns:a16="http://schemas.microsoft.com/office/drawing/2014/main" id="{0D7D72E9-1960-424F-937B-E09111D55C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2950" y="1019175"/>
                  <a:ext cx="0" cy="25082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Gerader Verbinder 163">
                  <a:extLst>
                    <a:ext uri="{FF2B5EF4-FFF2-40B4-BE49-F238E27FC236}">
                      <a16:creationId xmlns:a16="http://schemas.microsoft.com/office/drawing/2014/main" id="{B5C91487-1F9F-485A-BC17-ED5C3F27A5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9500" y="889000"/>
                  <a:ext cx="0" cy="25082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Gerader Verbinder 164">
                  <a:extLst>
                    <a:ext uri="{FF2B5EF4-FFF2-40B4-BE49-F238E27FC236}">
                      <a16:creationId xmlns:a16="http://schemas.microsoft.com/office/drawing/2014/main" id="{8C665594-8578-44F0-B87F-6C8607028D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1450" y="739775"/>
                  <a:ext cx="0" cy="25082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Gerader Verbinder 165">
                  <a:extLst>
                    <a:ext uri="{FF2B5EF4-FFF2-40B4-BE49-F238E27FC236}">
                      <a16:creationId xmlns:a16="http://schemas.microsoft.com/office/drawing/2014/main" id="{03A494FB-EC96-4151-BEDE-04C9B7995F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5300" y="612775"/>
                  <a:ext cx="0" cy="25082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r Verbinder 166">
                  <a:extLst>
                    <a:ext uri="{FF2B5EF4-FFF2-40B4-BE49-F238E27FC236}">
                      <a16:creationId xmlns:a16="http://schemas.microsoft.com/office/drawing/2014/main" id="{3C22B55C-EF2C-4D7C-90D9-ABB5C78759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78200" y="454025"/>
                  <a:ext cx="0" cy="25082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uppieren 167">
                <a:extLst>
                  <a:ext uri="{FF2B5EF4-FFF2-40B4-BE49-F238E27FC236}">
                    <a16:creationId xmlns:a16="http://schemas.microsoft.com/office/drawing/2014/main" id="{1F69201F-67C1-47B0-8920-C0508C134BEA}"/>
                  </a:ext>
                </a:extLst>
              </p:cNvPr>
              <p:cNvGrpSpPr/>
              <p:nvPr/>
            </p:nvGrpSpPr>
            <p:grpSpPr>
              <a:xfrm>
                <a:off x="793748" y="525282"/>
                <a:ext cx="3108330" cy="1495050"/>
                <a:chOff x="641348" y="372882"/>
                <a:chExt cx="3108330" cy="1495050"/>
              </a:xfrm>
            </p:grpSpPr>
            <p:sp>
              <p:nvSpPr>
                <p:cNvPr id="169" name="Textfeld 168">
                  <a:extLst>
                    <a:ext uri="{FF2B5EF4-FFF2-40B4-BE49-F238E27FC236}">
                      <a16:creationId xmlns:a16="http://schemas.microsoft.com/office/drawing/2014/main" id="{88ADBD23-1716-410B-BFD6-6D54BFD4439D}"/>
                    </a:ext>
                  </a:extLst>
                </p:cNvPr>
                <p:cNvSpPr txBox="1"/>
                <p:nvPr/>
              </p:nvSpPr>
              <p:spPr>
                <a:xfrm>
                  <a:off x="641348" y="1498600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170" name="Textfeld 169">
                  <a:extLst>
                    <a:ext uri="{FF2B5EF4-FFF2-40B4-BE49-F238E27FC236}">
                      <a16:creationId xmlns:a16="http://schemas.microsoft.com/office/drawing/2014/main" id="{0590110A-282E-462B-AAF3-27EBB661DB53}"/>
                    </a:ext>
                  </a:extLst>
                </p:cNvPr>
                <p:cNvSpPr txBox="1"/>
                <p:nvPr/>
              </p:nvSpPr>
              <p:spPr>
                <a:xfrm>
                  <a:off x="977900" y="1390588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171" name="Textfeld 170">
                  <a:extLst>
                    <a:ext uri="{FF2B5EF4-FFF2-40B4-BE49-F238E27FC236}">
                      <a16:creationId xmlns:a16="http://schemas.microsoft.com/office/drawing/2014/main" id="{AE4EFAAB-1745-45D0-9ED7-D59EE6563894}"/>
                    </a:ext>
                  </a:extLst>
                </p:cNvPr>
                <p:cNvSpPr txBox="1"/>
                <p:nvPr/>
              </p:nvSpPr>
              <p:spPr>
                <a:xfrm>
                  <a:off x="1333500" y="1256892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172" name="Textfeld 171">
                  <a:extLst>
                    <a:ext uri="{FF2B5EF4-FFF2-40B4-BE49-F238E27FC236}">
                      <a16:creationId xmlns:a16="http://schemas.microsoft.com/office/drawing/2014/main" id="{E3C91113-CFDC-4B29-A92B-D3F30C0163F4}"/>
                    </a:ext>
                  </a:extLst>
                </p:cNvPr>
                <p:cNvSpPr txBox="1"/>
                <p:nvPr/>
              </p:nvSpPr>
              <p:spPr>
                <a:xfrm>
                  <a:off x="1682750" y="1105505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173" name="Textfeld 172">
                  <a:extLst>
                    <a:ext uri="{FF2B5EF4-FFF2-40B4-BE49-F238E27FC236}">
                      <a16:creationId xmlns:a16="http://schemas.microsoft.com/office/drawing/2014/main" id="{13FDC9BF-7230-4702-BCAC-E6B996A878DC}"/>
                    </a:ext>
                  </a:extLst>
                </p:cNvPr>
                <p:cNvSpPr txBox="1"/>
                <p:nvPr/>
              </p:nvSpPr>
              <p:spPr>
                <a:xfrm>
                  <a:off x="3387725" y="372882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174" name="Textfeld 173">
                  <a:extLst>
                    <a:ext uri="{FF2B5EF4-FFF2-40B4-BE49-F238E27FC236}">
                      <a16:creationId xmlns:a16="http://schemas.microsoft.com/office/drawing/2014/main" id="{6B19E958-D33E-4E67-933F-0468351AF014}"/>
                    </a:ext>
                  </a:extLst>
                </p:cNvPr>
                <p:cNvSpPr txBox="1"/>
                <p:nvPr/>
              </p:nvSpPr>
              <p:spPr>
                <a:xfrm>
                  <a:off x="3016247" y="529443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175" name="Textfeld 174">
                  <a:extLst>
                    <a:ext uri="{FF2B5EF4-FFF2-40B4-BE49-F238E27FC236}">
                      <a16:creationId xmlns:a16="http://schemas.microsoft.com/office/drawing/2014/main" id="{2D4AD869-D0B1-4948-B783-975E7B8F5654}"/>
                    </a:ext>
                  </a:extLst>
                </p:cNvPr>
                <p:cNvSpPr txBox="1"/>
                <p:nvPr/>
              </p:nvSpPr>
              <p:spPr>
                <a:xfrm>
                  <a:off x="2705100" y="660165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176" name="Textfeld 175">
                  <a:extLst>
                    <a:ext uri="{FF2B5EF4-FFF2-40B4-BE49-F238E27FC236}">
                      <a16:creationId xmlns:a16="http://schemas.microsoft.com/office/drawing/2014/main" id="{7BD59D74-F369-4077-907D-DCF82045E747}"/>
                    </a:ext>
                  </a:extLst>
                </p:cNvPr>
                <p:cNvSpPr txBox="1"/>
                <p:nvPr/>
              </p:nvSpPr>
              <p:spPr>
                <a:xfrm>
                  <a:off x="2374902" y="813062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177" name="Textfeld 176">
                  <a:extLst>
                    <a:ext uri="{FF2B5EF4-FFF2-40B4-BE49-F238E27FC236}">
                      <a16:creationId xmlns:a16="http://schemas.microsoft.com/office/drawing/2014/main" id="{BF4B9DD6-82B6-4C71-A64D-CF3BDF0676A6}"/>
                    </a:ext>
                  </a:extLst>
                </p:cNvPr>
                <p:cNvSpPr txBox="1"/>
                <p:nvPr/>
              </p:nvSpPr>
              <p:spPr>
                <a:xfrm>
                  <a:off x="2019300" y="963880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</p:grpSp>
          <p:grpSp>
            <p:nvGrpSpPr>
              <p:cNvPr id="178" name="Gruppieren 177">
                <a:extLst>
                  <a:ext uri="{FF2B5EF4-FFF2-40B4-BE49-F238E27FC236}">
                    <a16:creationId xmlns:a16="http://schemas.microsoft.com/office/drawing/2014/main" id="{ABD6D45F-56B2-42D8-8D89-A58ECF5B4825}"/>
                  </a:ext>
                </a:extLst>
              </p:cNvPr>
              <p:cNvGrpSpPr/>
              <p:nvPr/>
            </p:nvGrpSpPr>
            <p:grpSpPr>
              <a:xfrm>
                <a:off x="793748" y="881745"/>
                <a:ext cx="3108330" cy="1495050"/>
                <a:chOff x="641348" y="372882"/>
                <a:chExt cx="3108330" cy="1495050"/>
              </a:xfrm>
            </p:grpSpPr>
            <p:sp>
              <p:nvSpPr>
                <p:cNvPr id="179" name="Textfeld 178">
                  <a:extLst>
                    <a:ext uri="{FF2B5EF4-FFF2-40B4-BE49-F238E27FC236}">
                      <a16:creationId xmlns:a16="http://schemas.microsoft.com/office/drawing/2014/main" id="{E526DC71-81B0-43B2-AF57-49262665944D}"/>
                    </a:ext>
                  </a:extLst>
                </p:cNvPr>
                <p:cNvSpPr txBox="1"/>
                <p:nvPr/>
              </p:nvSpPr>
              <p:spPr>
                <a:xfrm>
                  <a:off x="641348" y="1498600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180" name="Textfeld 179">
                  <a:extLst>
                    <a:ext uri="{FF2B5EF4-FFF2-40B4-BE49-F238E27FC236}">
                      <a16:creationId xmlns:a16="http://schemas.microsoft.com/office/drawing/2014/main" id="{899F5D50-B914-41A4-87E2-F2D696F72AA7}"/>
                    </a:ext>
                  </a:extLst>
                </p:cNvPr>
                <p:cNvSpPr txBox="1"/>
                <p:nvPr/>
              </p:nvSpPr>
              <p:spPr>
                <a:xfrm>
                  <a:off x="977900" y="1390588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181" name="Textfeld 180">
                  <a:extLst>
                    <a:ext uri="{FF2B5EF4-FFF2-40B4-BE49-F238E27FC236}">
                      <a16:creationId xmlns:a16="http://schemas.microsoft.com/office/drawing/2014/main" id="{D0FC0549-91ED-432B-98B4-666E1C34CFBA}"/>
                    </a:ext>
                  </a:extLst>
                </p:cNvPr>
                <p:cNvSpPr txBox="1"/>
                <p:nvPr/>
              </p:nvSpPr>
              <p:spPr>
                <a:xfrm>
                  <a:off x="1333500" y="1256892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182" name="Textfeld 181">
                  <a:extLst>
                    <a:ext uri="{FF2B5EF4-FFF2-40B4-BE49-F238E27FC236}">
                      <a16:creationId xmlns:a16="http://schemas.microsoft.com/office/drawing/2014/main" id="{46031310-5CE6-4F84-BA57-ABA3D923B381}"/>
                    </a:ext>
                  </a:extLst>
                </p:cNvPr>
                <p:cNvSpPr txBox="1"/>
                <p:nvPr/>
              </p:nvSpPr>
              <p:spPr>
                <a:xfrm>
                  <a:off x="1682750" y="1105505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183" name="Textfeld 182">
                  <a:extLst>
                    <a:ext uri="{FF2B5EF4-FFF2-40B4-BE49-F238E27FC236}">
                      <a16:creationId xmlns:a16="http://schemas.microsoft.com/office/drawing/2014/main" id="{439328ED-DEDB-4049-A749-885C736908D9}"/>
                    </a:ext>
                  </a:extLst>
                </p:cNvPr>
                <p:cNvSpPr txBox="1"/>
                <p:nvPr/>
              </p:nvSpPr>
              <p:spPr>
                <a:xfrm>
                  <a:off x="3387725" y="372882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184" name="Textfeld 183">
                  <a:extLst>
                    <a:ext uri="{FF2B5EF4-FFF2-40B4-BE49-F238E27FC236}">
                      <a16:creationId xmlns:a16="http://schemas.microsoft.com/office/drawing/2014/main" id="{4E111D6F-BA69-453D-8620-F7C854414E36}"/>
                    </a:ext>
                  </a:extLst>
                </p:cNvPr>
                <p:cNvSpPr txBox="1"/>
                <p:nvPr/>
              </p:nvSpPr>
              <p:spPr>
                <a:xfrm>
                  <a:off x="3016247" y="529443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185" name="Textfeld 184">
                  <a:extLst>
                    <a:ext uri="{FF2B5EF4-FFF2-40B4-BE49-F238E27FC236}">
                      <a16:creationId xmlns:a16="http://schemas.microsoft.com/office/drawing/2014/main" id="{CB81AC61-3E4B-452F-9E61-29F2B6C5E487}"/>
                    </a:ext>
                  </a:extLst>
                </p:cNvPr>
                <p:cNvSpPr txBox="1"/>
                <p:nvPr/>
              </p:nvSpPr>
              <p:spPr>
                <a:xfrm>
                  <a:off x="2705100" y="660165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186" name="Textfeld 185">
                  <a:extLst>
                    <a:ext uri="{FF2B5EF4-FFF2-40B4-BE49-F238E27FC236}">
                      <a16:creationId xmlns:a16="http://schemas.microsoft.com/office/drawing/2014/main" id="{D0BB4070-19FA-4558-8B31-DABCE036858D}"/>
                    </a:ext>
                  </a:extLst>
                </p:cNvPr>
                <p:cNvSpPr txBox="1"/>
                <p:nvPr/>
              </p:nvSpPr>
              <p:spPr>
                <a:xfrm>
                  <a:off x="2374902" y="813062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187" name="Textfeld 186">
                  <a:extLst>
                    <a:ext uri="{FF2B5EF4-FFF2-40B4-BE49-F238E27FC236}">
                      <a16:creationId xmlns:a16="http://schemas.microsoft.com/office/drawing/2014/main" id="{806F7B7E-27F7-4EFB-8F22-2B6340DF4092}"/>
                    </a:ext>
                  </a:extLst>
                </p:cNvPr>
                <p:cNvSpPr txBox="1"/>
                <p:nvPr/>
              </p:nvSpPr>
              <p:spPr>
                <a:xfrm>
                  <a:off x="2019300" y="963880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</p:grpSp>
          <p:grpSp>
            <p:nvGrpSpPr>
              <p:cNvPr id="188" name="Gruppieren 187">
                <a:extLst>
                  <a:ext uri="{FF2B5EF4-FFF2-40B4-BE49-F238E27FC236}">
                    <a16:creationId xmlns:a16="http://schemas.microsoft.com/office/drawing/2014/main" id="{8A79F0BF-8068-49FC-BBB6-E1675F1C7905}"/>
                  </a:ext>
                </a:extLst>
              </p:cNvPr>
              <p:cNvGrpSpPr/>
              <p:nvPr/>
            </p:nvGrpSpPr>
            <p:grpSpPr>
              <a:xfrm>
                <a:off x="793748" y="1592277"/>
                <a:ext cx="3108330" cy="1495050"/>
                <a:chOff x="641348" y="372882"/>
                <a:chExt cx="3108330" cy="1495050"/>
              </a:xfrm>
            </p:grpSpPr>
            <p:sp>
              <p:nvSpPr>
                <p:cNvPr id="189" name="Textfeld 188">
                  <a:extLst>
                    <a:ext uri="{FF2B5EF4-FFF2-40B4-BE49-F238E27FC236}">
                      <a16:creationId xmlns:a16="http://schemas.microsoft.com/office/drawing/2014/main" id="{9466169A-B3F6-4B81-ACF4-F2C62F33EC54}"/>
                    </a:ext>
                  </a:extLst>
                </p:cNvPr>
                <p:cNvSpPr txBox="1"/>
                <p:nvPr/>
              </p:nvSpPr>
              <p:spPr>
                <a:xfrm>
                  <a:off x="641348" y="1498600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190" name="Textfeld 189">
                  <a:extLst>
                    <a:ext uri="{FF2B5EF4-FFF2-40B4-BE49-F238E27FC236}">
                      <a16:creationId xmlns:a16="http://schemas.microsoft.com/office/drawing/2014/main" id="{F0829AF1-9BAD-4C2A-B24E-1AEE908F6C03}"/>
                    </a:ext>
                  </a:extLst>
                </p:cNvPr>
                <p:cNvSpPr txBox="1"/>
                <p:nvPr/>
              </p:nvSpPr>
              <p:spPr>
                <a:xfrm>
                  <a:off x="977900" y="1390588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191" name="Textfeld 190">
                  <a:extLst>
                    <a:ext uri="{FF2B5EF4-FFF2-40B4-BE49-F238E27FC236}">
                      <a16:creationId xmlns:a16="http://schemas.microsoft.com/office/drawing/2014/main" id="{580E2C62-E3FB-4F7A-9DC9-8383C3C3E535}"/>
                    </a:ext>
                  </a:extLst>
                </p:cNvPr>
                <p:cNvSpPr txBox="1"/>
                <p:nvPr/>
              </p:nvSpPr>
              <p:spPr>
                <a:xfrm>
                  <a:off x="1333500" y="1256892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192" name="Textfeld 191">
                  <a:extLst>
                    <a:ext uri="{FF2B5EF4-FFF2-40B4-BE49-F238E27FC236}">
                      <a16:creationId xmlns:a16="http://schemas.microsoft.com/office/drawing/2014/main" id="{073EF2DE-DFF9-482C-8D41-1AEF874BC001}"/>
                    </a:ext>
                  </a:extLst>
                </p:cNvPr>
                <p:cNvSpPr txBox="1"/>
                <p:nvPr/>
              </p:nvSpPr>
              <p:spPr>
                <a:xfrm>
                  <a:off x="1682750" y="1105505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193" name="Textfeld 192">
                  <a:extLst>
                    <a:ext uri="{FF2B5EF4-FFF2-40B4-BE49-F238E27FC236}">
                      <a16:creationId xmlns:a16="http://schemas.microsoft.com/office/drawing/2014/main" id="{16272D72-C0EC-4E89-A17C-8BEC755DED86}"/>
                    </a:ext>
                  </a:extLst>
                </p:cNvPr>
                <p:cNvSpPr txBox="1"/>
                <p:nvPr/>
              </p:nvSpPr>
              <p:spPr>
                <a:xfrm>
                  <a:off x="3387725" y="372882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259" name="Textfeld 258">
                  <a:extLst>
                    <a:ext uri="{FF2B5EF4-FFF2-40B4-BE49-F238E27FC236}">
                      <a16:creationId xmlns:a16="http://schemas.microsoft.com/office/drawing/2014/main" id="{C52BAD1F-7D7F-4463-93DC-BBF7696933A4}"/>
                    </a:ext>
                  </a:extLst>
                </p:cNvPr>
                <p:cNvSpPr txBox="1"/>
                <p:nvPr/>
              </p:nvSpPr>
              <p:spPr>
                <a:xfrm>
                  <a:off x="3016247" y="529443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266" name="Textfeld 265">
                  <a:extLst>
                    <a:ext uri="{FF2B5EF4-FFF2-40B4-BE49-F238E27FC236}">
                      <a16:creationId xmlns:a16="http://schemas.microsoft.com/office/drawing/2014/main" id="{F79FB4DE-6AAF-43ED-9403-B41FA4EDDC43}"/>
                    </a:ext>
                  </a:extLst>
                </p:cNvPr>
                <p:cNvSpPr txBox="1"/>
                <p:nvPr/>
              </p:nvSpPr>
              <p:spPr>
                <a:xfrm>
                  <a:off x="2705100" y="660165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269" name="Textfeld 268">
                  <a:extLst>
                    <a:ext uri="{FF2B5EF4-FFF2-40B4-BE49-F238E27FC236}">
                      <a16:creationId xmlns:a16="http://schemas.microsoft.com/office/drawing/2014/main" id="{6AD47C9E-2BD6-4A7A-8565-B65049161A4B}"/>
                    </a:ext>
                  </a:extLst>
                </p:cNvPr>
                <p:cNvSpPr txBox="1"/>
                <p:nvPr/>
              </p:nvSpPr>
              <p:spPr>
                <a:xfrm>
                  <a:off x="2374902" y="813062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270" name="Textfeld 269">
                  <a:extLst>
                    <a:ext uri="{FF2B5EF4-FFF2-40B4-BE49-F238E27FC236}">
                      <a16:creationId xmlns:a16="http://schemas.microsoft.com/office/drawing/2014/main" id="{8E6B73D6-4312-4AAA-80D0-99ECB6D0B746}"/>
                    </a:ext>
                  </a:extLst>
                </p:cNvPr>
                <p:cNvSpPr txBox="1"/>
                <p:nvPr/>
              </p:nvSpPr>
              <p:spPr>
                <a:xfrm>
                  <a:off x="2019300" y="963880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</p:grpSp>
          <p:grpSp>
            <p:nvGrpSpPr>
              <p:cNvPr id="271" name="Gruppieren 270">
                <a:extLst>
                  <a:ext uri="{FF2B5EF4-FFF2-40B4-BE49-F238E27FC236}">
                    <a16:creationId xmlns:a16="http://schemas.microsoft.com/office/drawing/2014/main" id="{BD1A4F4B-713B-4A59-8402-1DD996512634}"/>
                  </a:ext>
                </a:extLst>
              </p:cNvPr>
              <p:cNvGrpSpPr/>
              <p:nvPr/>
            </p:nvGrpSpPr>
            <p:grpSpPr>
              <a:xfrm>
                <a:off x="793748" y="1248846"/>
                <a:ext cx="3108330" cy="1495050"/>
                <a:chOff x="641348" y="372882"/>
                <a:chExt cx="3108330" cy="1495050"/>
              </a:xfrm>
            </p:grpSpPr>
            <p:sp>
              <p:nvSpPr>
                <p:cNvPr id="272" name="Textfeld 271">
                  <a:extLst>
                    <a:ext uri="{FF2B5EF4-FFF2-40B4-BE49-F238E27FC236}">
                      <a16:creationId xmlns:a16="http://schemas.microsoft.com/office/drawing/2014/main" id="{B20A61F6-3940-4FB2-A286-BCB7557A9D17}"/>
                    </a:ext>
                  </a:extLst>
                </p:cNvPr>
                <p:cNvSpPr txBox="1"/>
                <p:nvPr/>
              </p:nvSpPr>
              <p:spPr>
                <a:xfrm>
                  <a:off x="641348" y="1498600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273" name="Textfeld 272">
                  <a:extLst>
                    <a:ext uri="{FF2B5EF4-FFF2-40B4-BE49-F238E27FC236}">
                      <a16:creationId xmlns:a16="http://schemas.microsoft.com/office/drawing/2014/main" id="{AC11BF7D-EE87-4138-A065-7AAD8D745096}"/>
                    </a:ext>
                  </a:extLst>
                </p:cNvPr>
                <p:cNvSpPr txBox="1"/>
                <p:nvPr/>
              </p:nvSpPr>
              <p:spPr>
                <a:xfrm>
                  <a:off x="977900" y="1390588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274" name="Textfeld 273">
                  <a:extLst>
                    <a:ext uri="{FF2B5EF4-FFF2-40B4-BE49-F238E27FC236}">
                      <a16:creationId xmlns:a16="http://schemas.microsoft.com/office/drawing/2014/main" id="{95077991-AFAD-4378-B93A-A8C5D47BBDE7}"/>
                    </a:ext>
                  </a:extLst>
                </p:cNvPr>
                <p:cNvSpPr txBox="1"/>
                <p:nvPr/>
              </p:nvSpPr>
              <p:spPr>
                <a:xfrm>
                  <a:off x="1333500" y="1256892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275" name="Textfeld 274">
                  <a:extLst>
                    <a:ext uri="{FF2B5EF4-FFF2-40B4-BE49-F238E27FC236}">
                      <a16:creationId xmlns:a16="http://schemas.microsoft.com/office/drawing/2014/main" id="{D8258865-B0D2-41BA-BB54-D93FBE09A703}"/>
                    </a:ext>
                  </a:extLst>
                </p:cNvPr>
                <p:cNvSpPr txBox="1"/>
                <p:nvPr/>
              </p:nvSpPr>
              <p:spPr>
                <a:xfrm>
                  <a:off x="1682750" y="1105505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276" name="Textfeld 275">
                  <a:extLst>
                    <a:ext uri="{FF2B5EF4-FFF2-40B4-BE49-F238E27FC236}">
                      <a16:creationId xmlns:a16="http://schemas.microsoft.com/office/drawing/2014/main" id="{E1509005-6FFE-404A-867A-ED89D2F11641}"/>
                    </a:ext>
                  </a:extLst>
                </p:cNvPr>
                <p:cNvSpPr txBox="1"/>
                <p:nvPr/>
              </p:nvSpPr>
              <p:spPr>
                <a:xfrm>
                  <a:off x="3387725" y="372882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279" name="Textfeld 278">
                  <a:extLst>
                    <a:ext uri="{FF2B5EF4-FFF2-40B4-BE49-F238E27FC236}">
                      <a16:creationId xmlns:a16="http://schemas.microsoft.com/office/drawing/2014/main" id="{45623435-3A32-4AE4-998E-BE2AB33CC36A}"/>
                    </a:ext>
                  </a:extLst>
                </p:cNvPr>
                <p:cNvSpPr txBox="1"/>
                <p:nvPr/>
              </p:nvSpPr>
              <p:spPr>
                <a:xfrm>
                  <a:off x="3016247" y="529443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280" name="Textfeld 279">
                  <a:extLst>
                    <a:ext uri="{FF2B5EF4-FFF2-40B4-BE49-F238E27FC236}">
                      <a16:creationId xmlns:a16="http://schemas.microsoft.com/office/drawing/2014/main" id="{49C142EA-A4D6-499D-ADD0-FF208A374E90}"/>
                    </a:ext>
                  </a:extLst>
                </p:cNvPr>
                <p:cNvSpPr txBox="1"/>
                <p:nvPr/>
              </p:nvSpPr>
              <p:spPr>
                <a:xfrm>
                  <a:off x="2705100" y="660165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283" name="Textfeld 282">
                  <a:extLst>
                    <a:ext uri="{FF2B5EF4-FFF2-40B4-BE49-F238E27FC236}">
                      <a16:creationId xmlns:a16="http://schemas.microsoft.com/office/drawing/2014/main" id="{80ABD79A-045B-4654-AA9D-58F7350B5E14}"/>
                    </a:ext>
                  </a:extLst>
                </p:cNvPr>
                <p:cNvSpPr txBox="1"/>
                <p:nvPr/>
              </p:nvSpPr>
              <p:spPr>
                <a:xfrm>
                  <a:off x="2374902" y="813062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285" name="Textfeld 284">
                  <a:extLst>
                    <a:ext uri="{FF2B5EF4-FFF2-40B4-BE49-F238E27FC236}">
                      <a16:creationId xmlns:a16="http://schemas.microsoft.com/office/drawing/2014/main" id="{B0BBD164-F912-4C7C-89E0-1D50BF6D7EFD}"/>
                    </a:ext>
                  </a:extLst>
                </p:cNvPr>
                <p:cNvSpPr txBox="1"/>
                <p:nvPr/>
              </p:nvSpPr>
              <p:spPr>
                <a:xfrm>
                  <a:off x="2019300" y="963880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</p:grpSp>
          <p:grpSp>
            <p:nvGrpSpPr>
              <p:cNvPr id="288" name="Gruppieren 287">
                <a:extLst>
                  <a:ext uri="{FF2B5EF4-FFF2-40B4-BE49-F238E27FC236}">
                    <a16:creationId xmlns:a16="http://schemas.microsoft.com/office/drawing/2014/main" id="{0416661F-B23A-4C50-A59D-AD0940CA2A1B}"/>
                  </a:ext>
                </a:extLst>
              </p:cNvPr>
              <p:cNvGrpSpPr/>
              <p:nvPr/>
            </p:nvGrpSpPr>
            <p:grpSpPr>
              <a:xfrm>
                <a:off x="793748" y="1941485"/>
                <a:ext cx="3108330" cy="1495050"/>
                <a:chOff x="641348" y="372882"/>
                <a:chExt cx="3108330" cy="1495050"/>
              </a:xfrm>
            </p:grpSpPr>
            <p:sp>
              <p:nvSpPr>
                <p:cNvPr id="289" name="Textfeld 288">
                  <a:extLst>
                    <a:ext uri="{FF2B5EF4-FFF2-40B4-BE49-F238E27FC236}">
                      <a16:creationId xmlns:a16="http://schemas.microsoft.com/office/drawing/2014/main" id="{B97FC81D-97F7-4F08-97A6-12C547E5AAA9}"/>
                    </a:ext>
                  </a:extLst>
                </p:cNvPr>
                <p:cNvSpPr txBox="1"/>
                <p:nvPr/>
              </p:nvSpPr>
              <p:spPr>
                <a:xfrm>
                  <a:off x="641348" y="1498600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290" name="Textfeld 289">
                  <a:extLst>
                    <a:ext uri="{FF2B5EF4-FFF2-40B4-BE49-F238E27FC236}">
                      <a16:creationId xmlns:a16="http://schemas.microsoft.com/office/drawing/2014/main" id="{65D73AC1-B592-49C1-A6C4-A98EBAEC3F86}"/>
                    </a:ext>
                  </a:extLst>
                </p:cNvPr>
                <p:cNvSpPr txBox="1"/>
                <p:nvPr/>
              </p:nvSpPr>
              <p:spPr>
                <a:xfrm>
                  <a:off x="977900" y="1390588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300" name="Textfeld 299">
                  <a:extLst>
                    <a:ext uri="{FF2B5EF4-FFF2-40B4-BE49-F238E27FC236}">
                      <a16:creationId xmlns:a16="http://schemas.microsoft.com/office/drawing/2014/main" id="{5CFBDA79-9803-4086-B723-E09E966B609B}"/>
                    </a:ext>
                  </a:extLst>
                </p:cNvPr>
                <p:cNvSpPr txBox="1"/>
                <p:nvPr/>
              </p:nvSpPr>
              <p:spPr>
                <a:xfrm>
                  <a:off x="1333500" y="1256892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301" name="Textfeld 300">
                  <a:extLst>
                    <a:ext uri="{FF2B5EF4-FFF2-40B4-BE49-F238E27FC236}">
                      <a16:creationId xmlns:a16="http://schemas.microsoft.com/office/drawing/2014/main" id="{51846B4A-8DED-443D-9047-C5A077849E29}"/>
                    </a:ext>
                  </a:extLst>
                </p:cNvPr>
                <p:cNvSpPr txBox="1"/>
                <p:nvPr/>
              </p:nvSpPr>
              <p:spPr>
                <a:xfrm>
                  <a:off x="1682750" y="1105505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302" name="Textfeld 301">
                  <a:extLst>
                    <a:ext uri="{FF2B5EF4-FFF2-40B4-BE49-F238E27FC236}">
                      <a16:creationId xmlns:a16="http://schemas.microsoft.com/office/drawing/2014/main" id="{020E7771-3B4F-416A-AB0C-278A85D5540C}"/>
                    </a:ext>
                  </a:extLst>
                </p:cNvPr>
                <p:cNvSpPr txBox="1"/>
                <p:nvPr/>
              </p:nvSpPr>
              <p:spPr>
                <a:xfrm>
                  <a:off x="3387725" y="372882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303" name="Textfeld 302">
                  <a:extLst>
                    <a:ext uri="{FF2B5EF4-FFF2-40B4-BE49-F238E27FC236}">
                      <a16:creationId xmlns:a16="http://schemas.microsoft.com/office/drawing/2014/main" id="{6475A372-6480-4D32-A576-1A60975F994C}"/>
                    </a:ext>
                  </a:extLst>
                </p:cNvPr>
                <p:cNvSpPr txBox="1"/>
                <p:nvPr/>
              </p:nvSpPr>
              <p:spPr>
                <a:xfrm>
                  <a:off x="3016247" y="529443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304" name="Textfeld 303">
                  <a:extLst>
                    <a:ext uri="{FF2B5EF4-FFF2-40B4-BE49-F238E27FC236}">
                      <a16:creationId xmlns:a16="http://schemas.microsoft.com/office/drawing/2014/main" id="{C935E400-45D0-4016-A9FF-BE08F1F10140}"/>
                    </a:ext>
                  </a:extLst>
                </p:cNvPr>
                <p:cNvSpPr txBox="1"/>
                <p:nvPr/>
              </p:nvSpPr>
              <p:spPr>
                <a:xfrm>
                  <a:off x="2705100" y="660165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305" name="Textfeld 304">
                  <a:extLst>
                    <a:ext uri="{FF2B5EF4-FFF2-40B4-BE49-F238E27FC236}">
                      <a16:creationId xmlns:a16="http://schemas.microsoft.com/office/drawing/2014/main" id="{88F94860-179D-4B70-BBF3-132356D37F98}"/>
                    </a:ext>
                  </a:extLst>
                </p:cNvPr>
                <p:cNvSpPr txBox="1"/>
                <p:nvPr/>
              </p:nvSpPr>
              <p:spPr>
                <a:xfrm>
                  <a:off x="2374902" y="813062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306" name="Textfeld 305">
                  <a:extLst>
                    <a:ext uri="{FF2B5EF4-FFF2-40B4-BE49-F238E27FC236}">
                      <a16:creationId xmlns:a16="http://schemas.microsoft.com/office/drawing/2014/main" id="{7FEB297F-64E5-4430-ABE1-AF2F1C3F77B8}"/>
                    </a:ext>
                  </a:extLst>
                </p:cNvPr>
                <p:cNvSpPr txBox="1"/>
                <p:nvPr/>
              </p:nvSpPr>
              <p:spPr>
                <a:xfrm>
                  <a:off x="2019300" y="963880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</p:grpSp>
          <p:grpSp>
            <p:nvGrpSpPr>
              <p:cNvPr id="307" name="Gruppieren 306">
                <a:extLst>
                  <a:ext uri="{FF2B5EF4-FFF2-40B4-BE49-F238E27FC236}">
                    <a16:creationId xmlns:a16="http://schemas.microsoft.com/office/drawing/2014/main" id="{4A17EF82-94FA-4F49-9928-747EF3E96DB0}"/>
                  </a:ext>
                </a:extLst>
              </p:cNvPr>
              <p:cNvGrpSpPr/>
              <p:nvPr/>
            </p:nvGrpSpPr>
            <p:grpSpPr>
              <a:xfrm>
                <a:off x="793748" y="2297320"/>
                <a:ext cx="3108330" cy="1495050"/>
                <a:chOff x="641348" y="372882"/>
                <a:chExt cx="3108330" cy="1495050"/>
              </a:xfrm>
            </p:grpSpPr>
            <p:sp>
              <p:nvSpPr>
                <p:cNvPr id="308" name="Textfeld 307">
                  <a:extLst>
                    <a:ext uri="{FF2B5EF4-FFF2-40B4-BE49-F238E27FC236}">
                      <a16:creationId xmlns:a16="http://schemas.microsoft.com/office/drawing/2014/main" id="{79DB7F11-631B-4278-8D15-4546B9FAD7F7}"/>
                    </a:ext>
                  </a:extLst>
                </p:cNvPr>
                <p:cNvSpPr txBox="1"/>
                <p:nvPr/>
              </p:nvSpPr>
              <p:spPr>
                <a:xfrm>
                  <a:off x="641348" y="1498600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309" name="Textfeld 308">
                  <a:extLst>
                    <a:ext uri="{FF2B5EF4-FFF2-40B4-BE49-F238E27FC236}">
                      <a16:creationId xmlns:a16="http://schemas.microsoft.com/office/drawing/2014/main" id="{076698B3-B8B3-4F02-B8CA-A86E2044631D}"/>
                    </a:ext>
                  </a:extLst>
                </p:cNvPr>
                <p:cNvSpPr txBox="1"/>
                <p:nvPr/>
              </p:nvSpPr>
              <p:spPr>
                <a:xfrm>
                  <a:off x="977900" y="1390588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310" name="Textfeld 309">
                  <a:extLst>
                    <a:ext uri="{FF2B5EF4-FFF2-40B4-BE49-F238E27FC236}">
                      <a16:creationId xmlns:a16="http://schemas.microsoft.com/office/drawing/2014/main" id="{66181301-8D13-4FF5-B40E-7AD8D0392B8A}"/>
                    </a:ext>
                  </a:extLst>
                </p:cNvPr>
                <p:cNvSpPr txBox="1"/>
                <p:nvPr/>
              </p:nvSpPr>
              <p:spPr>
                <a:xfrm>
                  <a:off x="1333500" y="1256892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311" name="Textfeld 310">
                  <a:extLst>
                    <a:ext uri="{FF2B5EF4-FFF2-40B4-BE49-F238E27FC236}">
                      <a16:creationId xmlns:a16="http://schemas.microsoft.com/office/drawing/2014/main" id="{C8D48C5C-37B5-4DE4-9E80-C1BE73FE4D6D}"/>
                    </a:ext>
                  </a:extLst>
                </p:cNvPr>
                <p:cNvSpPr txBox="1"/>
                <p:nvPr/>
              </p:nvSpPr>
              <p:spPr>
                <a:xfrm>
                  <a:off x="1682750" y="1105505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312" name="Textfeld 311">
                  <a:extLst>
                    <a:ext uri="{FF2B5EF4-FFF2-40B4-BE49-F238E27FC236}">
                      <a16:creationId xmlns:a16="http://schemas.microsoft.com/office/drawing/2014/main" id="{0D190C75-D535-496A-9B94-4997F3858AD9}"/>
                    </a:ext>
                  </a:extLst>
                </p:cNvPr>
                <p:cNvSpPr txBox="1"/>
                <p:nvPr/>
              </p:nvSpPr>
              <p:spPr>
                <a:xfrm>
                  <a:off x="3387725" y="372882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313" name="Textfeld 312">
                  <a:extLst>
                    <a:ext uri="{FF2B5EF4-FFF2-40B4-BE49-F238E27FC236}">
                      <a16:creationId xmlns:a16="http://schemas.microsoft.com/office/drawing/2014/main" id="{8D270D45-F725-43AB-A73D-EDAAC9272945}"/>
                    </a:ext>
                  </a:extLst>
                </p:cNvPr>
                <p:cNvSpPr txBox="1"/>
                <p:nvPr/>
              </p:nvSpPr>
              <p:spPr>
                <a:xfrm>
                  <a:off x="3016247" y="529443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314" name="Textfeld 313">
                  <a:extLst>
                    <a:ext uri="{FF2B5EF4-FFF2-40B4-BE49-F238E27FC236}">
                      <a16:creationId xmlns:a16="http://schemas.microsoft.com/office/drawing/2014/main" id="{59E68FBD-629D-4094-864F-2078FBE721AF}"/>
                    </a:ext>
                  </a:extLst>
                </p:cNvPr>
                <p:cNvSpPr txBox="1"/>
                <p:nvPr/>
              </p:nvSpPr>
              <p:spPr>
                <a:xfrm>
                  <a:off x="2705100" y="660165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315" name="Textfeld 314">
                  <a:extLst>
                    <a:ext uri="{FF2B5EF4-FFF2-40B4-BE49-F238E27FC236}">
                      <a16:creationId xmlns:a16="http://schemas.microsoft.com/office/drawing/2014/main" id="{EF5A73B6-2828-48EC-828A-102F9F1AF8CF}"/>
                    </a:ext>
                  </a:extLst>
                </p:cNvPr>
                <p:cNvSpPr txBox="1"/>
                <p:nvPr/>
              </p:nvSpPr>
              <p:spPr>
                <a:xfrm>
                  <a:off x="2374902" y="813062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316" name="Textfeld 315">
                  <a:extLst>
                    <a:ext uri="{FF2B5EF4-FFF2-40B4-BE49-F238E27FC236}">
                      <a16:creationId xmlns:a16="http://schemas.microsoft.com/office/drawing/2014/main" id="{28E87B7B-B190-4D67-BBF5-85440FCF3507}"/>
                    </a:ext>
                  </a:extLst>
                </p:cNvPr>
                <p:cNvSpPr txBox="1"/>
                <p:nvPr/>
              </p:nvSpPr>
              <p:spPr>
                <a:xfrm>
                  <a:off x="2019300" y="963880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</p:grpSp>
          <p:grpSp>
            <p:nvGrpSpPr>
              <p:cNvPr id="317" name="Gruppieren 316">
                <a:extLst>
                  <a:ext uri="{FF2B5EF4-FFF2-40B4-BE49-F238E27FC236}">
                    <a16:creationId xmlns:a16="http://schemas.microsoft.com/office/drawing/2014/main" id="{93D6D981-DE7F-4343-8AD9-ABB950CF2B38}"/>
                  </a:ext>
                </a:extLst>
              </p:cNvPr>
              <p:cNvGrpSpPr/>
              <p:nvPr/>
            </p:nvGrpSpPr>
            <p:grpSpPr>
              <a:xfrm>
                <a:off x="793748" y="2640284"/>
                <a:ext cx="3108330" cy="1495050"/>
                <a:chOff x="641348" y="372882"/>
                <a:chExt cx="3108330" cy="1495050"/>
              </a:xfrm>
            </p:grpSpPr>
            <p:sp>
              <p:nvSpPr>
                <p:cNvPr id="318" name="Textfeld 317">
                  <a:extLst>
                    <a:ext uri="{FF2B5EF4-FFF2-40B4-BE49-F238E27FC236}">
                      <a16:creationId xmlns:a16="http://schemas.microsoft.com/office/drawing/2014/main" id="{C00375BE-AFE4-4E61-83C1-B66A3CFE3F59}"/>
                    </a:ext>
                  </a:extLst>
                </p:cNvPr>
                <p:cNvSpPr txBox="1"/>
                <p:nvPr/>
              </p:nvSpPr>
              <p:spPr>
                <a:xfrm>
                  <a:off x="641348" y="1498600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319" name="Textfeld 318">
                  <a:extLst>
                    <a:ext uri="{FF2B5EF4-FFF2-40B4-BE49-F238E27FC236}">
                      <a16:creationId xmlns:a16="http://schemas.microsoft.com/office/drawing/2014/main" id="{E3E9A7D2-B37A-4B0A-8164-3E0E05A99ACF}"/>
                    </a:ext>
                  </a:extLst>
                </p:cNvPr>
                <p:cNvSpPr txBox="1"/>
                <p:nvPr/>
              </p:nvSpPr>
              <p:spPr>
                <a:xfrm>
                  <a:off x="977900" y="1390588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320" name="Textfeld 319">
                  <a:extLst>
                    <a:ext uri="{FF2B5EF4-FFF2-40B4-BE49-F238E27FC236}">
                      <a16:creationId xmlns:a16="http://schemas.microsoft.com/office/drawing/2014/main" id="{614792D4-04B8-4B72-825E-35483948759C}"/>
                    </a:ext>
                  </a:extLst>
                </p:cNvPr>
                <p:cNvSpPr txBox="1"/>
                <p:nvPr/>
              </p:nvSpPr>
              <p:spPr>
                <a:xfrm>
                  <a:off x="1333500" y="1256892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321" name="Textfeld 320">
                  <a:extLst>
                    <a:ext uri="{FF2B5EF4-FFF2-40B4-BE49-F238E27FC236}">
                      <a16:creationId xmlns:a16="http://schemas.microsoft.com/office/drawing/2014/main" id="{1BA15407-3172-4A98-932A-C6843D814813}"/>
                    </a:ext>
                  </a:extLst>
                </p:cNvPr>
                <p:cNvSpPr txBox="1"/>
                <p:nvPr/>
              </p:nvSpPr>
              <p:spPr>
                <a:xfrm>
                  <a:off x="1682750" y="1105505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322" name="Textfeld 321">
                  <a:extLst>
                    <a:ext uri="{FF2B5EF4-FFF2-40B4-BE49-F238E27FC236}">
                      <a16:creationId xmlns:a16="http://schemas.microsoft.com/office/drawing/2014/main" id="{65F20B5F-6341-477F-9F39-58D97CBDE5C8}"/>
                    </a:ext>
                  </a:extLst>
                </p:cNvPr>
                <p:cNvSpPr txBox="1"/>
                <p:nvPr/>
              </p:nvSpPr>
              <p:spPr>
                <a:xfrm>
                  <a:off x="3387725" y="372882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323" name="Textfeld 322">
                  <a:extLst>
                    <a:ext uri="{FF2B5EF4-FFF2-40B4-BE49-F238E27FC236}">
                      <a16:creationId xmlns:a16="http://schemas.microsoft.com/office/drawing/2014/main" id="{979CB793-6455-401C-A074-3FD37DD2DAFA}"/>
                    </a:ext>
                  </a:extLst>
                </p:cNvPr>
                <p:cNvSpPr txBox="1"/>
                <p:nvPr/>
              </p:nvSpPr>
              <p:spPr>
                <a:xfrm>
                  <a:off x="3016247" y="529443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324" name="Textfeld 323">
                  <a:extLst>
                    <a:ext uri="{FF2B5EF4-FFF2-40B4-BE49-F238E27FC236}">
                      <a16:creationId xmlns:a16="http://schemas.microsoft.com/office/drawing/2014/main" id="{94FA386C-AF3C-47DF-A31A-C76FD3C9EE15}"/>
                    </a:ext>
                  </a:extLst>
                </p:cNvPr>
                <p:cNvSpPr txBox="1"/>
                <p:nvPr/>
              </p:nvSpPr>
              <p:spPr>
                <a:xfrm>
                  <a:off x="2705100" y="660165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325" name="Textfeld 324">
                  <a:extLst>
                    <a:ext uri="{FF2B5EF4-FFF2-40B4-BE49-F238E27FC236}">
                      <a16:creationId xmlns:a16="http://schemas.microsoft.com/office/drawing/2014/main" id="{40F4189C-EC34-41B6-9873-9EA08E88A85C}"/>
                    </a:ext>
                  </a:extLst>
                </p:cNvPr>
                <p:cNvSpPr txBox="1"/>
                <p:nvPr/>
              </p:nvSpPr>
              <p:spPr>
                <a:xfrm>
                  <a:off x="2374902" y="813062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sp>
              <p:nvSpPr>
                <p:cNvPr id="326" name="Textfeld 325">
                  <a:extLst>
                    <a:ext uri="{FF2B5EF4-FFF2-40B4-BE49-F238E27FC236}">
                      <a16:creationId xmlns:a16="http://schemas.microsoft.com/office/drawing/2014/main" id="{CA4A05F9-6142-446D-BF01-AEF148745286}"/>
                    </a:ext>
                  </a:extLst>
                </p:cNvPr>
                <p:cNvSpPr txBox="1"/>
                <p:nvPr/>
              </p:nvSpPr>
              <p:spPr>
                <a:xfrm>
                  <a:off x="2019300" y="963880"/>
                  <a:ext cx="361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</p:grpSp>
          <p:cxnSp>
            <p:nvCxnSpPr>
              <p:cNvPr id="327" name="Gerader Verbinder 326">
                <a:extLst>
                  <a:ext uri="{FF2B5EF4-FFF2-40B4-BE49-F238E27FC236}">
                    <a16:creationId xmlns:a16="http://schemas.microsoft.com/office/drawing/2014/main" id="{FED60AA8-D867-4B8D-9F7F-4F81939A96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4702" y="1304064"/>
                <a:ext cx="1060448" cy="43421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Gerader Verbinder 327">
                <a:extLst>
                  <a:ext uri="{FF2B5EF4-FFF2-40B4-BE49-F238E27FC236}">
                    <a16:creationId xmlns:a16="http://schemas.microsoft.com/office/drawing/2014/main" id="{067B12DB-B7EA-421C-B044-13A129A8BB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1532" y="2376514"/>
                <a:ext cx="1060448" cy="43421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Gerader Verbinder 328">
                <a:extLst>
                  <a:ext uri="{FF2B5EF4-FFF2-40B4-BE49-F238E27FC236}">
                    <a16:creationId xmlns:a16="http://schemas.microsoft.com/office/drawing/2014/main" id="{7BA95CA2-7EF0-4CCC-B21B-07D9444F0F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4690" y="1730543"/>
                <a:ext cx="6360" cy="10871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Gerader Verbinder 329">
                <a:extLst>
                  <a:ext uri="{FF2B5EF4-FFF2-40B4-BE49-F238E27FC236}">
                    <a16:creationId xmlns:a16="http://schemas.microsoft.com/office/drawing/2014/main" id="{46C2004D-6B18-46A4-B8DA-6FA91C6CAE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28790" y="1294058"/>
                <a:ext cx="6360" cy="10871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1" name="Textfeld 330">
              <a:extLst>
                <a:ext uri="{FF2B5EF4-FFF2-40B4-BE49-F238E27FC236}">
                  <a16:creationId xmlns:a16="http://schemas.microsoft.com/office/drawing/2014/main" id="{2D77A396-56A7-4D0E-82E9-73BBF77218E1}"/>
                </a:ext>
              </a:extLst>
            </p:cNvPr>
            <p:cNvSpPr txBox="1"/>
            <p:nvPr/>
          </p:nvSpPr>
          <p:spPr>
            <a:xfrm>
              <a:off x="4592423" y="2020732"/>
              <a:ext cx="4032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1/9</a:t>
              </a:r>
            </a:p>
          </p:txBody>
        </p:sp>
        <p:sp>
          <p:nvSpPr>
            <p:cNvPr id="332" name="Textfeld 331">
              <a:extLst>
                <a:ext uri="{FF2B5EF4-FFF2-40B4-BE49-F238E27FC236}">
                  <a16:creationId xmlns:a16="http://schemas.microsoft.com/office/drawing/2014/main" id="{5EA955AA-59DA-4311-9E0C-56815F62E856}"/>
                </a:ext>
              </a:extLst>
            </p:cNvPr>
            <p:cNvSpPr txBox="1"/>
            <p:nvPr/>
          </p:nvSpPr>
          <p:spPr>
            <a:xfrm>
              <a:off x="4927124" y="1906033"/>
              <a:ext cx="4032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1/9</a:t>
              </a:r>
            </a:p>
          </p:txBody>
        </p:sp>
        <p:sp>
          <p:nvSpPr>
            <p:cNvPr id="333" name="Textfeld 332">
              <a:extLst>
                <a:ext uri="{FF2B5EF4-FFF2-40B4-BE49-F238E27FC236}">
                  <a16:creationId xmlns:a16="http://schemas.microsoft.com/office/drawing/2014/main" id="{6017D9C0-103B-4088-A050-E7C39A8F7583}"/>
                </a:ext>
              </a:extLst>
            </p:cNvPr>
            <p:cNvSpPr txBox="1"/>
            <p:nvPr/>
          </p:nvSpPr>
          <p:spPr>
            <a:xfrm>
              <a:off x="4271287" y="2536234"/>
              <a:ext cx="4032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1/9</a:t>
              </a:r>
            </a:p>
          </p:txBody>
        </p:sp>
        <p:sp>
          <p:nvSpPr>
            <p:cNvPr id="334" name="Textfeld 333">
              <a:extLst>
                <a:ext uri="{FF2B5EF4-FFF2-40B4-BE49-F238E27FC236}">
                  <a16:creationId xmlns:a16="http://schemas.microsoft.com/office/drawing/2014/main" id="{80FC83B0-3F65-46BA-9A6F-A2B6A82F3C31}"/>
                </a:ext>
              </a:extLst>
            </p:cNvPr>
            <p:cNvSpPr txBox="1"/>
            <p:nvPr/>
          </p:nvSpPr>
          <p:spPr>
            <a:xfrm>
              <a:off x="4586922" y="2381841"/>
              <a:ext cx="4032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1/9</a:t>
              </a:r>
            </a:p>
          </p:txBody>
        </p:sp>
        <p:sp>
          <p:nvSpPr>
            <p:cNvPr id="335" name="Textfeld 334">
              <a:extLst>
                <a:ext uri="{FF2B5EF4-FFF2-40B4-BE49-F238E27FC236}">
                  <a16:creationId xmlns:a16="http://schemas.microsoft.com/office/drawing/2014/main" id="{CD5A33FE-E0EC-41AF-A168-1A59BA30E923}"/>
                </a:ext>
              </a:extLst>
            </p:cNvPr>
            <p:cNvSpPr txBox="1"/>
            <p:nvPr/>
          </p:nvSpPr>
          <p:spPr>
            <a:xfrm>
              <a:off x="4913283" y="2279820"/>
              <a:ext cx="4032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1/9</a:t>
              </a:r>
            </a:p>
          </p:txBody>
        </p:sp>
        <p:sp>
          <p:nvSpPr>
            <p:cNvPr id="336" name="Textfeld 335">
              <a:extLst>
                <a:ext uri="{FF2B5EF4-FFF2-40B4-BE49-F238E27FC236}">
                  <a16:creationId xmlns:a16="http://schemas.microsoft.com/office/drawing/2014/main" id="{B482DCC0-8A66-4F76-8CA1-A950C442CC28}"/>
                </a:ext>
              </a:extLst>
            </p:cNvPr>
            <p:cNvSpPr txBox="1"/>
            <p:nvPr/>
          </p:nvSpPr>
          <p:spPr>
            <a:xfrm>
              <a:off x="4251320" y="2857379"/>
              <a:ext cx="4032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1/9</a:t>
              </a:r>
            </a:p>
          </p:txBody>
        </p:sp>
        <p:sp>
          <p:nvSpPr>
            <p:cNvPr id="337" name="Textfeld 336">
              <a:extLst>
                <a:ext uri="{FF2B5EF4-FFF2-40B4-BE49-F238E27FC236}">
                  <a16:creationId xmlns:a16="http://schemas.microsoft.com/office/drawing/2014/main" id="{4E985570-C134-4DDA-9A2B-563E13C11497}"/>
                </a:ext>
              </a:extLst>
            </p:cNvPr>
            <p:cNvSpPr txBox="1"/>
            <p:nvPr/>
          </p:nvSpPr>
          <p:spPr>
            <a:xfrm>
              <a:off x="4584311" y="2736894"/>
              <a:ext cx="4032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1/9</a:t>
              </a:r>
            </a:p>
          </p:txBody>
        </p:sp>
        <p:sp>
          <p:nvSpPr>
            <p:cNvPr id="338" name="Textfeld 337">
              <a:extLst>
                <a:ext uri="{FF2B5EF4-FFF2-40B4-BE49-F238E27FC236}">
                  <a16:creationId xmlns:a16="http://schemas.microsoft.com/office/drawing/2014/main" id="{3457391E-3168-49DD-A4CA-80BC881C900C}"/>
                </a:ext>
              </a:extLst>
            </p:cNvPr>
            <p:cNvSpPr txBox="1"/>
            <p:nvPr/>
          </p:nvSpPr>
          <p:spPr>
            <a:xfrm>
              <a:off x="4927005" y="2621013"/>
              <a:ext cx="4032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1/9</a:t>
              </a:r>
            </a:p>
          </p:txBody>
        </p:sp>
        <p:sp>
          <p:nvSpPr>
            <p:cNvPr id="3" name="Geschweifte Klammer links 2">
              <a:extLst>
                <a:ext uri="{FF2B5EF4-FFF2-40B4-BE49-F238E27FC236}">
                  <a16:creationId xmlns:a16="http://schemas.microsoft.com/office/drawing/2014/main" id="{728005F4-92D5-4CBA-B02D-1735A4C7B81A}"/>
                </a:ext>
              </a:extLst>
            </p:cNvPr>
            <p:cNvSpPr/>
            <p:nvPr/>
          </p:nvSpPr>
          <p:spPr>
            <a:xfrm>
              <a:off x="4149743" y="2144196"/>
              <a:ext cx="101576" cy="1063396"/>
            </a:xfrm>
            <a:prstGeom prst="leftBrace">
              <a:avLst>
                <a:gd name="adj1" fmla="val 141177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9" name="Textfeld 338">
              <a:extLst>
                <a:ext uri="{FF2B5EF4-FFF2-40B4-BE49-F238E27FC236}">
                  <a16:creationId xmlns:a16="http://schemas.microsoft.com/office/drawing/2014/main" id="{4093AC0F-6B75-4BF8-A002-A688B77871E2}"/>
                </a:ext>
              </a:extLst>
            </p:cNvPr>
            <p:cNvSpPr txBox="1"/>
            <p:nvPr/>
          </p:nvSpPr>
          <p:spPr>
            <a:xfrm>
              <a:off x="3821766" y="2500659"/>
              <a:ext cx="36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98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992EBE0E-98ED-4C4A-9E72-F5497AB73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28316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2B7474F-E54E-4849-857A-690C0386E84F}"/>
              </a:ext>
            </a:extLst>
          </p:cNvPr>
          <p:cNvGrpSpPr/>
          <p:nvPr/>
        </p:nvGrpSpPr>
        <p:grpSpPr>
          <a:xfrm>
            <a:off x="1950108" y="424567"/>
            <a:ext cx="7303747" cy="1860550"/>
            <a:chOff x="1950108" y="424567"/>
            <a:chExt cx="7303747" cy="1860550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A1A57D7D-A333-40F8-88CD-8112D422405A}"/>
                </a:ext>
              </a:extLst>
            </p:cNvPr>
            <p:cNvGrpSpPr/>
            <p:nvPr/>
          </p:nvGrpSpPr>
          <p:grpSpPr>
            <a:xfrm>
              <a:off x="1950108" y="1054409"/>
              <a:ext cx="4719320" cy="707886"/>
              <a:chOff x="3456940" y="2740412"/>
              <a:chExt cx="4719320" cy="707886"/>
            </a:xfrm>
          </p:grpSpPr>
          <p:pic>
            <p:nvPicPr>
              <p:cNvPr id="4" name="Grafik 3">
                <a:extLst>
                  <a:ext uri="{FF2B5EF4-FFF2-40B4-BE49-F238E27FC236}">
                    <a16:creationId xmlns:a16="http://schemas.microsoft.com/office/drawing/2014/main" id="{CD4DAA30-5292-468D-A1DE-75414FDC331F}"/>
                  </a:ext>
                </a:extLst>
              </p:cNvPr>
              <p:cNvPicPr/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34" t="43906" r="9715" b="42662"/>
              <a:stretch/>
            </p:blipFill>
            <p:spPr bwMode="auto">
              <a:xfrm>
                <a:off x="4091305" y="2953385"/>
                <a:ext cx="1668145" cy="18000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C718C1B3-7452-41FD-977A-947759358A4E}"/>
                  </a:ext>
                </a:extLst>
              </p:cNvPr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51905" y="2950845"/>
                <a:ext cx="1824355" cy="180000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C3907D3C-14D5-4DCB-BC7A-DBBA775BB2BC}"/>
                  </a:ext>
                </a:extLst>
              </p:cNvPr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6940" y="2950845"/>
                <a:ext cx="284480" cy="180000"/>
              </a:xfrm>
              <a:prstGeom prst="rect">
                <a:avLst/>
              </a:prstGeom>
            </p:spPr>
          </p:pic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45FE82FB-05D2-4399-A909-5710B7BA28EB}"/>
                  </a:ext>
                </a:extLst>
              </p:cNvPr>
              <p:cNvSpPr txBox="1"/>
              <p:nvPr/>
            </p:nvSpPr>
            <p:spPr>
              <a:xfrm>
                <a:off x="3741420" y="2740412"/>
                <a:ext cx="4191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0" dirty="0"/>
                  <a:t>*</a:t>
                </a:r>
              </a:p>
            </p:txBody>
          </p: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7314317B-C23E-4213-B993-7630DDEEDB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4392" y="2950845"/>
                <a:ext cx="344804" cy="618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AF041828-E482-423E-8304-503430258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4392" y="3124657"/>
                <a:ext cx="344804" cy="618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D1869386-1C80-4EB0-9AC7-573F7E8CBCF0}"/>
                </a:ext>
              </a:extLst>
            </p:cNvPr>
            <p:cNvGrpSpPr/>
            <p:nvPr/>
          </p:nvGrpSpPr>
          <p:grpSpPr>
            <a:xfrm>
              <a:off x="7816850" y="424567"/>
              <a:ext cx="1437005" cy="1860550"/>
              <a:chOff x="2667000" y="3569158"/>
              <a:chExt cx="1437005" cy="1860550"/>
            </a:xfrm>
          </p:grpSpPr>
          <p:pic>
            <p:nvPicPr>
              <p:cNvPr id="4098" name="Grafik 732">
                <a:extLst>
                  <a:ext uri="{FF2B5EF4-FFF2-40B4-BE49-F238E27FC236}">
                    <a16:creationId xmlns:a16="http://schemas.microsoft.com/office/drawing/2014/main" id="{6D3B4801-FBCD-4318-BF37-1EB804ABF9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4361993"/>
                <a:ext cx="146050" cy="285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7" name="Grafik 731">
                <a:extLst>
                  <a:ext uri="{FF2B5EF4-FFF2-40B4-BE49-F238E27FC236}">
                    <a16:creationId xmlns:a16="http://schemas.microsoft.com/office/drawing/2014/main" id="{9B3E969D-2949-47E7-9C4F-487C2DF5B3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7955" y="3569158"/>
                <a:ext cx="146050" cy="1860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Grafik 14">
                <a:extLst>
                  <a:ext uri="{FF2B5EF4-FFF2-40B4-BE49-F238E27FC236}">
                    <a16:creationId xmlns:a16="http://schemas.microsoft.com/office/drawing/2014/main" id="{09ADE4AC-41DE-4D0A-B4D6-2451251009E2}"/>
                  </a:ext>
                </a:extLst>
              </p:cNvPr>
              <p:cNvPicPr/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34" t="43906" r="9715" b="42662"/>
              <a:stretch/>
            </p:blipFill>
            <p:spPr bwMode="auto">
              <a:xfrm rot="16200000">
                <a:off x="2541758" y="4414867"/>
                <a:ext cx="1668145" cy="18000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E73D0F88-761F-4E6C-9AE2-0A02E9133B3B}"/>
                  </a:ext>
                </a:extLst>
              </p:cNvPr>
              <p:cNvSpPr txBox="1"/>
              <p:nvPr/>
            </p:nvSpPr>
            <p:spPr>
              <a:xfrm>
                <a:off x="2827361" y="4239012"/>
                <a:ext cx="4191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0" dirty="0"/>
                  <a:t>*</a:t>
                </a:r>
              </a:p>
            </p:txBody>
          </p: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9ACD57DF-6CA8-46C5-8537-1158FF1C1D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8541" y="4467743"/>
                <a:ext cx="344804" cy="618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682F1397-3808-4491-9A0B-4A0555DAD3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8541" y="4641555"/>
                <a:ext cx="344804" cy="618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A77A52A-71F7-424A-8CF4-B985DA4D3A02}"/>
              </a:ext>
            </a:extLst>
          </p:cNvPr>
          <p:cNvGrpSpPr/>
          <p:nvPr/>
        </p:nvGrpSpPr>
        <p:grpSpPr>
          <a:xfrm>
            <a:off x="1545681" y="3361436"/>
            <a:ext cx="8759644" cy="2063605"/>
            <a:chOff x="1545681" y="3361436"/>
            <a:chExt cx="8759644" cy="2063605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48F96D24-5A92-4A04-A816-7E5D171C9B18}"/>
                </a:ext>
              </a:extLst>
            </p:cNvPr>
            <p:cNvGrpSpPr/>
            <p:nvPr/>
          </p:nvGrpSpPr>
          <p:grpSpPr>
            <a:xfrm>
              <a:off x="1545681" y="3492990"/>
              <a:ext cx="2089469" cy="1800496"/>
              <a:chOff x="1545681" y="3397250"/>
              <a:chExt cx="2089469" cy="1800496"/>
            </a:xfrm>
          </p:grpSpPr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13ADDFDE-07B4-4B9E-86EC-C162D3213584}"/>
                  </a:ext>
                </a:extLst>
              </p:cNvPr>
              <p:cNvSpPr/>
              <p:nvPr/>
            </p:nvSpPr>
            <p:spPr>
              <a:xfrm>
                <a:off x="1835150" y="3397746"/>
                <a:ext cx="1800000" cy="1800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123" name="Gerade Verbindung mit Pfeil 4122">
                <a:extLst>
                  <a:ext uri="{FF2B5EF4-FFF2-40B4-BE49-F238E27FC236}">
                    <a16:creationId xmlns:a16="http://schemas.microsoft.com/office/drawing/2014/main" id="{2159B99D-95DD-4034-BF5E-A22DEBFD10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45681" y="4298794"/>
                <a:ext cx="257400" cy="49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mit Pfeil 68">
                <a:extLst>
                  <a:ext uri="{FF2B5EF4-FFF2-40B4-BE49-F238E27FC236}">
                    <a16:creationId xmlns:a16="http://schemas.microsoft.com/office/drawing/2014/main" id="{A87B30FD-AB35-403E-80C4-8D8307B50EE6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H="1" flipV="1">
                <a:off x="1872468" y="3562386"/>
                <a:ext cx="257400" cy="49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 Verbindung mit Pfeil 69">
                <a:extLst>
                  <a:ext uri="{FF2B5EF4-FFF2-40B4-BE49-F238E27FC236}">
                    <a16:creationId xmlns:a16="http://schemas.microsoft.com/office/drawing/2014/main" id="{D9986DFF-6BD4-4CC4-880F-6BD92B8271F6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 flipV="1">
                <a:off x="1849156" y="5024578"/>
                <a:ext cx="257400" cy="49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 Verbindung mit Pfeil 70">
                <a:extLst>
                  <a:ext uri="{FF2B5EF4-FFF2-40B4-BE49-F238E27FC236}">
                    <a16:creationId xmlns:a16="http://schemas.microsoft.com/office/drawing/2014/main" id="{359D4070-20EE-468B-8886-BF309A2D58CC}"/>
                  </a:ext>
                </a:extLst>
              </p:cNvPr>
              <p:cNvCxnSpPr>
                <a:cxnSpLocks/>
              </p:cNvCxnSpPr>
              <p:nvPr/>
            </p:nvCxnSpPr>
            <p:spPr>
              <a:xfrm rot="1320000" flipH="1" flipV="1">
                <a:off x="1651151" y="3871990"/>
                <a:ext cx="257400" cy="49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mit Pfeil 72">
                <a:extLst>
                  <a:ext uri="{FF2B5EF4-FFF2-40B4-BE49-F238E27FC236}">
                    <a16:creationId xmlns:a16="http://schemas.microsoft.com/office/drawing/2014/main" id="{1938A54F-F18B-4A11-BFE4-8E2A180AA09A}"/>
                  </a:ext>
                </a:extLst>
              </p:cNvPr>
              <p:cNvCxnSpPr>
                <a:cxnSpLocks/>
              </p:cNvCxnSpPr>
              <p:nvPr/>
            </p:nvCxnSpPr>
            <p:spPr>
              <a:xfrm rot="20220000" flipH="1" flipV="1">
                <a:off x="1652006" y="4696672"/>
                <a:ext cx="257400" cy="49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82175F79-2E77-4CD5-B997-6707E9E2D5FF}"/>
                  </a:ext>
                </a:extLst>
              </p:cNvPr>
              <p:cNvCxnSpPr>
                <a:cxnSpLocks/>
                <a:stCxn id="19" idx="5"/>
                <a:endCxn id="19" idx="1"/>
              </p:cNvCxnSpPr>
              <p:nvPr/>
            </p:nvCxnSpPr>
            <p:spPr>
              <a:xfrm flipH="1" flipV="1">
                <a:off x="2098754" y="3661350"/>
                <a:ext cx="1272792" cy="127279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9229EC35-4C1F-444E-89F2-9F088035C86C}"/>
                  </a:ext>
                </a:extLst>
              </p:cNvPr>
              <p:cNvCxnSpPr>
                <a:cxnSpLocks/>
                <a:stCxn id="19" idx="3"/>
                <a:endCxn id="19" idx="7"/>
              </p:cNvCxnSpPr>
              <p:nvPr/>
            </p:nvCxnSpPr>
            <p:spPr>
              <a:xfrm flipV="1">
                <a:off x="2098754" y="3661350"/>
                <a:ext cx="1272792" cy="127279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Bogen 39">
                <a:extLst>
                  <a:ext uri="{FF2B5EF4-FFF2-40B4-BE49-F238E27FC236}">
                    <a16:creationId xmlns:a16="http://schemas.microsoft.com/office/drawing/2014/main" id="{7ECCB4B8-3EAE-41B2-8E6D-C97541B84F9E}"/>
                  </a:ext>
                </a:extLst>
              </p:cNvPr>
              <p:cNvSpPr/>
              <p:nvPr/>
            </p:nvSpPr>
            <p:spPr>
              <a:xfrm rot="13500000">
                <a:off x="1835149" y="3397250"/>
                <a:ext cx="1800000" cy="1800000"/>
              </a:xfrm>
              <a:prstGeom prst="arc">
                <a:avLst>
                  <a:gd name="adj1" fmla="val 16200000"/>
                  <a:gd name="adj2" fmla="val 22808"/>
                </a:avLst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F433E5D2-1EF6-4A75-9886-90E9C0E3292F}"/>
                </a:ext>
              </a:extLst>
            </p:cNvPr>
            <p:cNvGrpSpPr/>
            <p:nvPr/>
          </p:nvGrpSpPr>
          <p:grpSpPr>
            <a:xfrm rot="10800000">
              <a:off x="3961721" y="3361436"/>
              <a:ext cx="1800496" cy="2063605"/>
              <a:chOff x="4492689" y="3526197"/>
              <a:chExt cx="1800496" cy="2063605"/>
            </a:xfrm>
          </p:grpSpPr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145F03CC-9A20-4E91-AAB3-0884A75A4646}"/>
                  </a:ext>
                </a:extLst>
              </p:cNvPr>
              <p:cNvGrpSpPr/>
              <p:nvPr/>
            </p:nvGrpSpPr>
            <p:grpSpPr>
              <a:xfrm>
                <a:off x="4493185" y="3526197"/>
                <a:ext cx="1800000" cy="2063605"/>
                <a:chOff x="4493185" y="3526197"/>
                <a:chExt cx="1800000" cy="2063605"/>
              </a:xfrm>
            </p:grpSpPr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8D04115E-7ECE-4AC2-8E3C-B173DDB8D1A8}"/>
                    </a:ext>
                  </a:extLst>
                </p:cNvPr>
                <p:cNvSpPr/>
                <p:nvPr/>
              </p:nvSpPr>
              <p:spPr>
                <a:xfrm rot="16200000">
                  <a:off x="4493185" y="3526197"/>
                  <a:ext cx="1800000" cy="180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FA2E035F-259A-4035-8350-875C737198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264237" y="5460854"/>
                  <a:ext cx="257400" cy="49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Gerade Verbindung mit Pfeil 88">
                  <a:extLst>
                    <a:ext uri="{FF2B5EF4-FFF2-40B4-BE49-F238E27FC236}">
                      <a16:creationId xmlns:a16="http://schemas.microsoft.com/office/drawing/2014/main" id="{6AFFE1E7-3653-4E76-B3BF-7F09068672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 flipV="1">
                  <a:off x="4544362" y="5149800"/>
                  <a:ext cx="257400" cy="49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Gerade Verbindung mit Pfeil 89">
                  <a:extLst>
                    <a:ext uri="{FF2B5EF4-FFF2-40B4-BE49-F238E27FC236}">
                      <a16:creationId xmlns:a16="http://schemas.microsoft.com/office/drawing/2014/main" id="{7855D7CE-0E3F-4BFA-A981-537FABED29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 flipH="1" flipV="1">
                  <a:off x="5991360" y="5160723"/>
                  <a:ext cx="257400" cy="49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Gerade Verbindung mit Pfeil 90">
                  <a:extLst>
                    <a:ext uri="{FF2B5EF4-FFF2-40B4-BE49-F238E27FC236}">
                      <a16:creationId xmlns:a16="http://schemas.microsoft.com/office/drawing/2014/main" id="{DD32CDEB-E22F-4F7F-B5AE-40A2B02561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H="1" flipV="1">
                  <a:off x="4866890" y="5384109"/>
                  <a:ext cx="257400" cy="49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Gerade Verbindung mit Pfeil 91">
                  <a:extLst>
                    <a:ext uri="{FF2B5EF4-FFF2-40B4-BE49-F238E27FC236}">
                      <a16:creationId xmlns:a16="http://schemas.microsoft.com/office/drawing/2014/main" id="{2080FD79-B496-4FF9-9361-F3DED96CEB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020000" flipH="1" flipV="1">
                  <a:off x="5692069" y="5384966"/>
                  <a:ext cx="257400" cy="49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Gerader Verbinder 92">
                  <a:extLst>
                    <a:ext uri="{FF2B5EF4-FFF2-40B4-BE49-F238E27FC236}">
                      <a16:creationId xmlns:a16="http://schemas.microsoft.com/office/drawing/2014/main" id="{B9F4085C-F3C3-45A2-83D7-273B885126B3}"/>
                    </a:ext>
                  </a:extLst>
                </p:cNvPr>
                <p:cNvCxnSpPr>
                  <a:cxnSpLocks/>
                  <a:stCxn id="87" idx="5"/>
                  <a:endCxn id="87" idx="1"/>
                </p:cNvCxnSpPr>
                <p:nvPr/>
              </p:nvCxnSpPr>
              <p:spPr>
                <a:xfrm rot="16200000" flipH="1" flipV="1">
                  <a:off x="4756789" y="3789802"/>
                  <a:ext cx="1272792" cy="127279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Gerader Verbinder 93">
                  <a:extLst>
                    <a:ext uri="{FF2B5EF4-FFF2-40B4-BE49-F238E27FC236}">
                      <a16:creationId xmlns:a16="http://schemas.microsoft.com/office/drawing/2014/main" id="{08D5E57B-6C06-4492-966A-433885D50A65}"/>
                    </a:ext>
                  </a:extLst>
                </p:cNvPr>
                <p:cNvCxnSpPr>
                  <a:cxnSpLocks/>
                  <a:stCxn id="87" idx="3"/>
                  <a:endCxn id="87" idx="7"/>
                </p:cNvCxnSpPr>
                <p:nvPr/>
              </p:nvCxnSpPr>
              <p:spPr>
                <a:xfrm rot="16200000" flipV="1">
                  <a:off x="4756789" y="3789802"/>
                  <a:ext cx="1272792" cy="127279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Bogen 94">
                <a:extLst>
                  <a:ext uri="{FF2B5EF4-FFF2-40B4-BE49-F238E27FC236}">
                    <a16:creationId xmlns:a16="http://schemas.microsoft.com/office/drawing/2014/main" id="{40F52073-AA2B-4902-8A88-0D77B6768B91}"/>
                  </a:ext>
                </a:extLst>
              </p:cNvPr>
              <p:cNvSpPr/>
              <p:nvPr/>
            </p:nvSpPr>
            <p:spPr>
              <a:xfrm rot="8100000">
                <a:off x="4492689" y="3526199"/>
                <a:ext cx="1800000" cy="1800000"/>
              </a:xfrm>
              <a:prstGeom prst="arc">
                <a:avLst>
                  <a:gd name="adj1" fmla="val 16200000"/>
                  <a:gd name="adj2" fmla="val 22808"/>
                </a:avLst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3FFF83F1-DEC0-4461-B6AB-A1004C26B2BA}"/>
                </a:ext>
              </a:extLst>
            </p:cNvPr>
            <p:cNvGrpSpPr/>
            <p:nvPr/>
          </p:nvGrpSpPr>
          <p:grpSpPr>
            <a:xfrm rot="10800000">
              <a:off x="6088788" y="3492990"/>
              <a:ext cx="2089469" cy="1800496"/>
              <a:chOff x="1545681" y="3397250"/>
              <a:chExt cx="2089469" cy="1800496"/>
            </a:xfrm>
          </p:grpSpPr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F41CF0D2-2421-4868-8342-EDBC81C9CA20}"/>
                  </a:ext>
                </a:extLst>
              </p:cNvPr>
              <p:cNvSpPr/>
              <p:nvPr/>
            </p:nvSpPr>
            <p:spPr>
              <a:xfrm>
                <a:off x="1835150" y="3397746"/>
                <a:ext cx="1800000" cy="1800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" name="Gerade Verbindung mit Pfeil 79">
                <a:extLst>
                  <a:ext uri="{FF2B5EF4-FFF2-40B4-BE49-F238E27FC236}">
                    <a16:creationId xmlns:a16="http://schemas.microsoft.com/office/drawing/2014/main" id="{FF4F6D2B-76B0-4361-A5D8-A270AF2C7A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45681" y="4298794"/>
                <a:ext cx="257400" cy="49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0B4990F2-BA94-41AB-962D-3C02E36202BB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H="1" flipV="1">
                <a:off x="1872468" y="3562386"/>
                <a:ext cx="257400" cy="49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>
                <a:extLst>
                  <a:ext uri="{FF2B5EF4-FFF2-40B4-BE49-F238E27FC236}">
                    <a16:creationId xmlns:a16="http://schemas.microsoft.com/office/drawing/2014/main" id="{79D6CAAB-CAB7-4706-BBF0-61F077DEDCD3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 flipV="1">
                <a:off x="1849156" y="5024578"/>
                <a:ext cx="257400" cy="49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8200419B-CFE3-47F1-ADAD-65FB3AB0CBD4}"/>
                  </a:ext>
                </a:extLst>
              </p:cNvPr>
              <p:cNvCxnSpPr>
                <a:cxnSpLocks/>
              </p:cNvCxnSpPr>
              <p:nvPr/>
            </p:nvCxnSpPr>
            <p:spPr>
              <a:xfrm rot="1320000" flipH="1" flipV="1">
                <a:off x="1651151" y="3871990"/>
                <a:ext cx="257400" cy="49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 Verbindung mit Pfeil 83">
                <a:extLst>
                  <a:ext uri="{FF2B5EF4-FFF2-40B4-BE49-F238E27FC236}">
                    <a16:creationId xmlns:a16="http://schemas.microsoft.com/office/drawing/2014/main" id="{F1744348-6F63-4E1C-84AF-C8223C48159A}"/>
                  </a:ext>
                </a:extLst>
              </p:cNvPr>
              <p:cNvCxnSpPr>
                <a:cxnSpLocks/>
              </p:cNvCxnSpPr>
              <p:nvPr/>
            </p:nvCxnSpPr>
            <p:spPr>
              <a:xfrm rot="20220000" flipH="1" flipV="1">
                <a:off x="1652006" y="4696672"/>
                <a:ext cx="257400" cy="49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B159B442-9AE5-4D2B-A1CB-D951B8041299}"/>
                  </a:ext>
                </a:extLst>
              </p:cNvPr>
              <p:cNvCxnSpPr>
                <a:cxnSpLocks/>
                <a:stCxn id="79" idx="5"/>
                <a:endCxn id="79" idx="1"/>
              </p:cNvCxnSpPr>
              <p:nvPr/>
            </p:nvCxnSpPr>
            <p:spPr>
              <a:xfrm flipH="1" flipV="1">
                <a:off x="2098754" y="3661350"/>
                <a:ext cx="1272792" cy="127279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Gerader Verbinder 95">
                <a:extLst>
                  <a:ext uri="{FF2B5EF4-FFF2-40B4-BE49-F238E27FC236}">
                    <a16:creationId xmlns:a16="http://schemas.microsoft.com/office/drawing/2014/main" id="{B1C24357-F216-42AD-8ACF-F33E669761A3}"/>
                  </a:ext>
                </a:extLst>
              </p:cNvPr>
              <p:cNvCxnSpPr>
                <a:cxnSpLocks/>
                <a:stCxn id="79" idx="3"/>
                <a:endCxn id="79" idx="7"/>
              </p:cNvCxnSpPr>
              <p:nvPr/>
            </p:nvCxnSpPr>
            <p:spPr>
              <a:xfrm flipV="1">
                <a:off x="2098754" y="3661350"/>
                <a:ext cx="1272792" cy="127279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Bogen 96">
                <a:extLst>
                  <a:ext uri="{FF2B5EF4-FFF2-40B4-BE49-F238E27FC236}">
                    <a16:creationId xmlns:a16="http://schemas.microsoft.com/office/drawing/2014/main" id="{105AFEA7-5ABA-46E8-B60A-5289D02A4451}"/>
                  </a:ext>
                </a:extLst>
              </p:cNvPr>
              <p:cNvSpPr/>
              <p:nvPr/>
            </p:nvSpPr>
            <p:spPr>
              <a:xfrm rot="13500000">
                <a:off x="1835149" y="3397250"/>
                <a:ext cx="1800000" cy="1800000"/>
              </a:xfrm>
              <a:prstGeom prst="arc">
                <a:avLst>
                  <a:gd name="adj1" fmla="val 16200000"/>
                  <a:gd name="adj2" fmla="val 22808"/>
                </a:avLst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488CA058-A737-436D-B3E9-2E2FB4762CB2}"/>
                </a:ext>
              </a:extLst>
            </p:cNvPr>
            <p:cNvGrpSpPr/>
            <p:nvPr/>
          </p:nvGrpSpPr>
          <p:grpSpPr>
            <a:xfrm>
              <a:off x="8504829" y="3361436"/>
              <a:ext cx="1800496" cy="2063605"/>
              <a:chOff x="4492689" y="3526197"/>
              <a:chExt cx="1800496" cy="2063605"/>
            </a:xfrm>
          </p:grpSpPr>
          <p:grpSp>
            <p:nvGrpSpPr>
              <p:cNvPr id="119" name="Gruppieren 118">
                <a:extLst>
                  <a:ext uri="{FF2B5EF4-FFF2-40B4-BE49-F238E27FC236}">
                    <a16:creationId xmlns:a16="http://schemas.microsoft.com/office/drawing/2014/main" id="{4DFED3EE-5EC8-4682-91DF-D08246AD427C}"/>
                  </a:ext>
                </a:extLst>
              </p:cNvPr>
              <p:cNvGrpSpPr/>
              <p:nvPr/>
            </p:nvGrpSpPr>
            <p:grpSpPr>
              <a:xfrm>
                <a:off x="4493185" y="3526197"/>
                <a:ext cx="1800000" cy="2063605"/>
                <a:chOff x="4493185" y="3526197"/>
                <a:chExt cx="1800000" cy="2063605"/>
              </a:xfrm>
            </p:grpSpPr>
            <p:sp>
              <p:nvSpPr>
                <p:cNvPr id="121" name="Ellipse 120">
                  <a:extLst>
                    <a:ext uri="{FF2B5EF4-FFF2-40B4-BE49-F238E27FC236}">
                      <a16:creationId xmlns:a16="http://schemas.microsoft.com/office/drawing/2014/main" id="{2694B39C-14BD-4260-A8AE-485251E3C186}"/>
                    </a:ext>
                  </a:extLst>
                </p:cNvPr>
                <p:cNvSpPr/>
                <p:nvPr/>
              </p:nvSpPr>
              <p:spPr>
                <a:xfrm rot="16200000">
                  <a:off x="4493185" y="3526197"/>
                  <a:ext cx="1800000" cy="180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22" name="Gerade Verbindung mit Pfeil 121">
                  <a:extLst>
                    <a:ext uri="{FF2B5EF4-FFF2-40B4-BE49-F238E27FC236}">
                      <a16:creationId xmlns:a16="http://schemas.microsoft.com/office/drawing/2014/main" id="{CCB5025E-9323-4432-8522-5B42042221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264237" y="5460854"/>
                  <a:ext cx="257400" cy="49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Gerade Verbindung mit Pfeil 122">
                  <a:extLst>
                    <a:ext uri="{FF2B5EF4-FFF2-40B4-BE49-F238E27FC236}">
                      <a16:creationId xmlns:a16="http://schemas.microsoft.com/office/drawing/2014/main" id="{BB04E34E-ED18-4CDF-AD87-641670ECE0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 flipV="1">
                  <a:off x="4544362" y="5149800"/>
                  <a:ext cx="257400" cy="49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Gerade Verbindung mit Pfeil 123">
                  <a:extLst>
                    <a:ext uri="{FF2B5EF4-FFF2-40B4-BE49-F238E27FC236}">
                      <a16:creationId xmlns:a16="http://schemas.microsoft.com/office/drawing/2014/main" id="{9CC0467B-C1CD-4E2C-8055-C919DCEABC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 flipH="1" flipV="1">
                  <a:off x="5991360" y="5160723"/>
                  <a:ext cx="257400" cy="49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Gerade Verbindung mit Pfeil 124">
                  <a:extLst>
                    <a:ext uri="{FF2B5EF4-FFF2-40B4-BE49-F238E27FC236}">
                      <a16:creationId xmlns:a16="http://schemas.microsoft.com/office/drawing/2014/main" id="{D7F3B1FF-171E-406D-87C6-A8097FCAF1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H="1" flipV="1">
                  <a:off x="4866890" y="5384109"/>
                  <a:ext cx="257400" cy="49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Gerade Verbindung mit Pfeil 125">
                  <a:extLst>
                    <a:ext uri="{FF2B5EF4-FFF2-40B4-BE49-F238E27FC236}">
                      <a16:creationId xmlns:a16="http://schemas.microsoft.com/office/drawing/2014/main" id="{6F2296C3-8E0D-4316-B395-3AC131E524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020000" flipH="1" flipV="1">
                  <a:off x="5692069" y="5384966"/>
                  <a:ext cx="257400" cy="49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>
                  <a:extLst>
                    <a:ext uri="{FF2B5EF4-FFF2-40B4-BE49-F238E27FC236}">
                      <a16:creationId xmlns:a16="http://schemas.microsoft.com/office/drawing/2014/main" id="{76B67220-CA48-4E98-A776-165869B78E7F}"/>
                    </a:ext>
                  </a:extLst>
                </p:cNvPr>
                <p:cNvCxnSpPr>
                  <a:cxnSpLocks/>
                  <a:stCxn id="121" idx="5"/>
                  <a:endCxn id="121" idx="1"/>
                </p:cNvCxnSpPr>
                <p:nvPr/>
              </p:nvCxnSpPr>
              <p:spPr>
                <a:xfrm rot="16200000" flipH="1" flipV="1">
                  <a:off x="4756789" y="3789802"/>
                  <a:ext cx="1272792" cy="127279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>
                  <a:extLst>
                    <a:ext uri="{FF2B5EF4-FFF2-40B4-BE49-F238E27FC236}">
                      <a16:creationId xmlns:a16="http://schemas.microsoft.com/office/drawing/2014/main" id="{5D0CCCDD-2909-4E10-BF11-A4D45A44D320}"/>
                    </a:ext>
                  </a:extLst>
                </p:cNvPr>
                <p:cNvCxnSpPr>
                  <a:cxnSpLocks/>
                  <a:stCxn id="121" idx="3"/>
                  <a:endCxn id="121" idx="7"/>
                </p:cNvCxnSpPr>
                <p:nvPr/>
              </p:nvCxnSpPr>
              <p:spPr>
                <a:xfrm rot="16200000" flipV="1">
                  <a:off x="4756789" y="3789802"/>
                  <a:ext cx="1272792" cy="127279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Bogen 119">
                <a:extLst>
                  <a:ext uri="{FF2B5EF4-FFF2-40B4-BE49-F238E27FC236}">
                    <a16:creationId xmlns:a16="http://schemas.microsoft.com/office/drawing/2014/main" id="{5551CD1B-D434-4F5F-B407-816A0260E12F}"/>
                  </a:ext>
                </a:extLst>
              </p:cNvPr>
              <p:cNvSpPr/>
              <p:nvPr/>
            </p:nvSpPr>
            <p:spPr>
              <a:xfrm rot="8100000">
                <a:off x="4492689" y="3526199"/>
                <a:ext cx="1800000" cy="1800000"/>
              </a:xfrm>
              <a:prstGeom prst="arc">
                <a:avLst>
                  <a:gd name="adj1" fmla="val 16200000"/>
                  <a:gd name="adj2" fmla="val 22808"/>
                </a:avLst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159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7108655F-2EA1-4280-8BE9-4AB6B543DACA}"/>
              </a:ext>
            </a:extLst>
          </p:cNvPr>
          <p:cNvGrpSpPr/>
          <p:nvPr/>
        </p:nvGrpSpPr>
        <p:grpSpPr>
          <a:xfrm>
            <a:off x="2140224" y="1252701"/>
            <a:ext cx="5842660" cy="2472534"/>
            <a:chOff x="2914924" y="1716251"/>
            <a:chExt cx="5842660" cy="2472534"/>
          </a:xfrm>
        </p:grpSpPr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06CA47D3-9DC2-452F-AEFC-17D616CEED88}"/>
                </a:ext>
              </a:extLst>
            </p:cNvPr>
            <p:cNvGrpSpPr/>
            <p:nvPr/>
          </p:nvGrpSpPr>
          <p:grpSpPr>
            <a:xfrm>
              <a:off x="5986030" y="1716251"/>
              <a:ext cx="2771554" cy="2472534"/>
              <a:chOff x="5986030" y="1716251"/>
              <a:chExt cx="2771554" cy="2472534"/>
            </a:xfrm>
          </p:grpSpPr>
          <p:grpSp>
            <p:nvGrpSpPr>
              <p:cNvPr id="64" name="Gruppieren 63">
                <a:extLst>
                  <a:ext uri="{FF2B5EF4-FFF2-40B4-BE49-F238E27FC236}">
                    <a16:creationId xmlns:a16="http://schemas.microsoft.com/office/drawing/2014/main" id="{28E12862-413D-4DE6-AA7B-1A09E7373E1D}"/>
                  </a:ext>
                </a:extLst>
              </p:cNvPr>
              <p:cNvGrpSpPr/>
              <p:nvPr/>
            </p:nvGrpSpPr>
            <p:grpSpPr>
              <a:xfrm>
                <a:off x="5986030" y="2186319"/>
                <a:ext cx="2771554" cy="2002466"/>
                <a:chOff x="3473302" y="2243469"/>
                <a:chExt cx="2771554" cy="2002466"/>
              </a:xfrm>
            </p:grpSpPr>
            <p:cxnSp>
              <p:nvCxnSpPr>
                <p:cNvPr id="5" name="Gerader Verbinder 4">
                  <a:extLst>
                    <a:ext uri="{FF2B5EF4-FFF2-40B4-BE49-F238E27FC236}">
                      <a16:creationId xmlns:a16="http://schemas.microsoft.com/office/drawing/2014/main" id="{602366AF-AD27-4704-A7F8-B6128DE428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73302" y="2564317"/>
                  <a:ext cx="441035" cy="168161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Gerader Verbinder 8">
                  <a:extLst>
                    <a:ext uri="{FF2B5EF4-FFF2-40B4-BE49-F238E27FC236}">
                      <a16:creationId xmlns:a16="http://schemas.microsoft.com/office/drawing/2014/main" id="{093D0B92-CBED-4186-A95D-6AAFE0F686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6939" y="2251248"/>
                  <a:ext cx="1757917" cy="428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Bogen 12">
                  <a:extLst>
                    <a:ext uri="{FF2B5EF4-FFF2-40B4-BE49-F238E27FC236}">
                      <a16:creationId xmlns:a16="http://schemas.microsoft.com/office/drawing/2014/main" id="{49CFE980-F37F-4E0F-BB93-4ABFB3CF3585}"/>
                    </a:ext>
                  </a:extLst>
                </p:cNvPr>
                <p:cNvSpPr/>
                <p:nvPr/>
              </p:nvSpPr>
              <p:spPr>
                <a:xfrm rot="16940346">
                  <a:off x="3959159" y="2187185"/>
                  <a:ext cx="871869" cy="984438"/>
                </a:xfrm>
                <a:prstGeom prst="arc">
                  <a:avLst>
                    <a:gd name="adj1" fmla="val 16200000"/>
                    <a:gd name="adj2" fmla="val 75832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3" name="Gruppieren 62">
                <a:extLst>
                  <a:ext uri="{FF2B5EF4-FFF2-40B4-BE49-F238E27FC236}">
                    <a16:creationId xmlns:a16="http://schemas.microsoft.com/office/drawing/2014/main" id="{9431ECCB-0BAC-4846-8E8A-2EBD542A708E}"/>
                  </a:ext>
                </a:extLst>
              </p:cNvPr>
              <p:cNvGrpSpPr/>
              <p:nvPr/>
            </p:nvGrpSpPr>
            <p:grpSpPr>
              <a:xfrm>
                <a:off x="6130575" y="1716251"/>
                <a:ext cx="1212347" cy="1215698"/>
                <a:chOff x="2343485" y="1713005"/>
                <a:chExt cx="2154045" cy="2160000"/>
              </a:xfrm>
            </p:grpSpPr>
            <p:grpSp>
              <p:nvGrpSpPr>
                <p:cNvPr id="32" name="Gruppieren 31">
                  <a:extLst>
                    <a:ext uri="{FF2B5EF4-FFF2-40B4-BE49-F238E27FC236}">
                      <a16:creationId xmlns:a16="http://schemas.microsoft.com/office/drawing/2014/main" id="{C100BCC6-6CB2-41EC-9008-2778280108AD}"/>
                    </a:ext>
                  </a:extLst>
                </p:cNvPr>
                <p:cNvGrpSpPr/>
                <p:nvPr/>
              </p:nvGrpSpPr>
              <p:grpSpPr>
                <a:xfrm>
                  <a:off x="2343485" y="1713005"/>
                  <a:ext cx="718015" cy="2160000"/>
                  <a:chOff x="2759410" y="1687605"/>
                  <a:chExt cx="718015" cy="2160000"/>
                </a:xfrm>
              </p:grpSpPr>
              <p:grpSp>
                <p:nvGrpSpPr>
                  <p:cNvPr id="24" name="Gruppieren 23">
                    <a:extLst>
                      <a:ext uri="{FF2B5EF4-FFF2-40B4-BE49-F238E27FC236}">
                        <a16:creationId xmlns:a16="http://schemas.microsoft.com/office/drawing/2014/main" id="{FB0D4561-C007-4513-A596-02512490B21A}"/>
                      </a:ext>
                    </a:extLst>
                  </p:cNvPr>
                  <p:cNvGrpSpPr/>
                  <p:nvPr/>
                </p:nvGrpSpPr>
                <p:grpSpPr>
                  <a:xfrm>
                    <a:off x="2759410" y="1687605"/>
                    <a:ext cx="360000" cy="2160000"/>
                    <a:chOff x="3102613" y="1693955"/>
                    <a:chExt cx="360000" cy="2160000"/>
                  </a:xfrm>
                </p:grpSpPr>
                <p:sp>
                  <p:nvSpPr>
                    <p:cNvPr id="18" name="Rechteck 17">
                      <a:extLst>
                        <a:ext uri="{FF2B5EF4-FFF2-40B4-BE49-F238E27FC236}">
                          <a16:creationId xmlns:a16="http://schemas.microsoft.com/office/drawing/2014/main" id="{D161E122-F340-44B3-B572-500E3EFDCA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169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9" name="Rechteck 18">
                      <a:extLst>
                        <a:ext uri="{FF2B5EF4-FFF2-40B4-BE49-F238E27FC236}">
                          <a16:creationId xmlns:a16="http://schemas.microsoft.com/office/drawing/2014/main" id="{40243222-AEB8-4A8F-B557-6408B94635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205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0" name="Rechteck 19">
                      <a:extLst>
                        <a:ext uri="{FF2B5EF4-FFF2-40B4-BE49-F238E27FC236}">
                          <a16:creationId xmlns:a16="http://schemas.microsoft.com/office/drawing/2014/main" id="{72F88027-5966-43F4-9A4A-C4459D6C2D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241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1" name="Rechteck 20">
                      <a:extLst>
                        <a:ext uri="{FF2B5EF4-FFF2-40B4-BE49-F238E27FC236}">
                          <a16:creationId xmlns:a16="http://schemas.microsoft.com/office/drawing/2014/main" id="{C8947344-8B57-4061-A27F-D3BF77FB32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277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2" name="Rechteck 21">
                      <a:extLst>
                        <a:ext uri="{FF2B5EF4-FFF2-40B4-BE49-F238E27FC236}">
                          <a16:creationId xmlns:a16="http://schemas.microsoft.com/office/drawing/2014/main" id="{675777CA-5B93-4D9E-A646-9E6A157711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313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3" name="Rechteck 22">
                      <a:extLst>
                        <a:ext uri="{FF2B5EF4-FFF2-40B4-BE49-F238E27FC236}">
                          <a16:creationId xmlns:a16="http://schemas.microsoft.com/office/drawing/2014/main" id="{7C4AEB9E-6D9F-4ED7-BA46-20216AA570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349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25" name="Gruppieren 24">
                    <a:extLst>
                      <a:ext uri="{FF2B5EF4-FFF2-40B4-BE49-F238E27FC236}">
                        <a16:creationId xmlns:a16="http://schemas.microsoft.com/office/drawing/2014/main" id="{6ADF4414-9775-4399-A5F0-8590A0045259}"/>
                      </a:ext>
                    </a:extLst>
                  </p:cNvPr>
                  <p:cNvGrpSpPr/>
                  <p:nvPr/>
                </p:nvGrpSpPr>
                <p:grpSpPr>
                  <a:xfrm>
                    <a:off x="3117425" y="1687605"/>
                    <a:ext cx="360000" cy="2160000"/>
                    <a:chOff x="3102613" y="1693955"/>
                    <a:chExt cx="360000" cy="2160000"/>
                  </a:xfrm>
                </p:grpSpPr>
                <p:sp>
                  <p:nvSpPr>
                    <p:cNvPr id="26" name="Rechteck 25">
                      <a:extLst>
                        <a:ext uri="{FF2B5EF4-FFF2-40B4-BE49-F238E27FC236}">
                          <a16:creationId xmlns:a16="http://schemas.microsoft.com/office/drawing/2014/main" id="{9E616EB1-41E9-4FD5-84C8-76849CBEFB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169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7" name="Rechteck 26">
                      <a:extLst>
                        <a:ext uri="{FF2B5EF4-FFF2-40B4-BE49-F238E27FC236}">
                          <a16:creationId xmlns:a16="http://schemas.microsoft.com/office/drawing/2014/main" id="{65D270E1-0EE1-4311-A7E6-595CE161D4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205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8" name="Rechteck 27">
                      <a:extLst>
                        <a:ext uri="{FF2B5EF4-FFF2-40B4-BE49-F238E27FC236}">
                          <a16:creationId xmlns:a16="http://schemas.microsoft.com/office/drawing/2014/main" id="{F2821FAF-ACF1-459A-8C10-396788E745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241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9" name="Rechteck 28">
                      <a:extLst>
                        <a:ext uri="{FF2B5EF4-FFF2-40B4-BE49-F238E27FC236}">
                          <a16:creationId xmlns:a16="http://schemas.microsoft.com/office/drawing/2014/main" id="{87F22675-3A1D-4150-83EE-370E692AFE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277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" name="Rechteck 29">
                      <a:extLst>
                        <a:ext uri="{FF2B5EF4-FFF2-40B4-BE49-F238E27FC236}">
                          <a16:creationId xmlns:a16="http://schemas.microsoft.com/office/drawing/2014/main" id="{E992C060-2DA9-41BC-8C61-B04586FB20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313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" name="Rechteck 30">
                      <a:extLst>
                        <a:ext uri="{FF2B5EF4-FFF2-40B4-BE49-F238E27FC236}">
                          <a16:creationId xmlns:a16="http://schemas.microsoft.com/office/drawing/2014/main" id="{C83264B6-D525-476E-BB0E-AB6331F81C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349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grpSp>
              <p:nvGrpSpPr>
                <p:cNvPr id="33" name="Gruppieren 32">
                  <a:extLst>
                    <a:ext uri="{FF2B5EF4-FFF2-40B4-BE49-F238E27FC236}">
                      <a16:creationId xmlns:a16="http://schemas.microsoft.com/office/drawing/2014/main" id="{01B68435-3D55-4F44-960D-59AA9BB8023A}"/>
                    </a:ext>
                  </a:extLst>
                </p:cNvPr>
                <p:cNvGrpSpPr/>
                <p:nvPr/>
              </p:nvGrpSpPr>
              <p:grpSpPr>
                <a:xfrm>
                  <a:off x="3061500" y="1713005"/>
                  <a:ext cx="718015" cy="2160000"/>
                  <a:chOff x="2759410" y="1687605"/>
                  <a:chExt cx="718015" cy="2160000"/>
                </a:xfrm>
              </p:grpSpPr>
              <p:grpSp>
                <p:nvGrpSpPr>
                  <p:cNvPr id="34" name="Gruppieren 33">
                    <a:extLst>
                      <a:ext uri="{FF2B5EF4-FFF2-40B4-BE49-F238E27FC236}">
                        <a16:creationId xmlns:a16="http://schemas.microsoft.com/office/drawing/2014/main" id="{B4281681-EBB4-4422-ACE8-86B81449282C}"/>
                      </a:ext>
                    </a:extLst>
                  </p:cNvPr>
                  <p:cNvGrpSpPr/>
                  <p:nvPr/>
                </p:nvGrpSpPr>
                <p:grpSpPr>
                  <a:xfrm>
                    <a:off x="2759410" y="1687605"/>
                    <a:ext cx="360000" cy="2160000"/>
                    <a:chOff x="3102613" y="1693955"/>
                    <a:chExt cx="360000" cy="2160000"/>
                  </a:xfrm>
                </p:grpSpPr>
                <p:sp>
                  <p:nvSpPr>
                    <p:cNvPr id="42" name="Rechteck 41">
                      <a:extLst>
                        <a:ext uri="{FF2B5EF4-FFF2-40B4-BE49-F238E27FC236}">
                          <a16:creationId xmlns:a16="http://schemas.microsoft.com/office/drawing/2014/main" id="{33CD7734-7CDB-4D4E-9869-00289A1AA3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169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3" name="Rechteck 42">
                      <a:extLst>
                        <a:ext uri="{FF2B5EF4-FFF2-40B4-BE49-F238E27FC236}">
                          <a16:creationId xmlns:a16="http://schemas.microsoft.com/office/drawing/2014/main" id="{B5220D13-DF66-4847-BF0A-98898CEDFE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205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4" name="Rechteck 43">
                      <a:extLst>
                        <a:ext uri="{FF2B5EF4-FFF2-40B4-BE49-F238E27FC236}">
                          <a16:creationId xmlns:a16="http://schemas.microsoft.com/office/drawing/2014/main" id="{A688288E-5991-4EE8-8511-2E2F4ABD9E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241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5" name="Rechteck 44">
                      <a:extLst>
                        <a:ext uri="{FF2B5EF4-FFF2-40B4-BE49-F238E27FC236}">
                          <a16:creationId xmlns:a16="http://schemas.microsoft.com/office/drawing/2014/main" id="{6ADBC306-DDF2-4E85-9F4E-48F47B230C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277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6" name="Rechteck 45">
                      <a:extLst>
                        <a:ext uri="{FF2B5EF4-FFF2-40B4-BE49-F238E27FC236}">
                          <a16:creationId xmlns:a16="http://schemas.microsoft.com/office/drawing/2014/main" id="{D6167708-C3FD-40B3-8330-3CB5CDC0B2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313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7" name="Rechteck 46">
                      <a:extLst>
                        <a:ext uri="{FF2B5EF4-FFF2-40B4-BE49-F238E27FC236}">
                          <a16:creationId xmlns:a16="http://schemas.microsoft.com/office/drawing/2014/main" id="{D2F90827-A74C-4F4D-9EEF-15EB7DCFD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349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35" name="Gruppieren 34">
                    <a:extLst>
                      <a:ext uri="{FF2B5EF4-FFF2-40B4-BE49-F238E27FC236}">
                        <a16:creationId xmlns:a16="http://schemas.microsoft.com/office/drawing/2014/main" id="{28EF26BC-C572-40C6-83E7-75F39D23582D}"/>
                      </a:ext>
                    </a:extLst>
                  </p:cNvPr>
                  <p:cNvGrpSpPr/>
                  <p:nvPr/>
                </p:nvGrpSpPr>
                <p:grpSpPr>
                  <a:xfrm>
                    <a:off x="3117425" y="1687605"/>
                    <a:ext cx="360000" cy="2160000"/>
                    <a:chOff x="3102613" y="1693955"/>
                    <a:chExt cx="360000" cy="2160000"/>
                  </a:xfrm>
                </p:grpSpPr>
                <p:sp>
                  <p:nvSpPr>
                    <p:cNvPr id="36" name="Rechteck 35">
                      <a:extLst>
                        <a:ext uri="{FF2B5EF4-FFF2-40B4-BE49-F238E27FC236}">
                          <a16:creationId xmlns:a16="http://schemas.microsoft.com/office/drawing/2014/main" id="{8A38C3DB-7B0F-41D8-B069-CC976BB438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169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" name="Rechteck 36">
                      <a:extLst>
                        <a:ext uri="{FF2B5EF4-FFF2-40B4-BE49-F238E27FC236}">
                          <a16:creationId xmlns:a16="http://schemas.microsoft.com/office/drawing/2014/main" id="{F19D4003-8965-4C4F-B575-BCCAF4B2EE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205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8" name="Rechteck 37">
                      <a:extLst>
                        <a:ext uri="{FF2B5EF4-FFF2-40B4-BE49-F238E27FC236}">
                          <a16:creationId xmlns:a16="http://schemas.microsoft.com/office/drawing/2014/main" id="{DFB44012-3260-4F7C-9285-89721D4837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241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9" name="Rechteck 38">
                      <a:extLst>
                        <a:ext uri="{FF2B5EF4-FFF2-40B4-BE49-F238E27FC236}">
                          <a16:creationId xmlns:a16="http://schemas.microsoft.com/office/drawing/2014/main" id="{297B4DC2-1688-488A-9562-6D3C300992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277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0" name="Rechteck 39">
                      <a:extLst>
                        <a:ext uri="{FF2B5EF4-FFF2-40B4-BE49-F238E27FC236}">
                          <a16:creationId xmlns:a16="http://schemas.microsoft.com/office/drawing/2014/main" id="{F0A65A55-1440-4D28-9FF7-CFA2775F89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313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1" name="Rechteck 40">
                      <a:extLst>
                        <a:ext uri="{FF2B5EF4-FFF2-40B4-BE49-F238E27FC236}">
                          <a16:creationId xmlns:a16="http://schemas.microsoft.com/office/drawing/2014/main" id="{0FBB3885-6992-4DA7-AF6C-990FDD35ED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349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grpSp>
              <p:nvGrpSpPr>
                <p:cNvPr id="48" name="Gruppieren 47">
                  <a:extLst>
                    <a:ext uri="{FF2B5EF4-FFF2-40B4-BE49-F238E27FC236}">
                      <a16:creationId xmlns:a16="http://schemas.microsoft.com/office/drawing/2014/main" id="{AC98EE69-8DEF-4BF0-9D52-4512516B2E9C}"/>
                    </a:ext>
                  </a:extLst>
                </p:cNvPr>
                <p:cNvGrpSpPr/>
                <p:nvPr/>
              </p:nvGrpSpPr>
              <p:grpSpPr>
                <a:xfrm>
                  <a:off x="3779515" y="1713005"/>
                  <a:ext cx="718015" cy="2160000"/>
                  <a:chOff x="2759410" y="1687605"/>
                  <a:chExt cx="718015" cy="2160000"/>
                </a:xfrm>
              </p:grpSpPr>
              <p:grpSp>
                <p:nvGrpSpPr>
                  <p:cNvPr id="49" name="Gruppieren 48">
                    <a:extLst>
                      <a:ext uri="{FF2B5EF4-FFF2-40B4-BE49-F238E27FC236}">
                        <a16:creationId xmlns:a16="http://schemas.microsoft.com/office/drawing/2014/main" id="{A7E915BF-534B-457E-9137-A121EC52AAD4}"/>
                      </a:ext>
                    </a:extLst>
                  </p:cNvPr>
                  <p:cNvGrpSpPr/>
                  <p:nvPr/>
                </p:nvGrpSpPr>
                <p:grpSpPr>
                  <a:xfrm>
                    <a:off x="2759410" y="1687605"/>
                    <a:ext cx="360000" cy="2160000"/>
                    <a:chOff x="3102613" y="1693955"/>
                    <a:chExt cx="360000" cy="2160000"/>
                  </a:xfrm>
                </p:grpSpPr>
                <p:sp>
                  <p:nvSpPr>
                    <p:cNvPr id="57" name="Rechteck 56">
                      <a:extLst>
                        <a:ext uri="{FF2B5EF4-FFF2-40B4-BE49-F238E27FC236}">
                          <a16:creationId xmlns:a16="http://schemas.microsoft.com/office/drawing/2014/main" id="{C9D5D66D-8A3B-4142-9117-3DAE14AF5D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169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8" name="Rechteck 57">
                      <a:extLst>
                        <a:ext uri="{FF2B5EF4-FFF2-40B4-BE49-F238E27FC236}">
                          <a16:creationId xmlns:a16="http://schemas.microsoft.com/office/drawing/2014/main" id="{C2F1F926-E325-402A-BA0C-F2988422F5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205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" name="Rechteck 58">
                      <a:extLst>
                        <a:ext uri="{FF2B5EF4-FFF2-40B4-BE49-F238E27FC236}">
                          <a16:creationId xmlns:a16="http://schemas.microsoft.com/office/drawing/2014/main" id="{6303CC56-7670-415A-8625-3E1B74290D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241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0" name="Rechteck 59">
                      <a:extLst>
                        <a:ext uri="{FF2B5EF4-FFF2-40B4-BE49-F238E27FC236}">
                          <a16:creationId xmlns:a16="http://schemas.microsoft.com/office/drawing/2014/main" id="{FC6AFD21-DCF2-499B-A6E7-41E3539A9A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277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1" name="Rechteck 60">
                      <a:extLst>
                        <a:ext uri="{FF2B5EF4-FFF2-40B4-BE49-F238E27FC236}">
                          <a16:creationId xmlns:a16="http://schemas.microsoft.com/office/drawing/2014/main" id="{0B621246-E785-416E-960A-5E8D9D2599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313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2" name="Rechteck 61">
                      <a:extLst>
                        <a:ext uri="{FF2B5EF4-FFF2-40B4-BE49-F238E27FC236}">
                          <a16:creationId xmlns:a16="http://schemas.microsoft.com/office/drawing/2014/main" id="{87D9EDAA-DD02-41DD-8F8C-3BB646281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349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619BF2-7BBA-429D-8197-6411673078FB}"/>
                      </a:ext>
                    </a:extLst>
                  </p:cNvPr>
                  <p:cNvGrpSpPr/>
                  <p:nvPr/>
                </p:nvGrpSpPr>
                <p:grpSpPr>
                  <a:xfrm>
                    <a:off x="3117425" y="1687605"/>
                    <a:ext cx="360000" cy="2160000"/>
                    <a:chOff x="3102613" y="1693955"/>
                    <a:chExt cx="360000" cy="2160000"/>
                  </a:xfrm>
                </p:grpSpPr>
                <p:sp>
                  <p:nvSpPr>
                    <p:cNvPr id="51" name="Rechteck 50">
                      <a:extLst>
                        <a:ext uri="{FF2B5EF4-FFF2-40B4-BE49-F238E27FC236}">
                          <a16:creationId xmlns:a16="http://schemas.microsoft.com/office/drawing/2014/main" id="{6ACC611E-0741-455C-AF0F-942EB30596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169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2" name="Rechteck 51">
                      <a:extLst>
                        <a:ext uri="{FF2B5EF4-FFF2-40B4-BE49-F238E27FC236}">
                          <a16:creationId xmlns:a16="http://schemas.microsoft.com/office/drawing/2014/main" id="{6877A708-E9D9-481A-89B8-6AC170C418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205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3" name="Rechteck 52">
                      <a:extLst>
                        <a:ext uri="{FF2B5EF4-FFF2-40B4-BE49-F238E27FC236}">
                          <a16:creationId xmlns:a16="http://schemas.microsoft.com/office/drawing/2014/main" id="{904DF144-3FD3-4FAE-B07D-686281B9A7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241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" name="Rechteck 53">
                      <a:extLst>
                        <a:ext uri="{FF2B5EF4-FFF2-40B4-BE49-F238E27FC236}">
                          <a16:creationId xmlns:a16="http://schemas.microsoft.com/office/drawing/2014/main" id="{25781787-8888-4277-BD8E-A6B6E1D593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277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5" name="Rechteck 54">
                      <a:extLst>
                        <a:ext uri="{FF2B5EF4-FFF2-40B4-BE49-F238E27FC236}">
                          <a16:creationId xmlns:a16="http://schemas.microsoft.com/office/drawing/2014/main" id="{18912574-33F6-429D-A143-73D788A9E9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313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6" name="Rechteck 55">
                      <a:extLst>
                        <a:ext uri="{FF2B5EF4-FFF2-40B4-BE49-F238E27FC236}">
                          <a16:creationId xmlns:a16="http://schemas.microsoft.com/office/drawing/2014/main" id="{86038C2B-5FE4-4380-B0AA-675EC6609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613" y="3493955"/>
                      <a:ext cx="360000" cy="36000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</p:grpSp>
        </p:grp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EED57C7B-1A00-4FD2-8515-73A8B44430D2}"/>
                </a:ext>
              </a:extLst>
            </p:cNvPr>
            <p:cNvGrpSpPr/>
            <p:nvPr/>
          </p:nvGrpSpPr>
          <p:grpSpPr>
            <a:xfrm>
              <a:off x="2914924" y="2186319"/>
              <a:ext cx="2771554" cy="2002466"/>
              <a:chOff x="2914924" y="2186319"/>
              <a:chExt cx="2771554" cy="2002466"/>
            </a:xfrm>
          </p:grpSpPr>
          <p:cxnSp>
            <p:nvCxnSpPr>
              <p:cNvPr id="66" name="Gerader Verbinder 65">
                <a:extLst>
                  <a:ext uri="{FF2B5EF4-FFF2-40B4-BE49-F238E27FC236}">
                    <a16:creationId xmlns:a16="http://schemas.microsoft.com/office/drawing/2014/main" id="{76D7C346-B0CD-4574-A7AD-6B87F78101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4924" y="2507167"/>
                <a:ext cx="441035" cy="168161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r Verbinder 66">
                <a:extLst>
                  <a:ext uri="{FF2B5EF4-FFF2-40B4-BE49-F238E27FC236}">
                    <a16:creationId xmlns:a16="http://schemas.microsoft.com/office/drawing/2014/main" id="{AD8A26F8-2097-4FEB-AC51-2DDB3101E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8561" y="2194098"/>
                <a:ext cx="1757917" cy="428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Bogen 67">
                <a:extLst>
                  <a:ext uri="{FF2B5EF4-FFF2-40B4-BE49-F238E27FC236}">
                    <a16:creationId xmlns:a16="http://schemas.microsoft.com/office/drawing/2014/main" id="{340F403C-1982-41B4-A288-576AE3C869A0}"/>
                  </a:ext>
                </a:extLst>
              </p:cNvPr>
              <p:cNvSpPr/>
              <p:nvPr/>
            </p:nvSpPr>
            <p:spPr>
              <a:xfrm rot="16940346">
                <a:off x="3400781" y="2130035"/>
                <a:ext cx="871869" cy="984438"/>
              </a:xfrm>
              <a:prstGeom prst="arc">
                <a:avLst>
                  <a:gd name="adj1" fmla="val 16200000"/>
                  <a:gd name="adj2" fmla="val 75832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9" name="Gruppieren 118">
              <a:extLst>
                <a:ext uri="{FF2B5EF4-FFF2-40B4-BE49-F238E27FC236}">
                  <a16:creationId xmlns:a16="http://schemas.microsoft.com/office/drawing/2014/main" id="{C581F2CC-6C98-49F6-A69E-BAF9EBE020DF}"/>
                </a:ext>
              </a:extLst>
            </p:cNvPr>
            <p:cNvGrpSpPr/>
            <p:nvPr/>
          </p:nvGrpSpPr>
          <p:grpSpPr>
            <a:xfrm>
              <a:off x="3416000" y="2020175"/>
              <a:ext cx="452521" cy="453772"/>
              <a:chOff x="3416000" y="2020175"/>
              <a:chExt cx="452521" cy="453772"/>
            </a:xfrm>
          </p:grpSpPr>
          <p:grpSp>
            <p:nvGrpSpPr>
              <p:cNvPr id="70" name="Gruppieren 69">
                <a:extLst>
                  <a:ext uri="{FF2B5EF4-FFF2-40B4-BE49-F238E27FC236}">
                    <a16:creationId xmlns:a16="http://schemas.microsoft.com/office/drawing/2014/main" id="{67280A24-FAEE-4198-BB7F-7B402CF33F3D}"/>
                  </a:ext>
                </a:extLst>
              </p:cNvPr>
              <p:cNvGrpSpPr/>
              <p:nvPr/>
            </p:nvGrpSpPr>
            <p:grpSpPr>
              <a:xfrm>
                <a:off x="3416000" y="2020175"/>
                <a:ext cx="150840" cy="453772"/>
                <a:chOff x="2759410" y="1687605"/>
                <a:chExt cx="718015" cy="2160000"/>
              </a:xfrm>
            </p:grpSpPr>
            <p:grpSp>
              <p:nvGrpSpPr>
                <p:cNvPr id="101" name="Gruppieren 100">
                  <a:extLst>
                    <a:ext uri="{FF2B5EF4-FFF2-40B4-BE49-F238E27FC236}">
                      <a16:creationId xmlns:a16="http://schemas.microsoft.com/office/drawing/2014/main" id="{A8622BF2-1B77-40F0-A068-9F1866AF4583}"/>
                    </a:ext>
                  </a:extLst>
                </p:cNvPr>
                <p:cNvGrpSpPr/>
                <p:nvPr/>
              </p:nvGrpSpPr>
              <p:grpSpPr>
                <a:xfrm>
                  <a:off x="2759410" y="1687605"/>
                  <a:ext cx="360000" cy="2160000"/>
                  <a:chOff x="3102613" y="1693955"/>
                  <a:chExt cx="360000" cy="2160000"/>
                </a:xfrm>
              </p:grpSpPr>
              <p:sp>
                <p:nvSpPr>
                  <p:cNvPr id="109" name="Rechteck 108">
                    <a:extLst>
                      <a:ext uri="{FF2B5EF4-FFF2-40B4-BE49-F238E27FC236}">
                        <a16:creationId xmlns:a16="http://schemas.microsoft.com/office/drawing/2014/main" id="{8FC7EBB7-343A-46F7-9DB2-E91354995442}"/>
                      </a:ext>
                    </a:extLst>
                  </p:cNvPr>
                  <p:cNvSpPr/>
                  <p:nvPr/>
                </p:nvSpPr>
                <p:spPr>
                  <a:xfrm>
                    <a:off x="3102613" y="169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0" name="Rechteck 109">
                    <a:extLst>
                      <a:ext uri="{FF2B5EF4-FFF2-40B4-BE49-F238E27FC236}">
                        <a16:creationId xmlns:a16="http://schemas.microsoft.com/office/drawing/2014/main" id="{749BA18C-E1F0-4B1B-B157-9A655FB6830F}"/>
                      </a:ext>
                    </a:extLst>
                  </p:cNvPr>
                  <p:cNvSpPr/>
                  <p:nvPr/>
                </p:nvSpPr>
                <p:spPr>
                  <a:xfrm>
                    <a:off x="3102613" y="205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1" name="Rechteck 110">
                    <a:extLst>
                      <a:ext uri="{FF2B5EF4-FFF2-40B4-BE49-F238E27FC236}">
                        <a16:creationId xmlns:a16="http://schemas.microsoft.com/office/drawing/2014/main" id="{98589E9F-34EE-47EB-B7DB-E26ABB28C2C6}"/>
                      </a:ext>
                    </a:extLst>
                  </p:cNvPr>
                  <p:cNvSpPr/>
                  <p:nvPr/>
                </p:nvSpPr>
                <p:spPr>
                  <a:xfrm>
                    <a:off x="3102613" y="241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2" name="Rechteck 111">
                    <a:extLst>
                      <a:ext uri="{FF2B5EF4-FFF2-40B4-BE49-F238E27FC236}">
                        <a16:creationId xmlns:a16="http://schemas.microsoft.com/office/drawing/2014/main" id="{04FA57EB-0B89-49F9-AC6F-3FE70B330762}"/>
                      </a:ext>
                    </a:extLst>
                  </p:cNvPr>
                  <p:cNvSpPr/>
                  <p:nvPr/>
                </p:nvSpPr>
                <p:spPr>
                  <a:xfrm>
                    <a:off x="3102613" y="277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3" name="Rechteck 112">
                    <a:extLst>
                      <a:ext uri="{FF2B5EF4-FFF2-40B4-BE49-F238E27FC236}">
                        <a16:creationId xmlns:a16="http://schemas.microsoft.com/office/drawing/2014/main" id="{8B4A8EEB-83B8-4DC1-A1B1-603FD61FC8A8}"/>
                      </a:ext>
                    </a:extLst>
                  </p:cNvPr>
                  <p:cNvSpPr/>
                  <p:nvPr/>
                </p:nvSpPr>
                <p:spPr>
                  <a:xfrm>
                    <a:off x="3102613" y="313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4" name="Rechteck 113">
                    <a:extLst>
                      <a:ext uri="{FF2B5EF4-FFF2-40B4-BE49-F238E27FC236}">
                        <a16:creationId xmlns:a16="http://schemas.microsoft.com/office/drawing/2014/main" id="{23EF10EA-B399-4A3F-A1A7-C281BBD4A4A6}"/>
                      </a:ext>
                    </a:extLst>
                  </p:cNvPr>
                  <p:cNvSpPr/>
                  <p:nvPr/>
                </p:nvSpPr>
                <p:spPr>
                  <a:xfrm>
                    <a:off x="3102613" y="349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02" name="Gruppieren 101">
                  <a:extLst>
                    <a:ext uri="{FF2B5EF4-FFF2-40B4-BE49-F238E27FC236}">
                      <a16:creationId xmlns:a16="http://schemas.microsoft.com/office/drawing/2014/main" id="{074D12F3-EFE0-43EF-AB57-315F1084C5EA}"/>
                    </a:ext>
                  </a:extLst>
                </p:cNvPr>
                <p:cNvGrpSpPr/>
                <p:nvPr/>
              </p:nvGrpSpPr>
              <p:grpSpPr>
                <a:xfrm>
                  <a:off x="3117425" y="1687605"/>
                  <a:ext cx="360000" cy="2160000"/>
                  <a:chOff x="3102613" y="1693955"/>
                  <a:chExt cx="360000" cy="2160000"/>
                </a:xfrm>
              </p:grpSpPr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FF5B2D3A-8781-4485-948F-0D0637B2F79B}"/>
                      </a:ext>
                    </a:extLst>
                  </p:cNvPr>
                  <p:cNvSpPr/>
                  <p:nvPr/>
                </p:nvSpPr>
                <p:spPr>
                  <a:xfrm>
                    <a:off x="3102613" y="169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2E2ADD35-06F8-4944-903B-F52EDAFA2737}"/>
                      </a:ext>
                    </a:extLst>
                  </p:cNvPr>
                  <p:cNvSpPr/>
                  <p:nvPr/>
                </p:nvSpPr>
                <p:spPr>
                  <a:xfrm>
                    <a:off x="3102613" y="205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478BFABD-CB23-4B97-A9B0-3F1E8269DB29}"/>
                      </a:ext>
                    </a:extLst>
                  </p:cNvPr>
                  <p:cNvSpPr/>
                  <p:nvPr/>
                </p:nvSpPr>
                <p:spPr>
                  <a:xfrm>
                    <a:off x="3102613" y="241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6" name="Rechteck 105">
                    <a:extLst>
                      <a:ext uri="{FF2B5EF4-FFF2-40B4-BE49-F238E27FC236}">
                        <a16:creationId xmlns:a16="http://schemas.microsoft.com/office/drawing/2014/main" id="{5FE3CABE-8D45-4412-8DB7-29732D44F193}"/>
                      </a:ext>
                    </a:extLst>
                  </p:cNvPr>
                  <p:cNvSpPr/>
                  <p:nvPr/>
                </p:nvSpPr>
                <p:spPr>
                  <a:xfrm>
                    <a:off x="3102613" y="277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7" name="Rechteck 106">
                    <a:extLst>
                      <a:ext uri="{FF2B5EF4-FFF2-40B4-BE49-F238E27FC236}">
                        <a16:creationId xmlns:a16="http://schemas.microsoft.com/office/drawing/2014/main" id="{41EF85E1-DB53-4647-A58A-5E5B645C09AA}"/>
                      </a:ext>
                    </a:extLst>
                  </p:cNvPr>
                  <p:cNvSpPr/>
                  <p:nvPr/>
                </p:nvSpPr>
                <p:spPr>
                  <a:xfrm>
                    <a:off x="3102613" y="313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8" name="Rechteck 107">
                    <a:extLst>
                      <a:ext uri="{FF2B5EF4-FFF2-40B4-BE49-F238E27FC236}">
                        <a16:creationId xmlns:a16="http://schemas.microsoft.com/office/drawing/2014/main" id="{FBA5209B-DF41-434D-9F8B-C7D5CAE4D1A6}"/>
                      </a:ext>
                    </a:extLst>
                  </p:cNvPr>
                  <p:cNvSpPr/>
                  <p:nvPr/>
                </p:nvSpPr>
                <p:spPr>
                  <a:xfrm>
                    <a:off x="3102613" y="349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71" name="Gruppieren 70">
                <a:extLst>
                  <a:ext uri="{FF2B5EF4-FFF2-40B4-BE49-F238E27FC236}">
                    <a16:creationId xmlns:a16="http://schemas.microsoft.com/office/drawing/2014/main" id="{CDE00FB0-6C5D-436D-8424-531FD5FC079C}"/>
                  </a:ext>
                </a:extLst>
              </p:cNvPr>
              <p:cNvGrpSpPr/>
              <p:nvPr/>
            </p:nvGrpSpPr>
            <p:grpSpPr>
              <a:xfrm>
                <a:off x="3566840" y="2020175"/>
                <a:ext cx="150840" cy="453772"/>
                <a:chOff x="2759410" y="1687605"/>
                <a:chExt cx="718015" cy="2160000"/>
              </a:xfrm>
            </p:grpSpPr>
            <p:grpSp>
              <p:nvGrpSpPr>
                <p:cNvPr id="87" name="Gruppieren 86">
                  <a:extLst>
                    <a:ext uri="{FF2B5EF4-FFF2-40B4-BE49-F238E27FC236}">
                      <a16:creationId xmlns:a16="http://schemas.microsoft.com/office/drawing/2014/main" id="{33FEE5C9-6AD7-4114-B99C-5EFA4DAFCC00}"/>
                    </a:ext>
                  </a:extLst>
                </p:cNvPr>
                <p:cNvGrpSpPr/>
                <p:nvPr/>
              </p:nvGrpSpPr>
              <p:grpSpPr>
                <a:xfrm>
                  <a:off x="2759410" y="1687605"/>
                  <a:ext cx="360000" cy="2160000"/>
                  <a:chOff x="3102613" y="1693955"/>
                  <a:chExt cx="360000" cy="2160000"/>
                </a:xfrm>
              </p:grpSpPr>
              <p:sp>
                <p:nvSpPr>
                  <p:cNvPr id="95" name="Rechteck 94">
                    <a:extLst>
                      <a:ext uri="{FF2B5EF4-FFF2-40B4-BE49-F238E27FC236}">
                        <a16:creationId xmlns:a16="http://schemas.microsoft.com/office/drawing/2014/main" id="{BC6C5F67-B3C9-4BE5-9D54-C191D74DC7E7}"/>
                      </a:ext>
                    </a:extLst>
                  </p:cNvPr>
                  <p:cNvSpPr/>
                  <p:nvPr/>
                </p:nvSpPr>
                <p:spPr>
                  <a:xfrm>
                    <a:off x="3102613" y="169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" name="Rechteck 95">
                    <a:extLst>
                      <a:ext uri="{FF2B5EF4-FFF2-40B4-BE49-F238E27FC236}">
                        <a16:creationId xmlns:a16="http://schemas.microsoft.com/office/drawing/2014/main" id="{0535F609-93AB-4E64-A4AC-4ACBDC2A606D}"/>
                      </a:ext>
                    </a:extLst>
                  </p:cNvPr>
                  <p:cNvSpPr/>
                  <p:nvPr/>
                </p:nvSpPr>
                <p:spPr>
                  <a:xfrm>
                    <a:off x="3102613" y="205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7" name="Rechteck 96">
                    <a:extLst>
                      <a:ext uri="{FF2B5EF4-FFF2-40B4-BE49-F238E27FC236}">
                        <a16:creationId xmlns:a16="http://schemas.microsoft.com/office/drawing/2014/main" id="{9CD8F7BD-2A21-4514-B290-DC331EE0B0B6}"/>
                      </a:ext>
                    </a:extLst>
                  </p:cNvPr>
                  <p:cNvSpPr/>
                  <p:nvPr/>
                </p:nvSpPr>
                <p:spPr>
                  <a:xfrm>
                    <a:off x="3102613" y="241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8" name="Rechteck 97">
                    <a:extLst>
                      <a:ext uri="{FF2B5EF4-FFF2-40B4-BE49-F238E27FC236}">
                        <a16:creationId xmlns:a16="http://schemas.microsoft.com/office/drawing/2014/main" id="{4253BDBB-87BB-40E7-90FD-0899FD51C5AF}"/>
                      </a:ext>
                    </a:extLst>
                  </p:cNvPr>
                  <p:cNvSpPr/>
                  <p:nvPr/>
                </p:nvSpPr>
                <p:spPr>
                  <a:xfrm>
                    <a:off x="3102613" y="277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9" name="Rechteck 98">
                    <a:extLst>
                      <a:ext uri="{FF2B5EF4-FFF2-40B4-BE49-F238E27FC236}">
                        <a16:creationId xmlns:a16="http://schemas.microsoft.com/office/drawing/2014/main" id="{8DBDA57C-0B6C-44D9-ABD1-F1716A765A54}"/>
                      </a:ext>
                    </a:extLst>
                  </p:cNvPr>
                  <p:cNvSpPr/>
                  <p:nvPr/>
                </p:nvSpPr>
                <p:spPr>
                  <a:xfrm>
                    <a:off x="3102613" y="313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0" name="Rechteck 99">
                    <a:extLst>
                      <a:ext uri="{FF2B5EF4-FFF2-40B4-BE49-F238E27FC236}">
                        <a16:creationId xmlns:a16="http://schemas.microsoft.com/office/drawing/2014/main" id="{84BB913E-4842-41EF-A885-813FF7C3CBF7}"/>
                      </a:ext>
                    </a:extLst>
                  </p:cNvPr>
                  <p:cNvSpPr/>
                  <p:nvPr/>
                </p:nvSpPr>
                <p:spPr>
                  <a:xfrm>
                    <a:off x="3102613" y="349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88" name="Gruppieren 87">
                  <a:extLst>
                    <a:ext uri="{FF2B5EF4-FFF2-40B4-BE49-F238E27FC236}">
                      <a16:creationId xmlns:a16="http://schemas.microsoft.com/office/drawing/2014/main" id="{1A5D8453-686D-4EDE-8435-B4CE650B304B}"/>
                    </a:ext>
                  </a:extLst>
                </p:cNvPr>
                <p:cNvGrpSpPr/>
                <p:nvPr/>
              </p:nvGrpSpPr>
              <p:grpSpPr>
                <a:xfrm>
                  <a:off x="3117425" y="1687605"/>
                  <a:ext cx="360000" cy="2160000"/>
                  <a:chOff x="3102613" y="1693955"/>
                  <a:chExt cx="360000" cy="2160000"/>
                </a:xfrm>
              </p:grpSpPr>
              <p:sp>
                <p:nvSpPr>
                  <p:cNvPr id="89" name="Rechteck 88">
                    <a:extLst>
                      <a:ext uri="{FF2B5EF4-FFF2-40B4-BE49-F238E27FC236}">
                        <a16:creationId xmlns:a16="http://schemas.microsoft.com/office/drawing/2014/main" id="{32BFAB11-A790-4DFF-9D8D-AC55801F598A}"/>
                      </a:ext>
                    </a:extLst>
                  </p:cNvPr>
                  <p:cNvSpPr/>
                  <p:nvPr/>
                </p:nvSpPr>
                <p:spPr>
                  <a:xfrm>
                    <a:off x="3102613" y="169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0" name="Rechteck 89">
                    <a:extLst>
                      <a:ext uri="{FF2B5EF4-FFF2-40B4-BE49-F238E27FC236}">
                        <a16:creationId xmlns:a16="http://schemas.microsoft.com/office/drawing/2014/main" id="{4376D6ED-7045-4D90-9E53-27A116712E4B}"/>
                      </a:ext>
                    </a:extLst>
                  </p:cNvPr>
                  <p:cNvSpPr/>
                  <p:nvPr/>
                </p:nvSpPr>
                <p:spPr>
                  <a:xfrm>
                    <a:off x="3102613" y="205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" name="Rechteck 90">
                    <a:extLst>
                      <a:ext uri="{FF2B5EF4-FFF2-40B4-BE49-F238E27FC236}">
                        <a16:creationId xmlns:a16="http://schemas.microsoft.com/office/drawing/2014/main" id="{51762A2A-FF7C-49CA-A55B-00A9E309413C}"/>
                      </a:ext>
                    </a:extLst>
                  </p:cNvPr>
                  <p:cNvSpPr/>
                  <p:nvPr/>
                </p:nvSpPr>
                <p:spPr>
                  <a:xfrm>
                    <a:off x="3102613" y="241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" name="Rechteck 91">
                    <a:extLst>
                      <a:ext uri="{FF2B5EF4-FFF2-40B4-BE49-F238E27FC236}">
                        <a16:creationId xmlns:a16="http://schemas.microsoft.com/office/drawing/2014/main" id="{1C2E8120-68B4-49A8-8816-76CA07C98E1B}"/>
                      </a:ext>
                    </a:extLst>
                  </p:cNvPr>
                  <p:cNvSpPr/>
                  <p:nvPr/>
                </p:nvSpPr>
                <p:spPr>
                  <a:xfrm>
                    <a:off x="3102613" y="277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" name="Rechteck 92">
                    <a:extLst>
                      <a:ext uri="{FF2B5EF4-FFF2-40B4-BE49-F238E27FC236}">
                        <a16:creationId xmlns:a16="http://schemas.microsoft.com/office/drawing/2014/main" id="{591003F0-2F09-4F73-AF2B-1461BAEDDE6A}"/>
                      </a:ext>
                    </a:extLst>
                  </p:cNvPr>
                  <p:cNvSpPr/>
                  <p:nvPr/>
                </p:nvSpPr>
                <p:spPr>
                  <a:xfrm>
                    <a:off x="3102613" y="313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4" name="Rechteck 93">
                    <a:extLst>
                      <a:ext uri="{FF2B5EF4-FFF2-40B4-BE49-F238E27FC236}">
                        <a16:creationId xmlns:a16="http://schemas.microsoft.com/office/drawing/2014/main" id="{130001C1-A65D-4FE9-94F0-8F1AE418EF96}"/>
                      </a:ext>
                    </a:extLst>
                  </p:cNvPr>
                  <p:cNvSpPr/>
                  <p:nvPr/>
                </p:nvSpPr>
                <p:spPr>
                  <a:xfrm>
                    <a:off x="3102613" y="349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9C981FCB-4ED5-4A1E-B195-801FDA99B58F}"/>
                  </a:ext>
                </a:extLst>
              </p:cNvPr>
              <p:cNvGrpSpPr/>
              <p:nvPr/>
            </p:nvGrpSpPr>
            <p:grpSpPr>
              <a:xfrm>
                <a:off x="3717681" y="2020175"/>
                <a:ext cx="150840" cy="453772"/>
                <a:chOff x="2759410" y="1687605"/>
                <a:chExt cx="718015" cy="2160000"/>
              </a:xfrm>
            </p:grpSpPr>
            <p:grpSp>
              <p:nvGrpSpPr>
                <p:cNvPr id="73" name="Gruppieren 72">
                  <a:extLst>
                    <a:ext uri="{FF2B5EF4-FFF2-40B4-BE49-F238E27FC236}">
                      <a16:creationId xmlns:a16="http://schemas.microsoft.com/office/drawing/2014/main" id="{3806C02C-FC96-45A1-9D25-4C266DD7DC88}"/>
                    </a:ext>
                  </a:extLst>
                </p:cNvPr>
                <p:cNvGrpSpPr/>
                <p:nvPr/>
              </p:nvGrpSpPr>
              <p:grpSpPr>
                <a:xfrm>
                  <a:off x="2759410" y="1687605"/>
                  <a:ext cx="360000" cy="2160000"/>
                  <a:chOff x="3102613" y="1693955"/>
                  <a:chExt cx="360000" cy="2160000"/>
                </a:xfrm>
              </p:grpSpPr>
              <p:sp>
                <p:nvSpPr>
                  <p:cNvPr id="81" name="Rechteck 80">
                    <a:extLst>
                      <a:ext uri="{FF2B5EF4-FFF2-40B4-BE49-F238E27FC236}">
                        <a16:creationId xmlns:a16="http://schemas.microsoft.com/office/drawing/2014/main" id="{210192C3-CF79-4699-845C-6967E6B35EFB}"/>
                      </a:ext>
                    </a:extLst>
                  </p:cNvPr>
                  <p:cNvSpPr/>
                  <p:nvPr/>
                </p:nvSpPr>
                <p:spPr>
                  <a:xfrm>
                    <a:off x="3102613" y="169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2" name="Rechteck 81">
                    <a:extLst>
                      <a:ext uri="{FF2B5EF4-FFF2-40B4-BE49-F238E27FC236}">
                        <a16:creationId xmlns:a16="http://schemas.microsoft.com/office/drawing/2014/main" id="{69673F99-AA81-4DDA-8D56-7A66255358B8}"/>
                      </a:ext>
                    </a:extLst>
                  </p:cNvPr>
                  <p:cNvSpPr/>
                  <p:nvPr/>
                </p:nvSpPr>
                <p:spPr>
                  <a:xfrm>
                    <a:off x="3102613" y="205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3" name="Rechteck 82">
                    <a:extLst>
                      <a:ext uri="{FF2B5EF4-FFF2-40B4-BE49-F238E27FC236}">
                        <a16:creationId xmlns:a16="http://schemas.microsoft.com/office/drawing/2014/main" id="{39CCD94D-1CA2-4297-877B-15953ED289FE}"/>
                      </a:ext>
                    </a:extLst>
                  </p:cNvPr>
                  <p:cNvSpPr/>
                  <p:nvPr/>
                </p:nvSpPr>
                <p:spPr>
                  <a:xfrm>
                    <a:off x="3102613" y="241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4" name="Rechteck 83">
                    <a:extLst>
                      <a:ext uri="{FF2B5EF4-FFF2-40B4-BE49-F238E27FC236}">
                        <a16:creationId xmlns:a16="http://schemas.microsoft.com/office/drawing/2014/main" id="{CAE5FB79-CA5E-4757-B5B1-50A5DBEA65B5}"/>
                      </a:ext>
                    </a:extLst>
                  </p:cNvPr>
                  <p:cNvSpPr/>
                  <p:nvPr/>
                </p:nvSpPr>
                <p:spPr>
                  <a:xfrm>
                    <a:off x="3102613" y="277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5" name="Rechteck 84">
                    <a:extLst>
                      <a:ext uri="{FF2B5EF4-FFF2-40B4-BE49-F238E27FC236}">
                        <a16:creationId xmlns:a16="http://schemas.microsoft.com/office/drawing/2014/main" id="{777DE81B-377E-4161-A600-33456B6B9666}"/>
                      </a:ext>
                    </a:extLst>
                  </p:cNvPr>
                  <p:cNvSpPr/>
                  <p:nvPr/>
                </p:nvSpPr>
                <p:spPr>
                  <a:xfrm>
                    <a:off x="3102613" y="313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" name="Rechteck 85">
                    <a:extLst>
                      <a:ext uri="{FF2B5EF4-FFF2-40B4-BE49-F238E27FC236}">
                        <a16:creationId xmlns:a16="http://schemas.microsoft.com/office/drawing/2014/main" id="{1C170486-F38F-4642-8B8B-A9B82C2B83CB}"/>
                      </a:ext>
                    </a:extLst>
                  </p:cNvPr>
                  <p:cNvSpPr/>
                  <p:nvPr/>
                </p:nvSpPr>
                <p:spPr>
                  <a:xfrm>
                    <a:off x="3102613" y="349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74" name="Gruppieren 73">
                  <a:extLst>
                    <a:ext uri="{FF2B5EF4-FFF2-40B4-BE49-F238E27FC236}">
                      <a16:creationId xmlns:a16="http://schemas.microsoft.com/office/drawing/2014/main" id="{8F28D3BB-3F64-4E2A-8027-2A533F026DCE}"/>
                    </a:ext>
                  </a:extLst>
                </p:cNvPr>
                <p:cNvGrpSpPr/>
                <p:nvPr/>
              </p:nvGrpSpPr>
              <p:grpSpPr>
                <a:xfrm>
                  <a:off x="3117425" y="1687605"/>
                  <a:ext cx="360000" cy="2160000"/>
                  <a:chOff x="3102613" y="1693955"/>
                  <a:chExt cx="360000" cy="2160000"/>
                </a:xfrm>
              </p:grpSpPr>
              <p:sp>
                <p:nvSpPr>
                  <p:cNvPr id="75" name="Rechteck 74">
                    <a:extLst>
                      <a:ext uri="{FF2B5EF4-FFF2-40B4-BE49-F238E27FC236}">
                        <a16:creationId xmlns:a16="http://schemas.microsoft.com/office/drawing/2014/main" id="{D385FA0C-E23A-42D3-A900-2895328ABCBA}"/>
                      </a:ext>
                    </a:extLst>
                  </p:cNvPr>
                  <p:cNvSpPr/>
                  <p:nvPr/>
                </p:nvSpPr>
                <p:spPr>
                  <a:xfrm>
                    <a:off x="3102613" y="169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6" name="Rechteck 75">
                    <a:extLst>
                      <a:ext uri="{FF2B5EF4-FFF2-40B4-BE49-F238E27FC236}">
                        <a16:creationId xmlns:a16="http://schemas.microsoft.com/office/drawing/2014/main" id="{C8FD7D9E-8B35-4EE1-894A-1699D397E3EE}"/>
                      </a:ext>
                    </a:extLst>
                  </p:cNvPr>
                  <p:cNvSpPr/>
                  <p:nvPr/>
                </p:nvSpPr>
                <p:spPr>
                  <a:xfrm>
                    <a:off x="3102613" y="205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" name="Rechteck 76">
                    <a:extLst>
                      <a:ext uri="{FF2B5EF4-FFF2-40B4-BE49-F238E27FC236}">
                        <a16:creationId xmlns:a16="http://schemas.microsoft.com/office/drawing/2014/main" id="{932CB12D-B500-47F8-AC93-6BDF63FD6AB0}"/>
                      </a:ext>
                    </a:extLst>
                  </p:cNvPr>
                  <p:cNvSpPr/>
                  <p:nvPr/>
                </p:nvSpPr>
                <p:spPr>
                  <a:xfrm>
                    <a:off x="3102613" y="241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" name="Rechteck 77">
                    <a:extLst>
                      <a:ext uri="{FF2B5EF4-FFF2-40B4-BE49-F238E27FC236}">
                        <a16:creationId xmlns:a16="http://schemas.microsoft.com/office/drawing/2014/main" id="{51E84DFA-1458-4ABF-A320-5D564F3BD9AB}"/>
                      </a:ext>
                    </a:extLst>
                  </p:cNvPr>
                  <p:cNvSpPr/>
                  <p:nvPr/>
                </p:nvSpPr>
                <p:spPr>
                  <a:xfrm>
                    <a:off x="3102613" y="277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" name="Rechteck 78">
                    <a:extLst>
                      <a:ext uri="{FF2B5EF4-FFF2-40B4-BE49-F238E27FC236}">
                        <a16:creationId xmlns:a16="http://schemas.microsoft.com/office/drawing/2014/main" id="{179C1DD9-6FF3-4CFF-BAAB-59A31B27501C}"/>
                      </a:ext>
                    </a:extLst>
                  </p:cNvPr>
                  <p:cNvSpPr/>
                  <p:nvPr/>
                </p:nvSpPr>
                <p:spPr>
                  <a:xfrm>
                    <a:off x="3102613" y="313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" name="Rechteck 79">
                    <a:extLst>
                      <a:ext uri="{FF2B5EF4-FFF2-40B4-BE49-F238E27FC236}">
                        <a16:creationId xmlns:a16="http://schemas.microsoft.com/office/drawing/2014/main" id="{D55A870E-B9A4-44F2-A3D4-52C0669852FC}"/>
                      </a:ext>
                    </a:extLst>
                  </p:cNvPr>
                  <p:cNvSpPr/>
                  <p:nvPr/>
                </p:nvSpPr>
                <p:spPr>
                  <a:xfrm>
                    <a:off x="3102613" y="3493955"/>
                    <a:ext cx="360000" cy="36000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0A4EA4D8-247D-4148-AF66-C702F1420AE5}"/>
              </a:ext>
            </a:extLst>
          </p:cNvPr>
          <p:cNvGrpSpPr/>
          <p:nvPr/>
        </p:nvGrpSpPr>
        <p:grpSpPr>
          <a:xfrm>
            <a:off x="5784689" y="3858503"/>
            <a:ext cx="5838363" cy="2743688"/>
            <a:chOff x="5784689" y="3858503"/>
            <a:chExt cx="5838363" cy="2743688"/>
          </a:xfrm>
        </p:grpSpPr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0E712702-810D-4FFB-99DA-7609DCC2BFE1}"/>
                </a:ext>
              </a:extLst>
            </p:cNvPr>
            <p:cNvGrpSpPr/>
            <p:nvPr/>
          </p:nvGrpSpPr>
          <p:grpSpPr>
            <a:xfrm>
              <a:off x="5784689" y="3858503"/>
              <a:ext cx="2165302" cy="2743688"/>
              <a:chOff x="8576830" y="4056567"/>
              <a:chExt cx="2165302" cy="2743688"/>
            </a:xfrm>
          </p:grpSpPr>
          <p:sp>
            <p:nvSpPr>
              <p:cNvPr id="125" name="Ellipse 124">
                <a:extLst>
                  <a:ext uri="{FF2B5EF4-FFF2-40B4-BE49-F238E27FC236}">
                    <a16:creationId xmlns:a16="http://schemas.microsoft.com/office/drawing/2014/main" id="{9028B9F2-9EB5-45C0-87F0-12F940679266}"/>
                  </a:ext>
                </a:extLst>
              </p:cNvPr>
              <p:cNvSpPr/>
              <p:nvPr/>
            </p:nvSpPr>
            <p:spPr>
              <a:xfrm rot="852759">
                <a:off x="9167332" y="5386374"/>
                <a:ext cx="1574800" cy="141388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2" name="Gerader Verbinder 121">
                <a:extLst>
                  <a:ext uri="{FF2B5EF4-FFF2-40B4-BE49-F238E27FC236}">
                    <a16:creationId xmlns:a16="http://schemas.microsoft.com/office/drawing/2014/main" id="{0A7E128B-4FE7-461A-9573-278443F228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76830" y="4056567"/>
                <a:ext cx="441035" cy="168161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>
                <a:extLst>
                  <a:ext uri="{FF2B5EF4-FFF2-40B4-BE49-F238E27FC236}">
                    <a16:creationId xmlns:a16="http://schemas.microsoft.com/office/drawing/2014/main" id="{90439ACC-859A-4E89-93DE-4C80C891B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7865" y="4056567"/>
                <a:ext cx="1595159" cy="3566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Gerader Verbinder 125">
                <a:extLst>
                  <a:ext uri="{FF2B5EF4-FFF2-40B4-BE49-F238E27FC236}">
                    <a16:creationId xmlns:a16="http://schemas.microsoft.com/office/drawing/2014/main" id="{DB1BFEAF-A553-45D9-97A5-A6FDF33F3BEB}"/>
                  </a:ext>
                </a:extLst>
              </p:cNvPr>
              <p:cNvCxnSpPr>
                <a:cxnSpLocks/>
                <a:stCxn id="125" idx="2"/>
                <a:endCxn id="125" idx="6"/>
              </p:cNvCxnSpPr>
              <p:nvPr/>
            </p:nvCxnSpPr>
            <p:spPr>
              <a:xfrm>
                <a:off x="9191433" y="5899991"/>
                <a:ext cx="1526597" cy="38664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Gerader Verbinder 128">
                <a:extLst>
                  <a:ext uri="{FF2B5EF4-FFF2-40B4-BE49-F238E27FC236}">
                    <a16:creationId xmlns:a16="http://schemas.microsoft.com/office/drawing/2014/main" id="{C75EE9F1-FED7-4BE9-8B4C-488CBF26E355}"/>
                  </a:ext>
                </a:extLst>
              </p:cNvPr>
              <p:cNvCxnSpPr>
                <a:cxnSpLocks/>
                <a:stCxn id="125" idx="4"/>
                <a:endCxn id="125" idx="0"/>
              </p:cNvCxnSpPr>
              <p:nvPr/>
            </p:nvCxnSpPr>
            <p:spPr>
              <a:xfrm flipV="1">
                <a:off x="9781163" y="5408013"/>
                <a:ext cx="347138" cy="13706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42" name="Objekt 141">
                <a:extLst>
                  <a:ext uri="{FF2B5EF4-FFF2-40B4-BE49-F238E27FC236}">
                    <a16:creationId xmlns:a16="http://schemas.microsoft.com/office/drawing/2014/main" id="{EDC00D3E-209F-448A-819D-1F7BB8B4A7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2618353"/>
                  </p:ext>
                </p:extLst>
              </p:nvPr>
            </p:nvGraphicFramePr>
            <p:xfrm>
              <a:off x="10001301" y="5571372"/>
              <a:ext cx="254000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2" name="Equation" r:id="rId3" imgW="152280" imgH="228600" progId="Equation.DSMT4">
                      <p:embed/>
                    </p:oleObj>
                  </mc:Choice>
                  <mc:Fallback>
                    <p:oleObj name="Equation" r:id="rId3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0001301" y="5571372"/>
                            <a:ext cx="254000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" name="Objekt 142">
                <a:extLst>
                  <a:ext uri="{FF2B5EF4-FFF2-40B4-BE49-F238E27FC236}">
                    <a16:creationId xmlns:a16="http://schemas.microsoft.com/office/drawing/2014/main" id="{59343498-8B6E-4FC3-AC35-C37BF9ADF2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22568605"/>
                  </p:ext>
                </p:extLst>
              </p:nvPr>
            </p:nvGraphicFramePr>
            <p:xfrm>
              <a:off x="10245725" y="5900738"/>
              <a:ext cx="296863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3" name="Equation" r:id="rId5" imgW="177480" imgH="228600" progId="Equation.DSMT4">
                      <p:embed/>
                    </p:oleObj>
                  </mc:Choice>
                  <mc:Fallback>
                    <p:oleObj name="Equation" r:id="rId5" imgW="177480" imgH="228600" progId="Equation.DSMT4">
                      <p:embed/>
                      <p:pic>
                        <p:nvPicPr>
                          <p:cNvPr id="142" name="Objekt 141">
                            <a:extLst>
                              <a:ext uri="{FF2B5EF4-FFF2-40B4-BE49-F238E27FC236}">
                                <a16:creationId xmlns:a16="http://schemas.microsoft.com/office/drawing/2014/main" id="{EDC00D3E-209F-448A-819D-1F7BB8B4A79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0245725" y="5900738"/>
                            <a:ext cx="296863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6" name="Gruppieren 145">
              <a:extLst>
                <a:ext uri="{FF2B5EF4-FFF2-40B4-BE49-F238E27FC236}">
                  <a16:creationId xmlns:a16="http://schemas.microsoft.com/office/drawing/2014/main" id="{B53B39AC-673F-4790-91FA-CFC25E79A90C}"/>
                </a:ext>
              </a:extLst>
            </p:cNvPr>
            <p:cNvGrpSpPr/>
            <p:nvPr/>
          </p:nvGrpSpPr>
          <p:grpSpPr>
            <a:xfrm rot="2700000">
              <a:off x="9168557" y="3838104"/>
              <a:ext cx="2165302" cy="2743688"/>
              <a:chOff x="8576830" y="4056567"/>
              <a:chExt cx="2165302" cy="2743688"/>
            </a:xfrm>
          </p:grpSpPr>
          <p:sp>
            <p:nvSpPr>
              <p:cNvPr id="147" name="Ellipse 146">
                <a:extLst>
                  <a:ext uri="{FF2B5EF4-FFF2-40B4-BE49-F238E27FC236}">
                    <a16:creationId xmlns:a16="http://schemas.microsoft.com/office/drawing/2014/main" id="{D1EE2F57-0106-4622-8F3A-D384DF2EABAC}"/>
                  </a:ext>
                </a:extLst>
              </p:cNvPr>
              <p:cNvSpPr/>
              <p:nvPr/>
            </p:nvSpPr>
            <p:spPr>
              <a:xfrm rot="852759">
                <a:off x="9167332" y="5386374"/>
                <a:ext cx="1574800" cy="141388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18D0E920-D93B-49CE-B672-78A3D7C39E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76830" y="4056567"/>
                <a:ext cx="441035" cy="168161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DBA0A9BF-C5D2-439E-BC86-3E51C7375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7865" y="4056567"/>
                <a:ext cx="1595159" cy="3566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D964D400-9A9C-43B3-95BC-487966418C98}"/>
                  </a:ext>
                </a:extLst>
              </p:cNvPr>
              <p:cNvCxnSpPr>
                <a:cxnSpLocks/>
                <a:stCxn id="147" idx="2"/>
                <a:endCxn id="147" idx="6"/>
              </p:cNvCxnSpPr>
              <p:nvPr/>
            </p:nvCxnSpPr>
            <p:spPr>
              <a:xfrm>
                <a:off x="9191433" y="5899991"/>
                <a:ext cx="1526597" cy="38664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AC56B31B-527E-41B0-AE99-B7C493EE7E00}"/>
                  </a:ext>
                </a:extLst>
              </p:cNvPr>
              <p:cNvCxnSpPr>
                <a:cxnSpLocks/>
                <a:stCxn id="147" idx="4"/>
                <a:endCxn id="147" idx="0"/>
              </p:cNvCxnSpPr>
              <p:nvPr/>
            </p:nvCxnSpPr>
            <p:spPr>
              <a:xfrm flipV="1">
                <a:off x="9781163" y="5408013"/>
                <a:ext cx="347138" cy="13706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54" name="Objekt 153">
              <a:extLst>
                <a:ext uri="{FF2B5EF4-FFF2-40B4-BE49-F238E27FC236}">
                  <a16:creationId xmlns:a16="http://schemas.microsoft.com/office/drawing/2014/main" id="{2EAE6662-95B5-4239-8479-634BD3ADDAF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1498289"/>
                </p:ext>
              </p:extLst>
            </p:nvPr>
          </p:nvGraphicFramePr>
          <p:xfrm>
            <a:off x="10142860" y="5320927"/>
            <a:ext cx="254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name="Equation" r:id="rId7" imgW="152280" imgH="228600" progId="Equation.DSMT4">
                    <p:embed/>
                  </p:oleObj>
                </mc:Choice>
                <mc:Fallback>
                  <p:oleObj name="Equation" r:id="rId7" imgW="152280" imgH="228600" progId="Equation.DSMT4">
                    <p:embed/>
                    <p:pic>
                      <p:nvPicPr>
                        <p:cNvPr id="142" name="Objekt 141">
                          <a:extLst>
                            <a:ext uri="{FF2B5EF4-FFF2-40B4-BE49-F238E27FC236}">
                              <a16:creationId xmlns:a16="http://schemas.microsoft.com/office/drawing/2014/main" id="{EDC00D3E-209F-448A-819D-1F7BB8B4A79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142860" y="5320927"/>
                          <a:ext cx="2540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" name="Objekt 154">
              <a:extLst>
                <a:ext uri="{FF2B5EF4-FFF2-40B4-BE49-F238E27FC236}">
                  <a16:creationId xmlns:a16="http://schemas.microsoft.com/office/drawing/2014/main" id="{8E66FF09-DDDD-4A6E-A697-58DF6E92834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225079"/>
                </p:ext>
              </p:extLst>
            </p:nvPr>
          </p:nvGraphicFramePr>
          <p:xfrm>
            <a:off x="10184880" y="6011064"/>
            <a:ext cx="29686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" name="Equation" r:id="rId9" imgW="177480" imgH="228600" progId="Equation.DSMT4">
                    <p:embed/>
                  </p:oleObj>
                </mc:Choice>
                <mc:Fallback>
                  <p:oleObj name="Equation" r:id="rId9" imgW="177480" imgH="228600" progId="Equation.DSMT4">
                    <p:embed/>
                    <p:pic>
                      <p:nvPicPr>
                        <p:cNvPr id="143" name="Objekt 142">
                          <a:extLst>
                            <a:ext uri="{FF2B5EF4-FFF2-40B4-BE49-F238E27FC236}">
                              <a16:creationId xmlns:a16="http://schemas.microsoft.com/office/drawing/2014/main" id="{59343498-8B6E-4FC3-AC35-C37BF9ADF2B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184880" y="6011064"/>
                          <a:ext cx="296863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1397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Breitbild</PresentationFormat>
  <Paragraphs>447</Paragraphs>
  <Slides>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Equation</vt:lpstr>
      <vt:lpstr>MathType 6.0 Equation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Weber</dc:creator>
  <cp:lastModifiedBy>Stefan Weber</cp:lastModifiedBy>
  <cp:revision>29</cp:revision>
  <dcterms:created xsi:type="dcterms:W3CDTF">2020-04-06T09:01:33Z</dcterms:created>
  <dcterms:modified xsi:type="dcterms:W3CDTF">2020-04-07T12:35:29Z</dcterms:modified>
</cp:coreProperties>
</file>