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27"/>
  </p:notesMasterIdLst>
  <p:sldIdLst>
    <p:sldId id="256" r:id="rId2"/>
    <p:sldId id="258" r:id="rId3"/>
    <p:sldId id="260" r:id="rId4"/>
    <p:sldId id="307" r:id="rId5"/>
    <p:sldId id="262" r:id="rId6"/>
    <p:sldId id="308" r:id="rId7"/>
    <p:sldId id="309" r:id="rId8"/>
    <p:sldId id="310" r:id="rId9"/>
    <p:sldId id="311" r:id="rId10"/>
    <p:sldId id="312" r:id="rId11"/>
    <p:sldId id="313" r:id="rId12"/>
    <p:sldId id="314" r:id="rId13"/>
    <p:sldId id="264" r:id="rId14"/>
    <p:sldId id="315" r:id="rId15"/>
    <p:sldId id="316" r:id="rId16"/>
    <p:sldId id="317" r:id="rId17"/>
    <p:sldId id="320" r:id="rId18"/>
    <p:sldId id="318" r:id="rId19"/>
    <p:sldId id="322" r:id="rId20"/>
    <p:sldId id="321" r:id="rId21"/>
    <p:sldId id="323" r:id="rId22"/>
    <p:sldId id="324" r:id="rId23"/>
    <p:sldId id="269" r:id="rId24"/>
    <p:sldId id="265" r:id="rId25"/>
    <p:sldId id="325" r:id="rId26"/>
  </p:sldIdLst>
  <p:sldSz cx="9144000" cy="5143500" type="screen16x9"/>
  <p:notesSz cx="6858000" cy="9144000"/>
  <p:embeddedFontLst>
    <p:embeddedFont>
      <p:font typeface="Cabin" panose="02020500000000000000" charset="0"/>
      <p:regular r:id="rId28"/>
      <p:bold r:id="rId29"/>
      <p:italic r:id="rId30"/>
      <p:boldItalic r:id="rId31"/>
    </p:embeddedFont>
    <p:embeddedFont>
      <p:font typeface="Epilogue" panose="02020500000000000000" charset="0"/>
      <p:regular r:id="rId32"/>
      <p:bold r:id="rId33"/>
      <p:italic r:id="rId34"/>
      <p:boldItalic r:id="rId35"/>
    </p:embeddedFont>
    <p:embeddedFont>
      <p:font typeface="Roboto" panose="02000000000000000000" pitchFamily="2" charset="0"/>
      <p:bold r:id="rId36"/>
    </p:embeddedFont>
    <p:embeddedFont>
      <p:font typeface="微軟正黑體" panose="020B0604030504040204" pitchFamily="34" charset="-120"/>
      <p:regular r:id="rId37"/>
      <p:bold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222D"/>
    <a:srgbClr val="000000"/>
    <a:srgbClr val="F8EF5B"/>
    <a:srgbClr val="FF9B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E32423D-BC5A-41B7-92CB-278C23F48887}">
  <a:tblStyle styleId="{BE32423D-BC5A-41B7-92CB-278C23F4888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2833802-FEF1-4C79-8D5D-14CF1EAF98D9}" styleName="淺色樣式 2 - 輔色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AF606853-7671-496A-8E4F-DF71F8EC918B}" styleName="深色樣式 1 - 輔色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深色樣式 2 - 輔色 5/輔色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深色樣式 2 - 輔色 3/輔色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深色樣式 2 - 輔色 1/輔色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深色樣式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929F9F4-4A8F-4326-A1B4-22849713DDAB}" styleName="深色樣式 1 - 輔色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C4B1156A-380E-4F78-BDF5-A606A8083BF9}" styleName="中等深淺樣式 4 - 輔色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中等深淺樣式 4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A488322-F2BA-4B5B-9748-0D474271808F}" styleName="中等深淺樣式 3 - 輔色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佈景主題樣式 1 - 輔色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38B1855-1B75-4FBE-930C-398BA8C253C6}" styleName="佈景主題樣式 2 - 輔色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7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font" Target="fonts/font10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font" Target="fonts/font1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g14c2555d3ae_0_25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0" name="Google Shape;650;g14c2555d3ae_0_25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419960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g14c2555d3ae_0_4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6" name="Google Shape;606;g14c2555d3ae_0_4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60677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14c2555d3ae_0_27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14c2555d3ae_0_27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36778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14c2555d3ae_0_27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14c2555d3ae_0_27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14c2555d3ae_0_27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14c2555d3ae_0_27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50248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14c2555d3ae_0_27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14c2555d3ae_0_27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58299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g14c2555d3ae_0_4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6" name="Google Shape;606;g14c2555d3ae_0_4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08739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14c2555d3ae_0_2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14c2555d3ae_0_2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36792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14c2555d3ae_0_2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14c2555d3ae_0_2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17647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14c2555d3ae_0_2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14c2555d3ae_0_2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5999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14c2555d3ae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14c2555d3ae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14c2555d3ae_0_2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14c2555d3ae_0_2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635831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14c2555d3ae_0_2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14c2555d3ae_0_2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238134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g14c2555d3ae_0_4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6" name="Google Shape;606;g14c2555d3ae_0_4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866101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g16932aa48a2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3" name="Google Shape;813;g16932aa48a2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g14c2555d3ae_0_27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1" name="Google Shape;711;g14c2555d3ae_0_27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g14c2555d3ae_0_27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1" name="Google Shape;711;g14c2555d3ae_0_27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55900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g14c2555d3ae_0_4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6" name="Google Shape;606;g14c2555d3ae_0_4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g14c2555d3ae_0_25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0" name="Google Shape;650;g14c2555d3ae_0_25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48454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g14c2555d3ae_0_25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0" name="Google Shape;650;g14c2555d3ae_0_25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g14c2555d3ae_0_25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0" name="Google Shape;650;g14c2555d3ae_0_25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45844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g14c2555d3ae_0_25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0" name="Google Shape;650;g14c2555d3ae_0_25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030884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g14c2555d3ae_0_25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0" name="Google Shape;650;g14c2555d3ae_0_25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159103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g14c2555d3ae_0_25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0" name="Google Shape;650;g14c2555d3ae_0_25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377802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520575" y="819150"/>
            <a:ext cx="8079900" cy="3898800"/>
          </a:xfrm>
          <a:prstGeom prst="roundRect">
            <a:avLst>
              <a:gd name="adj" fmla="val 3542"/>
            </a:avLst>
          </a:prstGeom>
          <a:solidFill>
            <a:srgbClr val="88A6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697000" y="1197178"/>
            <a:ext cx="7727022" cy="2792412"/>
          </a:xfrm>
          <a:custGeom>
            <a:avLst/>
            <a:gdLst/>
            <a:ahLst/>
            <a:cxnLst/>
            <a:rect l="l" t="t" r="r" b="b"/>
            <a:pathLst>
              <a:path w="41831" h="15117" extrusionOk="0">
                <a:moveTo>
                  <a:pt x="1074" y="0"/>
                </a:moveTo>
                <a:lnTo>
                  <a:pt x="40757" y="0"/>
                </a:lnTo>
                <a:cubicBezTo>
                  <a:pt x="41345" y="0"/>
                  <a:pt x="41831" y="483"/>
                  <a:pt x="41831" y="1076"/>
                </a:cubicBezTo>
                <a:lnTo>
                  <a:pt x="41831" y="14043"/>
                </a:lnTo>
                <a:cubicBezTo>
                  <a:pt x="41831" y="14631"/>
                  <a:pt x="41347" y="15116"/>
                  <a:pt x="40757" y="15116"/>
                </a:cubicBezTo>
                <a:lnTo>
                  <a:pt x="1074" y="15116"/>
                </a:lnTo>
                <a:cubicBezTo>
                  <a:pt x="486" y="15116"/>
                  <a:pt x="1" y="14633"/>
                  <a:pt x="1" y="14043"/>
                </a:cubicBezTo>
                <a:lnTo>
                  <a:pt x="1" y="1076"/>
                </a:lnTo>
                <a:cubicBezTo>
                  <a:pt x="1" y="481"/>
                  <a:pt x="484" y="0"/>
                  <a:pt x="1074" y="0"/>
                </a:cubicBezTo>
                <a:close/>
              </a:path>
            </a:pathLst>
          </a:custGeom>
          <a:solidFill>
            <a:srgbClr val="1B222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 rot="-546">
            <a:off x="956175" y="4045951"/>
            <a:ext cx="3776700" cy="4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956175" y="1296625"/>
            <a:ext cx="4732500" cy="25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>
            <a:off x="520563" y="326550"/>
            <a:ext cx="8079900" cy="426900"/>
            <a:chOff x="552450" y="401675"/>
            <a:chExt cx="8079900" cy="426900"/>
          </a:xfrm>
        </p:grpSpPr>
        <p:sp>
          <p:nvSpPr>
            <p:cNvPr id="14" name="Google Shape;14;p2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name="adj" fmla="val 2231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20000" y="518729"/>
              <a:ext cx="195095" cy="195109"/>
            </a:xfrm>
            <a:custGeom>
              <a:avLst/>
              <a:gdLst/>
              <a:ahLst/>
              <a:cxnLst/>
              <a:rect l="l" t="t" r="r" b="b"/>
              <a:pathLst>
                <a:path w="2829" h="2829" extrusionOk="0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080398" y="518729"/>
              <a:ext cx="195026" cy="195109"/>
            </a:xfrm>
            <a:custGeom>
              <a:avLst/>
              <a:gdLst/>
              <a:ahLst/>
              <a:cxnLst/>
              <a:rect l="l" t="t" r="r" b="b"/>
              <a:pathLst>
                <a:path w="2828" h="2829" extrusionOk="0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440175" y="518729"/>
              <a:ext cx="195026" cy="195109"/>
            </a:xfrm>
            <a:custGeom>
              <a:avLst/>
              <a:gdLst/>
              <a:ahLst/>
              <a:cxnLst/>
              <a:rect l="l" t="t" r="r" b="b"/>
              <a:pathLst>
                <a:path w="2828" h="2829" extrusionOk="0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29"/>
          <p:cNvSpPr/>
          <p:nvPr/>
        </p:nvSpPr>
        <p:spPr>
          <a:xfrm>
            <a:off x="520575" y="819150"/>
            <a:ext cx="8079900" cy="3898800"/>
          </a:xfrm>
          <a:prstGeom prst="roundRect">
            <a:avLst>
              <a:gd name="adj" fmla="val 3542"/>
            </a:avLst>
          </a:prstGeom>
          <a:solidFill>
            <a:srgbClr val="88A6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8" name="Google Shape;468;p29"/>
          <p:cNvGrpSpPr/>
          <p:nvPr/>
        </p:nvGrpSpPr>
        <p:grpSpPr>
          <a:xfrm>
            <a:off x="520563" y="326550"/>
            <a:ext cx="8079900" cy="426900"/>
            <a:chOff x="552450" y="401675"/>
            <a:chExt cx="8079900" cy="426900"/>
          </a:xfrm>
        </p:grpSpPr>
        <p:sp>
          <p:nvSpPr>
            <p:cNvPr id="469" name="Google Shape;469;p29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name="adj" fmla="val 2231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9"/>
            <p:cNvSpPr/>
            <p:nvPr/>
          </p:nvSpPr>
          <p:spPr>
            <a:xfrm>
              <a:off x="720000" y="518729"/>
              <a:ext cx="195095" cy="195109"/>
            </a:xfrm>
            <a:custGeom>
              <a:avLst/>
              <a:gdLst/>
              <a:ahLst/>
              <a:cxnLst/>
              <a:rect l="l" t="t" r="r" b="b"/>
              <a:pathLst>
                <a:path w="2829" h="2829" extrusionOk="0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9"/>
            <p:cNvSpPr/>
            <p:nvPr/>
          </p:nvSpPr>
          <p:spPr>
            <a:xfrm>
              <a:off x="1080398" y="518729"/>
              <a:ext cx="195026" cy="195109"/>
            </a:xfrm>
            <a:custGeom>
              <a:avLst/>
              <a:gdLst/>
              <a:ahLst/>
              <a:cxnLst/>
              <a:rect l="l" t="t" r="r" b="b"/>
              <a:pathLst>
                <a:path w="2828" h="2829" extrusionOk="0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9"/>
            <p:cNvSpPr/>
            <p:nvPr/>
          </p:nvSpPr>
          <p:spPr>
            <a:xfrm>
              <a:off x="1440175" y="518729"/>
              <a:ext cx="195026" cy="195109"/>
            </a:xfrm>
            <a:custGeom>
              <a:avLst/>
              <a:gdLst/>
              <a:ahLst/>
              <a:cxnLst/>
              <a:rect l="l" t="t" r="r" b="b"/>
              <a:pathLst>
                <a:path w="2828" h="2829" extrusionOk="0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3" name="Google Shape;473;p29"/>
          <p:cNvGrpSpPr/>
          <p:nvPr/>
        </p:nvGrpSpPr>
        <p:grpSpPr>
          <a:xfrm rot="-697191">
            <a:off x="7107083" y="288061"/>
            <a:ext cx="1034120" cy="1034321"/>
            <a:chOff x="7764407" y="575481"/>
            <a:chExt cx="1308352" cy="1308606"/>
          </a:xfrm>
        </p:grpSpPr>
        <p:sp>
          <p:nvSpPr>
            <p:cNvPr id="474" name="Google Shape;474;p29"/>
            <p:cNvSpPr/>
            <p:nvPr/>
          </p:nvSpPr>
          <p:spPr>
            <a:xfrm>
              <a:off x="7943850" y="714375"/>
              <a:ext cx="1128900" cy="112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75" name="Google Shape;475;p29"/>
            <p:cNvGrpSpPr/>
            <p:nvPr/>
          </p:nvGrpSpPr>
          <p:grpSpPr>
            <a:xfrm rot="-846281">
              <a:off x="7879557" y="690583"/>
              <a:ext cx="1078052" cy="1078403"/>
              <a:chOff x="5759760" y="3433415"/>
              <a:chExt cx="583422" cy="583612"/>
            </a:xfrm>
          </p:grpSpPr>
          <p:sp>
            <p:nvSpPr>
              <p:cNvPr id="476" name="Google Shape;476;p29"/>
              <p:cNvSpPr/>
              <p:nvPr/>
            </p:nvSpPr>
            <p:spPr>
              <a:xfrm>
                <a:off x="5759760" y="3433415"/>
                <a:ext cx="583422" cy="583612"/>
              </a:xfrm>
              <a:custGeom>
                <a:avLst/>
                <a:gdLst/>
                <a:ahLst/>
                <a:cxnLst/>
                <a:rect l="l" t="t" r="r" b="b"/>
                <a:pathLst>
                  <a:path w="12302" h="12306" extrusionOk="0">
                    <a:moveTo>
                      <a:pt x="6540" y="217"/>
                    </a:moveTo>
                    <a:cubicBezTo>
                      <a:pt x="9818" y="430"/>
                      <a:pt x="12302" y="3262"/>
                      <a:pt x="12090" y="6542"/>
                    </a:cubicBezTo>
                    <a:cubicBezTo>
                      <a:pt x="11876" y="9820"/>
                      <a:pt x="9042" y="12306"/>
                      <a:pt x="5762" y="12092"/>
                    </a:cubicBezTo>
                    <a:cubicBezTo>
                      <a:pt x="2487" y="11878"/>
                      <a:pt x="1" y="9047"/>
                      <a:pt x="214" y="5767"/>
                    </a:cubicBezTo>
                    <a:cubicBezTo>
                      <a:pt x="426" y="2487"/>
                      <a:pt x="3260" y="1"/>
                      <a:pt x="6540" y="217"/>
                    </a:cubicBezTo>
                    <a:close/>
                  </a:path>
                </a:pathLst>
              </a:custGeom>
              <a:solidFill>
                <a:srgbClr val="F8EF5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" name="Google Shape;477;p29"/>
              <p:cNvSpPr/>
              <p:nvPr/>
            </p:nvSpPr>
            <p:spPr>
              <a:xfrm>
                <a:off x="5834360" y="3463578"/>
                <a:ext cx="315613" cy="339421"/>
              </a:xfrm>
              <a:custGeom>
                <a:avLst/>
                <a:gdLst/>
                <a:ahLst/>
                <a:cxnLst/>
                <a:rect l="l" t="t" r="r" b="b"/>
                <a:pathLst>
                  <a:path w="6655" h="7157" extrusionOk="0">
                    <a:moveTo>
                      <a:pt x="5732" y="251"/>
                    </a:moveTo>
                    <a:cubicBezTo>
                      <a:pt x="5999" y="269"/>
                      <a:pt x="6233" y="393"/>
                      <a:pt x="6398" y="580"/>
                    </a:cubicBezTo>
                    <a:cubicBezTo>
                      <a:pt x="6562" y="769"/>
                      <a:pt x="6655" y="1016"/>
                      <a:pt x="6636" y="1283"/>
                    </a:cubicBezTo>
                    <a:cubicBezTo>
                      <a:pt x="6620" y="1551"/>
                      <a:pt x="6497" y="1783"/>
                      <a:pt x="6307" y="1947"/>
                    </a:cubicBezTo>
                    <a:cubicBezTo>
                      <a:pt x="6122" y="2112"/>
                      <a:pt x="5874" y="2205"/>
                      <a:pt x="5606" y="2188"/>
                    </a:cubicBezTo>
                    <a:cubicBezTo>
                      <a:pt x="5339" y="2170"/>
                      <a:pt x="5104" y="2046"/>
                      <a:pt x="4940" y="1859"/>
                    </a:cubicBezTo>
                    <a:cubicBezTo>
                      <a:pt x="4775" y="1674"/>
                      <a:pt x="4683" y="1423"/>
                      <a:pt x="4701" y="1156"/>
                    </a:cubicBezTo>
                    <a:cubicBezTo>
                      <a:pt x="4720" y="888"/>
                      <a:pt x="4843" y="656"/>
                      <a:pt x="5030" y="492"/>
                    </a:cubicBezTo>
                    <a:cubicBezTo>
                      <a:pt x="5216" y="329"/>
                      <a:pt x="5464" y="237"/>
                      <a:pt x="5732" y="251"/>
                    </a:cubicBezTo>
                    <a:close/>
                    <a:moveTo>
                      <a:pt x="1535" y="4298"/>
                    </a:moveTo>
                    <a:cubicBezTo>
                      <a:pt x="1925" y="4323"/>
                      <a:pt x="2271" y="4506"/>
                      <a:pt x="2509" y="4777"/>
                    </a:cubicBezTo>
                    <a:cubicBezTo>
                      <a:pt x="2748" y="5051"/>
                      <a:pt x="2884" y="5417"/>
                      <a:pt x="2859" y="5805"/>
                    </a:cubicBezTo>
                    <a:cubicBezTo>
                      <a:pt x="2832" y="6196"/>
                      <a:pt x="2651" y="6541"/>
                      <a:pt x="2378" y="6780"/>
                    </a:cubicBezTo>
                    <a:cubicBezTo>
                      <a:pt x="2106" y="7018"/>
                      <a:pt x="1740" y="7156"/>
                      <a:pt x="1350" y="7129"/>
                    </a:cubicBezTo>
                    <a:cubicBezTo>
                      <a:pt x="959" y="7105"/>
                      <a:pt x="616" y="6922"/>
                      <a:pt x="375" y="6650"/>
                    </a:cubicBezTo>
                    <a:cubicBezTo>
                      <a:pt x="136" y="6377"/>
                      <a:pt x="1" y="6009"/>
                      <a:pt x="25" y="5622"/>
                    </a:cubicBezTo>
                    <a:cubicBezTo>
                      <a:pt x="52" y="5231"/>
                      <a:pt x="235" y="4886"/>
                      <a:pt x="507" y="4647"/>
                    </a:cubicBezTo>
                    <a:cubicBezTo>
                      <a:pt x="780" y="4409"/>
                      <a:pt x="1144" y="4271"/>
                      <a:pt x="1535" y="4298"/>
                    </a:cubicBezTo>
                    <a:close/>
                    <a:moveTo>
                      <a:pt x="2333" y="4937"/>
                    </a:moveTo>
                    <a:cubicBezTo>
                      <a:pt x="2133" y="4711"/>
                      <a:pt x="1845" y="4559"/>
                      <a:pt x="1522" y="4538"/>
                    </a:cubicBezTo>
                    <a:cubicBezTo>
                      <a:pt x="1195" y="4518"/>
                      <a:pt x="893" y="4629"/>
                      <a:pt x="667" y="4830"/>
                    </a:cubicBezTo>
                    <a:cubicBezTo>
                      <a:pt x="441" y="5028"/>
                      <a:pt x="289" y="5316"/>
                      <a:pt x="268" y="5639"/>
                    </a:cubicBezTo>
                    <a:cubicBezTo>
                      <a:pt x="247" y="5966"/>
                      <a:pt x="358" y="6270"/>
                      <a:pt x="558" y="6496"/>
                    </a:cubicBezTo>
                    <a:cubicBezTo>
                      <a:pt x="759" y="6722"/>
                      <a:pt x="1043" y="6872"/>
                      <a:pt x="1368" y="6893"/>
                    </a:cubicBezTo>
                    <a:cubicBezTo>
                      <a:pt x="1695" y="6914"/>
                      <a:pt x="1997" y="6805"/>
                      <a:pt x="2224" y="6603"/>
                    </a:cubicBezTo>
                    <a:cubicBezTo>
                      <a:pt x="2452" y="6406"/>
                      <a:pt x="2602" y="6118"/>
                      <a:pt x="2622" y="5793"/>
                    </a:cubicBezTo>
                    <a:cubicBezTo>
                      <a:pt x="2643" y="5468"/>
                      <a:pt x="2530" y="5164"/>
                      <a:pt x="2333" y="4937"/>
                    </a:cubicBezTo>
                    <a:close/>
                    <a:moveTo>
                      <a:pt x="3468" y="12"/>
                    </a:moveTo>
                    <a:cubicBezTo>
                      <a:pt x="3638" y="23"/>
                      <a:pt x="3788" y="103"/>
                      <a:pt x="3891" y="220"/>
                    </a:cubicBezTo>
                    <a:cubicBezTo>
                      <a:pt x="3998" y="339"/>
                      <a:pt x="4056" y="498"/>
                      <a:pt x="4043" y="668"/>
                    </a:cubicBezTo>
                    <a:cubicBezTo>
                      <a:pt x="4033" y="837"/>
                      <a:pt x="3953" y="987"/>
                      <a:pt x="3836" y="1092"/>
                    </a:cubicBezTo>
                    <a:cubicBezTo>
                      <a:pt x="3716" y="1197"/>
                      <a:pt x="3558" y="1257"/>
                      <a:pt x="3387" y="1244"/>
                    </a:cubicBezTo>
                    <a:cubicBezTo>
                      <a:pt x="3219" y="1234"/>
                      <a:pt x="3069" y="1154"/>
                      <a:pt x="2964" y="1034"/>
                    </a:cubicBezTo>
                    <a:cubicBezTo>
                      <a:pt x="2859" y="917"/>
                      <a:pt x="2799" y="757"/>
                      <a:pt x="2812" y="588"/>
                    </a:cubicBezTo>
                    <a:cubicBezTo>
                      <a:pt x="2826" y="420"/>
                      <a:pt x="2902" y="269"/>
                      <a:pt x="3021" y="165"/>
                    </a:cubicBezTo>
                    <a:cubicBezTo>
                      <a:pt x="3139" y="60"/>
                      <a:pt x="3299" y="0"/>
                      <a:pt x="3468" y="12"/>
                    </a:cubicBezTo>
                    <a:close/>
                    <a:moveTo>
                      <a:pt x="3756" y="339"/>
                    </a:moveTo>
                    <a:cubicBezTo>
                      <a:pt x="3682" y="253"/>
                      <a:pt x="3577" y="198"/>
                      <a:pt x="3455" y="193"/>
                    </a:cubicBezTo>
                    <a:cubicBezTo>
                      <a:pt x="3334" y="185"/>
                      <a:pt x="3221" y="226"/>
                      <a:pt x="3139" y="300"/>
                    </a:cubicBezTo>
                    <a:cubicBezTo>
                      <a:pt x="3054" y="374"/>
                      <a:pt x="2997" y="481"/>
                      <a:pt x="2993" y="601"/>
                    </a:cubicBezTo>
                    <a:cubicBezTo>
                      <a:pt x="2984" y="722"/>
                      <a:pt x="3026" y="835"/>
                      <a:pt x="3100" y="917"/>
                    </a:cubicBezTo>
                    <a:cubicBezTo>
                      <a:pt x="3176" y="1002"/>
                      <a:pt x="3281" y="1055"/>
                      <a:pt x="3402" y="1063"/>
                    </a:cubicBezTo>
                    <a:cubicBezTo>
                      <a:pt x="3521" y="1071"/>
                      <a:pt x="3634" y="1030"/>
                      <a:pt x="3716" y="956"/>
                    </a:cubicBezTo>
                    <a:cubicBezTo>
                      <a:pt x="3803" y="882"/>
                      <a:pt x="3856" y="775"/>
                      <a:pt x="3865" y="656"/>
                    </a:cubicBezTo>
                    <a:cubicBezTo>
                      <a:pt x="3871" y="537"/>
                      <a:pt x="3830" y="424"/>
                      <a:pt x="3756" y="339"/>
                    </a:cubicBezTo>
                    <a:close/>
                    <a:moveTo>
                      <a:pt x="5719" y="432"/>
                    </a:moveTo>
                    <a:cubicBezTo>
                      <a:pt x="5503" y="415"/>
                      <a:pt x="5300" y="492"/>
                      <a:pt x="5150" y="627"/>
                    </a:cubicBezTo>
                    <a:cubicBezTo>
                      <a:pt x="4998" y="761"/>
                      <a:pt x="4895" y="950"/>
                      <a:pt x="4882" y="1170"/>
                    </a:cubicBezTo>
                    <a:cubicBezTo>
                      <a:pt x="4866" y="1386"/>
                      <a:pt x="4944" y="1588"/>
                      <a:pt x="5078" y="1740"/>
                    </a:cubicBezTo>
                    <a:cubicBezTo>
                      <a:pt x="5211" y="1892"/>
                      <a:pt x="5401" y="1995"/>
                      <a:pt x="5619" y="2007"/>
                    </a:cubicBezTo>
                    <a:cubicBezTo>
                      <a:pt x="5834" y="2024"/>
                      <a:pt x="6038" y="1945"/>
                      <a:pt x="6190" y="1812"/>
                    </a:cubicBezTo>
                    <a:cubicBezTo>
                      <a:pt x="6342" y="1678"/>
                      <a:pt x="6445" y="1487"/>
                      <a:pt x="6458" y="1269"/>
                    </a:cubicBezTo>
                    <a:cubicBezTo>
                      <a:pt x="6486" y="835"/>
                      <a:pt x="6157" y="459"/>
                      <a:pt x="5719" y="432"/>
                    </a:cubicBezTo>
                    <a:close/>
                  </a:path>
                </a:pathLst>
              </a:custGeom>
              <a:solidFill>
                <a:srgbClr val="FF9B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478;p29"/>
              <p:cNvSpPr/>
              <p:nvPr/>
            </p:nvSpPr>
            <p:spPr>
              <a:xfrm>
                <a:off x="5815058" y="3536707"/>
                <a:ext cx="519161" cy="470788"/>
              </a:xfrm>
              <a:custGeom>
                <a:avLst/>
                <a:gdLst/>
                <a:ahLst/>
                <a:cxnLst/>
                <a:rect l="l" t="t" r="r" b="b"/>
                <a:pathLst>
                  <a:path w="10947" h="9927" extrusionOk="0">
                    <a:moveTo>
                      <a:pt x="9412" y="0"/>
                    </a:moveTo>
                    <a:cubicBezTo>
                      <a:pt x="10165" y="837"/>
                      <a:pt x="10679" y="1886"/>
                      <a:pt x="10860" y="3038"/>
                    </a:cubicBezTo>
                    <a:lnTo>
                      <a:pt x="10887" y="3219"/>
                    </a:lnTo>
                    <a:cubicBezTo>
                      <a:pt x="10934" y="3591"/>
                      <a:pt x="10946" y="3973"/>
                      <a:pt x="10922" y="4364"/>
                    </a:cubicBezTo>
                    <a:cubicBezTo>
                      <a:pt x="10899" y="4714"/>
                      <a:pt x="10848" y="5053"/>
                      <a:pt x="10768" y="5380"/>
                    </a:cubicBezTo>
                    <a:lnTo>
                      <a:pt x="10722" y="5555"/>
                    </a:lnTo>
                    <a:cubicBezTo>
                      <a:pt x="10054" y="7998"/>
                      <a:pt x="7878" y="9778"/>
                      <a:pt x="5316" y="9916"/>
                    </a:cubicBezTo>
                    <a:cubicBezTo>
                      <a:pt x="5324" y="9875"/>
                      <a:pt x="5326" y="9834"/>
                      <a:pt x="5328" y="9793"/>
                    </a:cubicBezTo>
                    <a:cubicBezTo>
                      <a:pt x="5355" y="9408"/>
                      <a:pt x="5222" y="9048"/>
                      <a:pt x="4985" y="8779"/>
                    </a:cubicBezTo>
                    <a:cubicBezTo>
                      <a:pt x="4749" y="8507"/>
                      <a:pt x="4409" y="8329"/>
                      <a:pt x="4023" y="8302"/>
                    </a:cubicBezTo>
                    <a:cubicBezTo>
                      <a:pt x="3638" y="8277"/>
                      <a:pt x="3278" y="8411"/>
                      <a:pt x="3009" y="8647"/>
                    </a:cubicBezTo>
                    <a:cubicBezTo>
                      <a:pt x="2785" y="8843"/>
                      <a:pt x="2626" y="9106"/>
                      <a:pt x="2561" y="9410"/>
                    </a:cubicBezTo>
                    <a:cubicBezTo>
                      <a:pt x="1508" y="8939"/>
                      <a:pt x="622" y="8174"/>
                      <a:pt x="0" y="7222"/>
                    </a:cubicBezTo>
                    <a:cubicBezTo>
                      <a:pt x="2532" y="7506"/>
                      <a:pt x="3509" y="7043"/>
                      <a:pt x="4434" y="5147"/>
                    </a:cubicBezTo>
                    <a:cubicBezTo>
                      <a:pt x="5417" y="3138"/>
                      <a:pt x="7218" y="5590"/>
                      <a:pt x="8004" y="2400"/>
                    </a:cubicBezTo>
                    <a:cubicBezTo>
                      <a:pt x="8370" y="893"/>
                      <a:pt x="8929" y="253"/>
                      <a:pt x="9412" y="0"/>
                    </a:cubicBezTo>
                    <a:close/>
                    <a:moveTo>
                      <a:pt x="5131" y="9922"/>
                    </a:moveTo>
                    <a:cubicBezTo>
                      <a:pt x="5139" y="9875"/>
                      <a:pt x="5148" y="9828"/>
                      <a:pt x="5150" y="9778"/>
                    </a:cubicBezTo>
                    <a:cubicBezTo>
                      <a:pt x="5170" y="9441"/>
                      <a:pt x="5055" y="9126"/>
                      <a:pt x="4849" y="8894"/>
                    </a:cubicBezTo>
                    <a:cubicBezTo>
                      <a:pt x="4644" y="8660"/>
                      <a:pt x="4348" y="8503"/>
                      <a:pt x="4010" y="8479"/>
                    </a:cubicBezTo>
                    <a:cubicBezTo>
                      <a:pt x="3673" y="8458"/>
                      <a:pt x="3361" y="8575"/>
                      <a:pt x="3124" y="8781"/>
                    </a:cubicBezTo>
                    <a:cubicBezTo>
                      <a:pt x="2921" y="8958"/>
                      <a:pt x="2777" y="9203"/>
                      <a:pt x="2729" y="9482"/>
                    </a:cubicBezTo>
                    <a:cubicBezTo>
                      <a:pt x="3309" y="9719"/>
                      <a:pt x="3936" y="9871"/>
                      <a:pt x="4594" y="9912"/>
                    </a:cubicBezTo>
                    <a:cubicBezTo>
                      <a:pt x="4777" y="9924"/>
                      <a:pt x="4954" y="9926"/>
                      <a:pt x="5131" y="9922"/>
                    </a:cubicBezTo>
                    <a:close/>
                  </a:path>
                </a:pathLst>
              </a:custGeom>
              <a:solidFill>
                <a:srgbClr val="FF9B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" name="Google Shape;479;p29"/>
              <p:cNvSpPr/>
              <p:nvPr/>
            </p:nvSpPr>
            <p:spPr>
              <a:xfrm>
                <a:off x="6114357" y="3762165"/>
                <a:ext cx="55724" cy="55630"/>
              </a:xfrm>
              <a:custGeom>
                <a:avLst/>
                <a:gdLst/>
                <a:ahLst/>
                <a:cxnLst/>
                <a:rect l="l" t="t" r="r" b="b"/>
                <a:pathLst>
                  <a:path w="1175" h="1173" extrusionOk="0">
                    <a:moveTo>
                      <a:pt x="626" y="19"/>
                    </a:moveTo>
                    <a:cubicBezTo>
                      <a:pt x="936" y="40"/>
                      <a:pt x="1175" y="309"/>
                      <a:pt x="1154" y="624"/>
                    </a:cubicBezTo>
                    <a:cubicBezTo>
                      <a:pt x="1133" y="934"/>
                      <a:pt x="864" y="1173"/>
                      <a:pt x="552" y="1152"/>
                    </a:cubicBezTo>
                    <a:cubicBezTo>
                      <a:pt x="237" y="1132"/>
                      <a:pt x="0" y="862"/>
                      <a:pt x="21" y="550"/>
                    </a:cubicBezTo>
                    <a:cubicBezTo>
                      <a:pt x="42" y="237"/>
                      <a:pt x="311" y="1"/>
                      <a:pt x="626" y="1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80" name="Google Shape;480;p29"/>
          <p:cNvGrpSpPr/>
          <p:nvPr/>
        </p:nvGrpSpPr>
        <p:grpSpPr>
          <a:xfrm rot="-697191">
            <a:off x="8087197" y="914503"/>
            <a:ext cx="673607" cy="673738"/>
            <a:chOff x="7764407" y="575481"/>
            <a:chExt cx="1308352" cy="1308606"/>
          </a:xfrm>
        </p:grpSpPr>
        <p:sp>
          <p:nvSpPr>
            <p:cNvPr id="481" name="Google Shape;481;p29"/>
            <p:cNvSpPr/>
            <p:nvPr/>
          </p:nvSpPr>
          <p:spPr>
            <a:xfrm>
              <a:off x="7943850" y="714375"/>
              <a:ext cx="1128900" cy="112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82" name="Google Shape;482;p29"/>
            <p:cNvGrpSpPr/>
            <p:nvPr/>
          </p:nvGrpSpPr>
          <p:grpSpPr>
            <a:xfrm rot="-846281">
              <a:off x="7879557" y="690583"/>
              <a:ext cx="1078052" cy="1078403"/>
              <a:chOff x="5759760" y="3433415"/>
              <a:chExt cx="583422" cy="583612"/>
            </a:xfrm>
          </p:grpSpPr>
          <p:sp>
            <p:nvSpPr>
              <p:cNvPr id="483" name="Google Shape;483;p29"/>
              <p:cNvSpPr/>
              <p:nvPr/>
            </p:nvSpPr>
            <p:spPr>
              <a:xfrm>
                <a:off x="5759760" y="3433415"/>
                <a:ext cx="583422" cy="583612"/>
              </a:xfrm>
              <a:custGeom>
                <a:avLst/>
                <a:gdLst/>
                <a:ahLst/>
                <a:cxnLst/>
                <a:rect l="l" t="t" r="r" b="b"/>
                <a:pathLst>
                  <a:path w="12302" h="12306" extrusionOk="0">
                    <a:moveTo>
                      <a:pt x="6540" y="217"/>
                    </a:moveTo>
                    <a:cubicBezTo>
                      <a:pt x="9818" y="430"/>
                      <a:pt x="12302" y="3262"/>
                      <a:pt x="12090" y="6542"/>
                    </a:cubicBezTo>
                    <a:cubicBezTo>
                      <a:pt x="11876" y="9820"/>
                      <a:pt x="9042" y="12306"/>
                      <a:pt x="5762" y="12092"/>
                    </a:cubicBezTo>
                    <a:cubicBezTo>
                      <a:pt x="2487" y="11878"/>
                      <a:pt x="1" y="9047"/>
                      <a:pt x="214" y="5767"/>
                    </a:cubicBezTo>
                    <a:cubicBezTo>
                      <a:pt x="426" y="2487"/>
                      <a:pt x="3260" y="1"/>
                      <a:pt x="6540" y="217"/>
                    </a:cubicBezTo>
                    <a:close/>
                  </a:path>
                </a:pathLst>
              </a:custGeom>
              <a:solidFill>
                <a:srgbClr val="F8EF5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" name="Google Shape;484;p29"/>
              <p:cNvSpPr/>
              <p:nvPr/>
            </p:nvSpPr>
            <p:spPr>
              <a:xfrm>
                <a:off x="5834360" y="3463578"/>
                <a:ext cx="315613" cy="339421"/>
              </a:xfrm>
              <a:custGeom>
                <a:avLst/>
                <a:gdLst/>
                <a:ahLst/>
                <a:cxnLst/>
                <a:rect l="l" t="t" r="r" b="b"/>
                <a:pathLst>
                  <a:path w="6655" h="7157" extrusionOk="0">
                    <a:moveTo>
                      <a:pt x="5732" y="251"/>
                    </a:moveTo>
                    <a:cubicBezTo>
                      <a:pt x="5999" y="269"/>
                      <a:pt x="6233" y="393"/>
                      <a:pt x="6398" y="580"/>
                    </a:cubicBezTo>
                    <a:cubicBezTo>
                      <a:pt x="6562" y="769"/>
                      <a:pt x="6655" y="1016"/>
                      <a:pt x="6636" y="1283"/>
                    </a:cubicBezTo>
                    <a:cubicBezTo>
                      <a:pt x="6620" y="1551"/>
                      <a:pt x="6497" y="1783"/>
                      <a:pt x="6307" y="1947"/>
                    </a:cubicBezTo>
                    <a:cubicBezTo>
                      <a:pt x="6122" y="2112"/>
                      <a:pt x="5874" y="2205"/>
                      <a:pt x="5606" y="2188"/>
                    </a:cubicBezTo>
                    <a:cubicBezTo>
                      <a:pt x="5339" y="2170"/>
                      <a:pt x="5104" y="2046"/>
                      <a:pt x="4940" y="1859"/>
                    </a:cubicBezTo>
                    <a:cubicBezTo>
                      <a:pt x="4775" y="1674"/>
                      <a:pt x="4683" y="1423"/>
                      <a:pt x="4701" y="1156"/>
                    </a:cubicBezTo>
                    <a:cubicBezTo>
                      <a:pt x="4720" y="888"/>
                      <a:pt x="4843" y="656"/>
                      <a:pt x="5030" y="492"/>
                    </a:cubicBezTo>
                    <a:cubicBezTo>
                      <a:pt x="5216" y="329"/>
                      <a:pt x="5464" y="237"/>
                      <a:pt x="5732" y="251"/>
                    </a:cubicBezTo>
                    <a:close/>
                    <a:moveTo>
                      <a:pt x="1535" y="4298"/>
                    </a:moveTo>
                    <a:cubicBezTo>
                      <a:pt x="1925" y="4323"/>
                      <a:pt x="2271" y="4506"/>
                      <a:pt x="2509" y="4777"/>
                    </a:cubicBezTo>
                    <a:cubicBezTo>
                      <a:pt x="2748" y="5051"/>
                      <a:pt x="2884" y="5417"/>
                      <a:pt x="2859" y="5805"/>
                    </a:cubicBezTo>
                    <a:cubicBezTo>
                      <a:pt x="2832" y="6196"/>
                      <a:pt x="2651" y="6541"/>
                      <a:pt x="2378" y="6780"/>
                    </a:cubicBezTo>
                    <a:cubicBezTo>
                      <a:pt x="2106" y="7018"/>
                      <a:pt x="1740" y="7156"/>
                      <a:pt x="1350" y="7129"/>
                    </a:cubicBezTo>
                    <a:cubicBezTo>
                      <a:pt x="959" y="7105"/>
                      <a:pt x="616" y="6922"/>
                      <a:pt x="375" y="6650"/>
                    </a:cubicBezTo>
                    <a:cubicBezTo>
                      <a:pt x="136" y="6377"/>
                      <a:pt x="1" y="6009"/>
                      <a:pt x="25" y="5622"/>
                    </a:cubicBezTo>
                    <a:cubicBezTo>
                      <a:pt x="52" y="5231"/>
                      <a:pt x="235" y="4886"/>
                      <a:pt x="507" y="4647"/>
                    </a:cubicBezTo>
                    <a:cubicBezTo>
                      <a:pt x="780" y="4409"/>
                      <a:pt x="1144" y="4271"/>
                      <a:pt x="1535" y="4298"/>
                    </a:cubicBezTo>
                    <a:close/>
                    <a:moveTo>
                      <a:pt x="2333" y="4937"/>
                    </a:moveTo>
                    <a:cubicBezTo>
                      <a:pt x="2133" y="4711"/>
                      <a:pt x="1845" y="4559"/>
                      <a:pt x="1522" y="4538"/>
                    </a:cubicBezTo>
                    <a:cubicBezTo>
                      <a:pt x="1195" y="4518"/>
                      <a:pt x="893" y="4629"/>
                      <a:pt x="667" y="4830"/>
                    </a:cubicBezTo>
                    <a:cubicBezTo>
                      <a:pt x="441" y="5028"/>
                      <a:pt x="289" y="5316"/>
                      <a:pt x="268" y="5639"/>
                    </a:cubicBezTo>
                    <a:cubicBezTo>
                      <a:pt x="247" y="5966"/>
                      <a:pt x="358" y="6270"/>
                      <a:pt x="558" y="6496"/>
                    </a:cubicBezTo>
                    <a:cubicBezTo>
                      <a:pt x="759" y="6722"/>
                      <a:pt x="1043" y="6872"/>
                      <a:pt x="1368" y="6893"/>
                    </a:cubicBezTo>
                    <a:cubicBezTo>
                      <a:pt x="1695" y="6914"/>
                      <a:pt x="1997" y="6805"/>
                      <a:pt x="2224" y="6603"/>
                    </a:cubicBezTo>
                    <a:cubicBezTo>
                      <a:pt x="2452" y="6406"/>
                      <a:pt x="2602" y="6118"/>
                      <a:pt x="2622" y="5793"/>
                    </a:cubicBezTo>
                    <a:cubicBezTo>
                      <a:pt x="2643" y="5468"/>
                      <a:pt x="2530" y="5164"/>
                      <a:pt x="2333" y="4937"/>
                    </a:cubicBezTo>
                    <a:close/>
                    <a:moveTo>
                      <a:pt x="3468" y="12"/>
                    </a:moveTo>
                    <a:cubicBezTo>
                      <a:pt x="3638" y="23"/>
                      <a:pt x="3788" y="103"/>
                      <a:pt x="3891" y="220"/>
                    </a:cubicBezTo>
                    <a:cubicBezTo>
                      <a:pt x="3998" y="339"/>
                      <a:pt x="4056" y="498"/>
                      <a:pt x="4043" y="668"/>
                    </a:cubicBezTo>
                    <a:cubicBezTo>
                      <a:pt x="4033" y="837"/>
                      <a:pt x="3953" y="987"/>
                      <a:pt x="3836" y="1092"/>
                    </a:cubicBezTo>
                    <a:cubicBezTo>
                      <a:pt x="3716" y="1197"/>
                      <a:pt x="3558" y="1257"/>
                      <a:pt x="3387" y="1244"/>
                    </a:cubicBezTo>
                    <a:cubicBezTo>
                      <a:pt x="3219" y="1234"/>
                      <a:pt x="3069" y="1154"/>
                      <a:pt x="2964" y="1034"/>
                    </a:cubicBezTo>
                    <a:cubicBezTo>
                      <a:pt x="2859" y="917"/>
                      <a:pt x="2799" y="757"/>
                      <a:pt x="2812" y="588"/>
                    </a:cubicBezTo>
                    <a:cubicBezTo>
                      <a:pt x="2826" y="420"/>
                      <a:pt x="2902" y="269"/>
                      <a:pt x="3021" y="165"/>
                    </a:cubicBezTo>
                    <a:cubicBezTo>
                      <a:pt x="3139" y="60"/>
                      <a:pt x="3299" y="0"/>
                      <a:pt x="3468" y="12"/>
                    </a:cubicBezTo>
                    <a:close/>
                    <a:moveTo>
                      <a:pt x="3756" y="339"/>
                    </a:moveTo>
                    <a:cubicBezTo>
                      <a:pt x="3682" y="253"/>
                      <a:pt x="3577" y="198"/>
                      <a:pt x="3455" y="193"/>
                    </a:cubicBezTo>
                    <a:cubicBezTo>
                      <a:pt x="3334" y="185"/>
                      <a:pt x="3221" y="226"/>
                      <a:pt x="3139" y="300"/>
                    </a:cubicBezTo>
                    <a:cubicBezTo>
                      <a:pt x="3054" y="374"/>
                      <a:pt x="2997" y="481"/>
                      <a:pt x="2993" y="601"/>
                    </a:cubicBezTo>
                    <a:cubicBezTo>
                      <a:pt x="2984" y="722"/>
                      <a:pt x="3026" y="835"/>
                      <a:pt x="3100" y="917"/>
                    </a:cubicBezTo>
                    <a:cubicBezTo>
                      <a:pt x="3176" y="1002"/>
                      <a:pt x="3281" y="1055"/>
                      <a:pt x="3402" y="1063"/>
                    </a:cubicBezTo>
                    <a:cubicBezTo>
                      <a:pt x="3521" y="1071"/>
                      <a:pt x="3634" y="1030"/>
                      <a:pt x="3716" y="956"/>
                    </a:cubicBezTo>
                    <a:cubicBezTo>
                      <a:pt x="3803" y="882"/>
                      <a:pt x="3856" y="775"/>
                      <a:pt x="3865" y="656"/>
                    </a:cubicBezTo>
                    <a:cubicBezTo>
                      <a:pt x="3871" y="537"/>
                      <a:pt x="3830" y="424"/>
                      <a:pt x="3756" y="339"/>
                    </a:cubicBezTo>
                    <a:close/>
                    <a:moveTo>
                      <a:pt x="5719" y="432"/>
                    </a:moveTo>
                    <a:cubicBezTo>
                      <a:pt x="5503" y="415"/>
                      <a:pt x="5300" y="492"/>
                      <a:pt x="5150" y="627"/>
                    </a:cubicBezTo>
                    <a:cubicBezTo>
                      <a:pt x="4998" y="761"/>
                      <a:pt x="4895" y="950"/>
                      <a:pt x="4882" y="1170"/>
                    </a:cubicBezTo>
                    <a:cubicBezTo>
                      <a:pt x="4866" y="1386"/>
                      <a:pt x="4944" y="1588"/>
                      <a:pt x="5078" y="1740"/>
                    </a:cubicBezTo>
                    <a:cubicBezTo>
                      <a:pt x="5211" y="1892"/>
                      <a:pt x="5401" y="1995"/>
                      <a:pt x="5619" y="2007"/>
                    </a:cubicBezTo>
                    <a:cubicBezTo>
                      <a:pt x="5834" y="2024"/>
                      <a:pt x="6038" y="1945"/>
                      <a:pt x="6190" y="1812"/>
                    </a:cubicBezTo>
                    <a:cubicBezTo>
                      <a:pt x="6342" y="1678"/>
                      <a:pt x="6445" y="1487"/>
                      <a:pt x="6458" y="1269"/>
                    </a:cubicBezTo>
                    <a:cubicBezTo>
                      <a:pt x="6486" y="835"/>
                      <a:pt x="6157" y="459"/>
                      <a:pt x="5719" y="432"/>
                    </a:cubicBezTo>
                    <a:close/>
                  </a:path>
                </a:pathLst>
              </a:custGeom>
              <a:solidFill>
                <a:srgbClr val="FF9B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485;p29"/>
              <p:cNvSpPr/>
              <p:nvPr/>
            </p:nvSpPr>
            <p:spPr>
              <a:xfrm>
                <a:off x="5815058" y="3536707"/>
                <a:ext cx="519161" cy="470788"/>
              </a:xfrm>
              <a:custGeom>
                <a:avLst/>
                <a:gdLst/>
                <a:ahLst/>
                <a:cxnLst/>
                <a:rect l="l" t="t" r="r" b="b"/>
                <a:pathLst>
                  <a:path w="10947" h="9927" extrusionOk="0">
                    <a:moveTo>
                      <a:pt x="9412" y="0"/>
                    </a:moveTo>
                    <a:cubicBezTo>
                      <a:pt x="10165" y="837"/>
                      <a:pt x="10679" y="1886"/>
                      <a:pt x="10860" y="3038"/>
                    </a:cubicBezTo>
                    <a:lnTo>
                      <a:pt x="10887" y="3219"/>
                    </a:lnTo>
                    <a:cubicBezTo>
                      <a:pt x="10934" y="3591"/>
                      <a:pt x="10946" y="3973"/>
                      <a:pt x="10922" y="4364"/>
                    </a:cubicBezTo>
                    <a:cubicBezTo>
                      <a:pt x="10899" y="4714"/>
                      <a:pt x="10848" y="5053"/>
                      <a:pt x="10768" y="5380"/>
                    </a:cubicBezTo>
                    <a:lnTo>
                      <a:pt x="10722" y="5555"/>
                    </a:lnTo>
                    <a:cubicBezTo>
                      <a:pt x="10054" y="7998"/>
                      <a:pt x="7878" y="9778"/>
                      <a:pt x="5316" y="9916"/>
                    </a:cubicBezTo>
                    <a:cubicBezTo>
                      <a:pt x="5324" y="9875"/>
                      <a:pt x="5326" y="9834"/>
                      <a:pt x="5328" y="9793"/>
                    </a:cubicBezTo>
                    <a:cubicBezTo>
                      <a:pt x="5355" y="9408"/>
                      <a:pt x="5222" y="9048"/>
                      <a:pt x="4985" y="8779"/>
                    </a:cubicBezTo>
                    <a:cubicBezTo>
                      <a:pt x="4749" y="8507"/>
                      <a:pt x="4409" y="8329"/>
                      <a:pt x="4023" y="8302"/>
                    </a:cubicBezTo>
                    <a:cubicBezTo>
                      <a:pt x="3638" y="8277"/>
                      <a:pt x="3278" y="8411"/>
                      <a:pt x="3009" y="8647"/>
                    </a:cubicBezTo>
                    <a:cubicBezTo>
                      <a:pt x="2785" y="8843"/>
                      <a:pt x="2626" y="9106"/>
                      <a:pt x="2561" y="9410"/>
                    </a:cubicBezTo>
                    <a:cubicBezTo>
                      <a:pt x="1508" y="8939"/>
                      <a:pt x="622" y="8174"/>
                      <a:pt x="0" y="7222"/>
                    </a:cubicBezTo>
                    <a:cubicBezTo>
                      <a:pt x="2532" y="7506"/>
                      <a:pt x="3509" y="7043"/>
                      <a:pt x="4434" y="5147"/>
                    </a:cubicBezTo>
                    <a:cubicBezTo>
                      <a:pt x="5417" y="3138"/>
                      <a:pt x="7218" y="5590"/>
                      <a:pt x="8004" y="2400"/>
                    </a:cubicBezTo>
                    <a:cubicBezTo>
                      <a:pt x="8370" y="893"/>
                      <a:pt x="8929" y="253"/>
                      <a:pt x="9412" y="0"/>
                    </a:cubicBezTo>
                    <a:close/>
                    <a:moveTo>
                      <a:pt x="5131" y="9922"/>
                    </a:moveTo>
                    <a:cubicBezTo>
                      <a:pt x="5139" y="9875"/>
                      <a:pt x="5148" y="9828"/>
                      <a:pt x="5150" y="9778"/>
                    </a:cubicBezTo>
                    <a:cubicBezTo>
                      <a:pt x="5170" y="9441"/>
                      <a:pt x="5055" y="9126"/>
                      <a:pt x="4849" y="8894"/>
                    </a:cubicBezTo>
                    <a:cubicBezTo>
                      <a:pt x="4644" y="8660"/>
                      <a:pt x="4348" y="8503"/>
                      <a:pt x="4010" y="8479"/>
                    </a:cubicBezTo>
                    <a:cubicBezTo>
                      <a:pt x="3673" y="8458"/>
                      <a:pt x="3361" y="8575"/>
                      <a:pt x="3124" y="8781"/>
                    </a:cubicBezTo>
                    <a:cubicBezTo>
                      <a:pt x="2921" y="8958"/>
                      <a:pt x="2777" y="9203"/>
                      <a:pt x="2729" y="9482"/>
                    </a:cubicBezTo>
                    <a:cubicBezTo>
                      <a:pt x="3309" y="9719"/>
                      <a:pt x="3936" y="9871"/>
                      <a:pt x="4594" y="9912"/>
                    </a:cubicBezTo>
                    <a:cubicBezTo>
                      <a:pt x="4777" y="9924"/>
                      <a:pt x="4954" y="9926"/>
                      <a:pt x="5131" y="9922"/>
                    </a:cubicBezTo>
                    <a:close/>
                  </a:path>
                </a:pathLst>
              </a:custGeom>
              <a:solidFill>
                <a:srgbClr val="FF9B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486;p29"/>
              <p:cNvSpPr/>
              <p:nvPr/>
            </p:nvSpPr>
            <p:spPr>
              <a:xfrm>
                <a:off x="6114357" y="3762165"/>
                <a:ext cx="55724" cy="55630"/>
              </a:xfrm>
              <a:custGeom>
                <a:avLst/>
                <a:gdLst/>
                <a:ahLst/>
                <a:cxnLst/>
                <a:rect l="l" t="t" r="r" b="b"/>
                <a:pathLst>
                  <a:path w="1175" h="1173" extrusionOk="0">
                    <a:moveTo>
                      <a:pt x="626" y="19"/>
                    </a:moveTo>
                    <a:cubicBezTo>
                      <a:pt x="936" y="40"/>
                      <a:pt x="1175" y="309"/>
                      <a:pt x="1154" y="624"/>
                    </a:cubicBezTo>
                    <a:cubicBezTo>
                      <a:pt x="1133" y="934"/>
                      <a:pt x="864" y="1173"/>
                      <a:pt x="552" y="1152"/>
                    </a:cubicBezTo>
                    <a:cubicBezTo>
                      <a:pt x="237" y="1132"/>
                      <a:pt x="0" y="862"/>
                      <a:pt x="21" y="550"/>
                    </a:cubicBezTo>
                    <a:cubicBezTo>
                      <a:pt x="42" y="237"/>
                      <a:pt x="311" y="1"/>
                      <a:pt x="626" y="1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solidFill>
          <a:schemeClr val="accent2"/>
        </a:solidFill>
        <a:effectLst/>
      </p:bgPr>
    </p:bg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30"/>
          <p:cNvSpPr/>
          <p:nvPr/>
        </p:nvSpPr>
        <p:spPr>
          <a:xfrm>
            <a:off x="520575" y="819150"/>
            <a:ext cx="8079900" cy="3898800"/>
          </a:xfrm>
          <a:prstGeom prst="roundRect">
            <a:avLst>
              <a:gd name="adj" fmla="val 3542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9" name="Google Shape;489;p30"/>
          <p:cNvGrpSpPr/>
          <p:nvPr/>
        </p:nvGrpSpPr>
        <p:grpSpPr>
          <a:xfrm>
            <a:off x="520563" y="326550"/>
            <a:ext cx="8079900" cy="426900"/>
            <a:chOff x="552450" y="401675"/>
            <a:chExt cx="8079900" cy="426900"/>
          </a:xfrm>
        </p:grpSpPr>
        <p:sp>
          <p:nvSpPr>
            <p:cNvPr id="490" name="Google Shape;490;p30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name="adj" fmla="val 2231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0"/>
            <p:cNvSpPr/>
            <p:nvPr/>
          </p:nvSpPr>
          <p:spPr>
            <a:xfrm>
              <a:off x="720000" y="518729"/>
              <a:ext cx="195095" cy="195109"/>
            </a:xfrm>
            <a:custGeom>
              <a:avLst/>
              <a:gdLst/>
              <a:ahLst/>
              <a:cxnLst/>
              <a:rect l="l" t="t" r="r" b="b"/>
              <a:pathLst>
                <a:path w="2829" h="2829" extrusionOk="0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0"/>
            <p:cNvSpPr/>
            <p:nvPr/>
          </p:nvSpPr>
          <p:spPr>
            <a:xfrm>
              <a:off x="1080398" y="518729"/>
              <a:ext cx="195026" cy="195109"/>
            </a:xfrm>
            <a:custGeom>
              <a:avLst/>
              <a:gdLst/>
              <a:ahLst/>
              <a:cxnLst/>
              <a:rect l="l" t="t" r="r" b="b"/>
              <a:pathLst>
                <a:path w="2828" h="2829" extrusionOk="0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0"/>
            <p:cNvSpPr/>
            <p:nvPr/>
          </p:nvSpPr>
          <p:spPr>
            <a:xfrm>
              <a:off x="1440175" y="518729"/>
              <a:ext cx="195026" cy="195109"/>
            </a:xfrm>
            <a:custGeom>
              <a:avLst/>
              <a:gdLst/>
              <a:ahLst/>
              <a:cxnLst/>
              <a:rect l="l" t="t" r="r" b="b"/>
              <a:pathLst>
                <a:path w="2828" h="2829" extrusionOk="0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4" name="Google Shape;494;p30"/>
          <p:cNvSpPr/>
          <p:nvPr/>
        </p:nvSpPr>
        <p:spPr>
          <a:xfrm>
            <a:off x="7946263" y="1248225"/>
            <a:ext cx="878059" cy="669109"/>
          </a:xfrm>
          <a:custGeom>
            <a:avLst/>
            <a:gdLst/>
            <a:ahLst/>
            <a:cxnLst/>
            <a:rect l="l" t="t" r="r" b="b"/>
            <a:pathLst>
              <a:path w="19298" h="16869" extrusionOk="0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  <a:effectLst>
            <a:outerShdw dist="104775" dir="1860000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5" name="Google Shape;495;p30"/>
          <p:cNvSpPr/>
          <p:nvPr/>
        </p:nvSpPr>
        <p:spPr>
          <a:xfrm>
            <a:off x="7946263" y="2237190"/>
            <a:ext cx="878059" cy="669109"/>
          </a:xfrm>
          <a:custGeom>
            <a:avLst/>
            <a:gdLst/>
            <a:ahLst/>
            <a:cxnLst/>
            <a:rect l="l" t="t" r="r" b="b"/>
            <a:pathLst>
              <a:path w="19298" h="16869" extrusionOk="0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  <a:effectLst>
            <a:outerShdw dist="104775" dir="1860000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6" name="Google Shape;496;p30"/>
          <p:cNvSpPr/>
          <p:nvPr/>
        </p:nvSpPr>
        <p:spPr>
          <a:xfrm>
            <a:off x="7946263" y="3226156"/>
            <a:ext cx="878059" cy="669109"/>
          </a:xfrm>
          <a:custGeom>
            <a:avLst/>
            <a:gdLst/>
            <a:ahLst/>
            <a:cxnLst/>
            <a:rect l="l" t="t" r="r" b="b"/>
            <a:pathLst>
              <a:path w="19298" h="16869" extrusionOk="0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  <a:effectLst>
            <a:outerShdw dist="104775" dir="1860000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7" name="Google Shape;497;p30"/>
          <p:cNvSpPr/>
          <p:nvPr/>
        </p:nvSpPr>
        <p:spPr>
          <a:xfrm rot="10800000" flipH="1">
            <a:off x="114300" y="3735032"/>
            <a:ext cx="2476802" cy="1326193"/>
          </a:xfrm>
          <a:custGeom>
            <a:avLst/>
            <a:gdLst/>
            <a:ahLst/>
            <a:cxnLst/>
            <a:rect l="l" t="t" r="r" b="b"/>
            <a:pathLst>
              <a:path w="54058" h="27964" extrusionOk="0">
                <a:moveTo>
                  <a:pt x="2468" y="26211"/>
                </a:moveTo>
                <a:lnTo>
                  <a:pt x="5067" y="26211"/>
                </a:lnTo>
                <a:cubicBezTo>
                  <a:pt x="5756" y="26211"/>
                  <a:pt x="6392" y="26045"/>
                  <a:pt x="6937" y="25728"/>
                </a:cubicBezTo>
                <a:lnTo>
                  <a:pt x="6937" y="25726"/>
                </a:lnTo>
                <a:cubicBezTo>
                  <a:pt x="7484" y="25409"/>
                  <a:pt x="7948" y="24942"/>
                  <a:pt x="8290" y="24348"/>
                </a:cubicBezTo>
                <a:lnTo>
                  <a:pt x="11409" y="18950"/>
                </a:lnTo>
                <a:cubicBezTo>
                  <a:pt x="11841" y="18206"/>
                  <a:pt x="12429" y="17614"/>
                  <a:pt x="13126" y="17213"/>
                </a:cubicBezTo>
                <a:lnTo>
                  <a:pt x="13128" y="17213"/>
                </a:lnTo>
                <a:cubicBezTo>
                  <a:pt x="13827" y="16810"/>
                  <a:pt x="14631" y="16594"/>
                  <a:pt x="15493" y="16594"/>
                </a:cubicBezTo>
                <a:lnTo>
                  <a:pt x="22104" y="16594"/>
                </a:lnTo>
                <a:cubicBezTo>
                  <a:pt x="22793" y="16594"/>
                  <a:pt x="23429" y="16425"/>
                  <a:pt x="23973" y="16110"/>
                </a:cubicBezTo>
                <a:lnTo>
                  <a:pt x="23973" y="16106"/>
                </a:lnTo>
                <a:cubicBezTo>
                  <a:pt x="24520" y="15792"/>
                  <a:pt x="24985" y="15323"/>
                  <a:pt x="25327" y="14728"/>
                </a:cubicBezTo>
                <a:lnTo>
                  <a:pt x="29772" y="7034"/>
                </a:lnTo>
                <a:cubicBezTo>
                  <a:pt x="30204" y="6287"/>
                  <a:pt x="30792" y="5697"/>
                  <a:pt x="31489" y="5296"/>
                </a:cubicBezTo>
                <a:lnTo>
                  <a:pt x="31491" y="5296"/>
                </a:lnTo>
                <a:cubicBezTo>
                  <a:pt x="32191" y="4893"/>
                  <a:pt x="32995" y="4677"/>
                  <a:pt x="33856" y="4677"/>
                </a:cubicBezTo>
                <a:lnTo>
                  <a:pt x="48096" y="4677"/>
                </a:lnTo>
                <a:cubicBezTo>
                  <a:pt x="48785" y="4677"/>
                  <a:pt x="49421" y="4508"/>
                  <a:pt x="49966" y="4194"/>
                </a:cubicBezTo>
                <a:lnTo>
                  <a:pt x="49966" y="4190"/>
                </a:lnTo>
                <a:cubicBezTo>
                  <a:pt x="50513" y="3875"/>
                  <a:pt x="50977" y="3406"/>
                  <a:pt x="51319" y="2812"/>
                </a:cubicBezTo>
                <a:lnTo>
                  <a:pt x="51323" y="2812"/>
                </a:lnTo>
                <a:lnTo>
                  <a:pt x="51761" y="2049"/>
                </a:lnTo>
                <a:cubicBezTo>
                  <a:pt x="51596" y="1835"/>
                  <a:pt x="51502" y="1566"/>
                  <a:pt x="51502" y="1278"/>
                </a:cubicBezTo>
                <a:cubicBezTo>
                  <a:pt x="51502" y="571"/>
                  <a:pt x="52075" y="1"/>
                  <a:pt x="52779" y="1"/>
                </a:cubicBezTo>
                <a:cubicBezTo>
                  <a:pt x="53486" y="1"/>
                  <a:pt x="54058" y="575"/>
                  <a:pt x="54058" y="1278"/>
                </a:cubicBezTo>
                <a:cubicBezTo>
                  <a:pt x="54058" y="1983"/>
                  <a:pt x="53484" y="2555"/>
                  <a:pt x="52779" y="2555"/>
                </a:cubicBezTo>
                <a:cubicBezTo>
                  <a:pt x="52725" y="2555"/>
                  <a:pt x="52672" y="2553"/>
                  <a:pt x="52620" y="2545"/>
                </a:cubicBezTo>
                <a:lnTo>
                  <a:pt x="52180" y="3305"/>
                </a:lnTo>
                <a:lnTo>
                  <a:pt x="52180" y="3310"/>
                </a:lnTo>
                <a:cubicBezTo>
                  <a:pt x="51748" y="4054"/>
                  <a:pt x="51160" y="4646"/>
                  <a:pt x="50463" y="5047"/>
                </a:cubicBezTo>
                <a:lnTo>
                  <a:pt x="50461" y="5047"/>
                </a:lnTo>
                <a:cubicBezTo>
                  <a:pt x="49762" y="5450"/>
                  <a:pt x="48956" y="5666"/>
                  <a:pt x="48096" y="5666"/>
                </a:cubicBezTo>
                <a:lnTo>
                  <a:pt x="33856" y="5666"/>
                </a:lnTo>
                <a:cubicBezTo>
                  <a:pt x="33167" y="5666"/>
                  <a:pt x="32532" y="5833"/>
                  <a:pt x="31987" y="6149"/>
                </a:cubicBezTo>
                <a:lnTo>
                  <a:pt x="31987" y="6151"/>
                </a:lnTo>
                <a:cubicBezTo>
                  <a:pt x="31440" y="6468"/>
                  <a:pt x="30975" y="6935"/>
                  <a:pt x="30632" y="7529"/>
                </a:cubicBezTo>
                <a:lnTo>
                  <a:pt x="26184" y="15234"/>
                </a:lnTo>
                <a:cubicBezTo>
                  <a:pt x="25752" y="15979"/>
                  <a:pt x="25162" y="16571"/>
                  <a:pt x="24467" y="16972"/>
                </a:cubicBezTo>
                <a:lnTo>
                  <a:pt x="24463" y="16972"/>
                </a:lnTo>
                <a:cubicBezTo>
                  <a:pt x="23764" y="17375"/>
                  <a:pt x="22960" y="17591"/>
                  <a:pt x="22098" y="17591"/>
                </a:cubicBezTo>
                <a:lnTo>
                  <a:pt x="15491" y="17591"/>
                </a:lnTo>
                <a:cubicBezTo>
                  <a:pt x="14802" y="17591"/>
                  <a:pt x="14167" y="17757"/>
                  <a:pt x="13622" y="18074"/>
                </a:cubicBezTo>
                <a:lnTo>
                  <a:pt x="13622" y="18076"/>
                </a:lnTo>
                <a:cubicBezTo>
                  <a:pt x="13075" y="18393"/>
                  <a:pt x="12608" y="18860"/>
                  <a:pt x="12267" y="19454"/>
                </a:cubicBezTo>
                <a:lnTo>
                  <a:pt x="9149" y="24852"/>
                </a:lnTo>
                <a:cubicBezTo>
                  <a:pt x="8717" y="25598"/>
                  <a:pt x="8129" y="26189"/>
                  <a:pt x="7432" y="26590"/>
                </a:cubicBezTo>
                <a:lnTo>
                  <a:pt x="7428" y="26590"/>
                </a:lnTo>
                <a:cubicBezTo>
                  <a:pt x="6731" y="26993"/>
                  <a:pt x="5925" y="27208"/>
                  <a:pt x="5063" y="27208"/>
                </a:cubicBezTo>
                <a:lnTo>
                  <a:pt x="2446" y="27208"/>
                </a:lnTo>
                <a:cubicBezTo>
                  <a:pt x="2244" y="27655"/>
                  <a:pt x="1798" y="27963"/>
                  <a:pt x="1278" y="27963"/>
                </a:cubicBezTo>
                <a:cubicBezTo>
                  <a:pt x="572" y="27963"/>
                  <a:pt x="1" y="27389"/>
                  <a:pt x="1" y="26684"/>
                </a:cubicBezTo>
                <a:cubicBezTo>
                  <a:pt x="1" y="25981"/>
                  <a:pt x="574" y="25407"/>
                  <a:pt x="1278" y="25407"/>
                </a:cubicBezTo>
                <a:cubicBezTo>
                  <a:pt x="1818" y="25405"/>
                  <a:pt x="2281" y="25738"/>
                  <a:pt x="2468" y="2621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8" name="Google Shape;498;p30"/>
          <p:cNvSpPr/>
          <p:nvPr/>
        </p:nvSpPr>
        <p:spPr>
          <a:xfrm>
            <a:off x="816373" y="3806482"/>
            <a:ext cx="217527" cy="217109"/>
          </a:xfrm>
          <a:custGeom>
            <a:avLst/>
            <a:gdLst/>
            <a:ahLst/>
            <a:cxnLst/>
            <a:rect l="l" t="t" r="r" b="b"/>
            <a:pathLst>
              <a:path w="949" h="947" extrusionOk="0">
                <a:moveTo>
                  <a:pt x="473" y="0"/>
                </a:moveTo>
                <a:lnTo>
                  <a:pt x="948" y="946"/>
                </a:lnTo>
                <a:lnTo>
                  <a:pt x="0" y="94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9" name="Google Shape;499;p30"/>
          <p:cNvSpPr/>
          <p:nvPr/>
        </p:nvSpPr>
        <p:spPr>
          <a:xfrm rot="5400000">
            <a:off x="937346" y="4366700"/>
            <a:ext cx="236782" cy="236826"/>
          </a:xfrm>
          <a:custGeom>
            <a:avLst/>
            <a:gdLst/>
            <a:ahLst/>
            <a:cxnLst/>
            <a:rect l="l" t="t" r="r" b="b"/>
            <a:pathLst>
              <a:path w="1033" h="1033" extrusionOk="0">
                <a:moveTo>
                  <a:pt x="1033" y="198"/>
                </a:moveTo>
                <a:lnTo>
                  <a:pt x="714" y="516"/>
                </a:lnTo>
                <a:lnTo>
                  <a:pt x="1033" y="835"/>
                </a:lnTo>
                <a:lnTo>
                  <a:pt x="837" y="1033"/>
                </a:lnTo>
                <a:lnTo>
                  <a:pt x="517" y="714"/>
                </a:lnTo>
                <a:lnTo>
                  <a:pt x="198" y="1033"/>
                </a:lnTo>
                <a:lnTo>
                  <a:pt x="1" y="835"/>
                </a:lnTo>
                <a:lnTo>
                  <a:pt x="319" y="516"/>
                </a:lnTo>
                <a:lnTo>
                  <a:pt x="1" y="198"/>
                </a:lnTo>
                <a:lnTo>
                  <a:pt x="198" y="0"/>
                </a:lnTo>
                <a:lnTo>
                  <a:pt x="517" y="319"/>
                </a:lnTo>
                <a:lnTo>
                  <a:pt x="835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/>
          <p:nvPr/>
        </p:nvSpPr>
        <p:spPr>
          <a:xfrm>
            <a:off x="520575" y="819150"/>
            <a:ext cx="8079900" cy="3898800"/>
          </a:xfrm>
          <a:prstGeom prst="roundRect">
            <a:avLst>
              <a:gd name="adj" fmla="val 3542"/>
            </a:avLst>
          </a:prstGeom>
          <a:solidFill>
            <a:schemeClr val="accent6">
              <a:lumMod val="8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" name="Google Shape;20;p3"/>
          <p:cNvGrpSpPr/>
          <p:nvPr/>
        </p:nvGrpSpPr>
        <p:grpSpPr>
          <a:xfrm>
            <a:off x="520563" y="326550"/>
            <a:ext cx="8079900" cy="426900"/>
            <a:chOff x="552450" y="401675"/>
            <a:chExt cx="8079900" cy="426900"/>
          </a:xfrm>
        </p:grpSpPr>
        <p:sp>
          <p:nvSpPr>
            <p:cNvPr id="21" name="Google Shape;21;p3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name="adj" fmla="val 2231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>
              <a:off x="720000" y="518729"/>
              <a:ext cx="195095" cy="195109"/>
            </a:xfrm>
            <a:custGeom>
              <a:avLst/>
              <a:gdLst/>
              <a:ahLst/>
              <a:cxnLst/>
              <a:rect l="l" t="t" r="r" b="b"/>
              <a:pathLst>
                <a:path w="2829" h="2829" extrusionOk="0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>
              <a:off x="1080398" y="518729"/>
              <a:ext cx="195026" cy="195109"/>
            </a:xfrm>
            <a:custGeom>
              <a:avLst/>
              <a:gdLst/>
              <a:ahLst/>
              <a:cxnLst/>
              <a:rect l="l" t="t" r="r" b="b"/>
              <a:pathLst>
                <a:path w="2828" h="2829" extrusionOk="0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>
              <a:off x="1440175" y="518729"/>
              <a:ext cx="195026" cy="195109"/>
            </a:xfrm>
            <a:custGeom>
              <a:avLst/>
              <a:gdLst/>
              <a:ahLst/>
              <a:cxnLst/>
              <a:rect l="l" t="t" r="r" b="b"/>
              <a:pathLst>
                <a:path w="2828" h="2829" extrusionOk="0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25;p3"/>
          <p:cNvSpPr txBox="1">
            <a:spLocks noGrp="1"/>
          </p:cNvSpPr>
          <p:nvPr>
            <p:ph type="title"/>
          </p:nvPr>
        </p:nvSpPr>
        <p:spPr>
          <a:xfrm>
            <a:off x="4985138" y="2249600"/>
            <a:ext cx="2917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ubTitle" idx="1"/>
          </p:nvPr>
        </p:nvSpPr>
        <p:spPr>
          <a:xfrm rot="462">
            <a:off x="5327088" y="3360687"/>
            <a:ext cx="2233200" cy="63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title" idx="2" hasCustomPrompt="1"/>
          </p:nvPr>
        </p:nvSpPr>
        <p:spPr>
          <a:xfrm>
            <a:off x="2750750" y="2312875"/>
            <a:ext cx="1550100" cy="9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7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0" name="Google Shape;30;p3"/>
          <p:cNvSpPr/>
          <p:nvPr/>
        </p:nvSpPr>
        <p:spPr>
          <a:xfrm>
            <a:off x="359784" y="3060293"/>
            <a:ext cx="246935" cy="246975"/>
          </a:xfrm>
          <a:custGeom>
            <a:avLst/>
            <a:gdLst/>
            <a:ahLst/>
            <a:cxnLst/>
            <a:rect l="l" t="t" r="r" b="b"/>
            <a:pathLst>
              <a:path w="6293" h="6294" extrusionOk="0">
                <a:moveTo>
                  <a:pt x="6293" y="3147"/>
                </a:moveTo>
                <a:cubicBezTo>
                  <a:pt x="6293" y="4885"/>
                  <a:pt x="4882" y="6293"/>
                  <a:pt x="3146" y="6293"/>
                </a:cubicBezTo>
                <a:cubicBezTo>
                  <a:pt x="1409" y="6293"/>
                  <a:pt x="0" y="4885"/>
                  <a:pt x="0" y="3147"/>
                </a:cubicBezTo>
                <a:cubicBezTo>
                  <a:pt x="0" y="1409"/>
                  <a:pt x="1409" y="1"/>
                  <a:pt x="3146" y="1"/>
                </a:cubicBezTo>
                <a:cubicBezTo>
                  <a:pt x="4882" y="1"/>
                  <a:pt x="6293" y="1409"/>
                  <a:pt x="6293" y="314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40;p4">
            <a:extLst>
              <a:ext uri="{FF2B5EF4-FFF2-40B4-BE49-F238E27FC236}">
                <a16:creationId xmlns:a16="http://schemas.microsoft.com/office/drawing/2014/main" id="{A6111849-B036-A5A3-17C4-9B07E112CA62}"/>
              </a:ext>
            </a:extLst>
          </p:cNvPr>
          <p:cNvSpPr/>
          <p:nvPr userDrawn="1"/>
        </p:nvSpPr>
        <p:spPr>
          <a:xfrm rot="4304125">
            <a:off x="7672168" y="1031002"/>
            <a:ext cx="1793781" cy="1459569"/>
          </a:xfrm>
          <a:custGeom>
            <a:avLst/>
            <a:gdLst/>
            <a:ahLst/>
            <a:cxnLst/>
            <a:rect l="l" t="t" r="r" b="b"/>
            <a:pathLst>
              <a:path w="9849" h="8014" extrusionOk="0">
                <a:moveTo>
                  <a:pt x="2143" y="0"/>
                </a:moveTo>
                <a:cubicBezTo>
                  <a:pt x="2606" y="0"/>
                  <a:pt x="2982" y="375"/>
                  <a:pt x="2982" y="837"/>
                </a:cubicBezTo>
                <a:cubicBezTo>
                  <a:pt x="2982" y="946"/>
                  <a:pt x="2961" y="1045"/>
                  <a:pt x="2924" y="1142"/>
                </a:cubicBezTo>
                <a:lnTo>
                  <a:pt x="8300" y="3856"/>
                </a:lnTo>
                <a:cubicBezTo>
                  <a:pt x="8450" y="3622"/>
                  <a:pt x="8711" y="3463"/>
                  <a:pt x="9009" y="3463"/>
                </a:cubicBezTo>
                <a:cubicBezTo>
                  <a:pt x="9472" y="3463"/>
                  <a:pt x="9848" y="3840"/>
                  <a:pt x="9848" y="4302"/>
                </a:cubicBezTo>
                <a:cubicBezTo>
                  <a:pt x="9848" y="4765"/>
                  <a:pt x="9472" y="5139"/>
                  <a:pt x="9009" y="5139"/>
                </a:cubicBezTo>
                <a:cubicBezTo>
                  <a:pt x="8709" y="5139"/>
                  <a:pt x="8444" y="4981"/>
                  <a:pt x="8298" y="4744"/>
                </a:cubicBezTo>
                <a:lnTo>
                  <a:pt x="2756" y="7483"/>
                </a:lnTo>
                <a:cubicBezTo>
                  <a:pt x="2766" y="7520"/>
                  <a:pt x="2770" y="7555"/>
                  <a:pt x="2770" y="7594"/>
                </a:cubicBezTo>
                <a:cubicBezTo>
                  <a:pt x="2770" y="7827"/>
                  <a:pt x="2583" y="8014"/>
                  <a:pt x="2353" y="8014"/>
                </a:cubicBezTo>
                <a:cubicBezTo>
                  <a:pt x="2120" y="8014"/>
                  <a:pt x="1933" y="7827"/>
                  <a:pt x="1933" y="7594"/>
                </a:cubicBezTo>
                <a:cubicBezTo>
                  <a:pt x="1933" y="7395"/>
                  <a:pt x="2071" y="7231"/>
                  <a:pt x="2260" y="7185"/>
                </a:cubicBezTo>
                <a:lnTo>
                  <a:pt x="2089" y="1670"/>
                </a:lnTo>
                <a:cubicBezTo>
                  <a:pt x="1654" y="1641"/>
                  <a:pt x="1306" y="1277"/>
                  <a:pt x="1306" y="835"/>
                </a:cubicBezTo>
                <a:cubicBezTo>
                  <a:pt x="1306" y="375"/>
                  <a:pt x="1680" y="0"/>
                  <a:pt x="2143" y="0"/>
                </a:cubicBezTo>
                <a:close/>
                <a:moveTo>
                  <a:pt x="416" y="4551"/>
                </a:moveTo>
                <a:cubicBezTo>
                  <a:pt x="646" y="4551"/>
                  <a:pt x="833" y="4736"/>
                  <a:pt x="833" y="4969"/>
                </a:cubicBezTo>
                <a:cubicBezTo>
                  <a:pt x="833" y="5199"/>
                  <a:pt x="648" y="5384"/>
                  <a:pt x="416" y="5384"/>
                </a:cubicBezTo>
                <a:cubicBezTo>
                  <a:pt x="187" y="5384"/>
                  <a:pt x="0" y="5199"/>
                  <a:pt x="0" y="4969"/>
                </a:cubicBezTo>
                <a:cubicBezTo>
                  <a:pt x="2" y="4736"/>
                  <a:pt x="187" y="4551"/>
                  <a:pt x="416" y="4551"/>
                </a:cubicBezTo>
                <a:close/>
                <a:moveTo>
                  <a:pt x="6856" y="952"/>
                </a:moveTo>
                <a:cubicBezTo>
                  <a:pt x="6716" y="952"/>
                  <a:pt x="6603" y="1066"/>
                  <a:pt x="6603" y="1205"/>
                </a:cubicBezTo>
                <a:cubicBezTo>
                  <a:pt x="6603" y="1343"/>
                  <a:pt x="6716" y="1456"/>
                  <a:pt x="6856" y="1456"/>
                </a:cubicBezTo>
                <a:cubicBezTo>
                  <a:pt x="6994" y="1456"/>
                  <a:pt x="7107" y="1343"/>
                  <a:pt x="7107" y="1205"/>
                </a:cubicBezTo>
                <a:cubicBezTo>
                  <a:pt x="7105" y="1066"/>
                  <a:pt x="6994" y="952"/>
                  <a:pt x="6856" y="952"/>
                </a:cubicBezTo>
                <a:close/>
                <a:moveTo>
                  <a:pt x="8226" y="4600"/>
                </a:moveTo>
                <a:cubicBezTo>
                  <a:pt x="8189" y="4508"/>
                  <a:pt x="8170" y="4407"/>
                  <a:pt x="8170" y="4302"/>
                </a:cubicBezTo>
                <a:cubicBezTo>
                  <a:pt x="8170" y="4195"/>
                  <a:pt x="8191" y="4093"/>
                  <a:pt x="8228" y="4000"/>
                </a:cubicBezTo>
                <a:lnTo>
                  <a:pt x="2852" y="1286"/>
                </a:lnTo>
                <a:cubicBezTo>
                  <a:pt x="2721" y="1491"/>
                  <a:pt x="2503" y="1637"/>
                  <a:pt x="2252" y="1668"/>
                </a:cubicBezTo>
                <a:lnTo>
                  <a:pt x="2421" y="7183"/>
                </a:lnTo>
                <a:cubicBezTo>
                  <a:pt x="2530" y="7202"/>
                  <a:pt x="2622" y="7261"/>
                  <a:pt x="2686" y="734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41;p4">
            <a:extLst>
              <a:ext uri="{FF2B5EF4-FFF2-40B4-BE49-F238E27FC236}">
                <a16:creationId xmlns:a16="http://schemas.microsoft.com/office/drawing/2014/main" id="{17A8BBBA-B46A-757E-B65C-47A3381685E5}"/>
              </a:ext>
            </a:extLst>
          </p:cNvPr>
          <p:cNvSpPr/>
          <p:nvPr userDrawn="1"/>
        </p:nvSpPr>
        <p:spPr>
          <a:xfrm rot="7355165">
            <a:off x="8197463" y="1374859"/>
            <a:ext cx="578861" cy="579015"/>
          </a:xfrm>
          <a:custGeom>
            <a:avLst/>
            <a:gdLst/>
            <a:ahLst/>
            <a:cxnLst/>
            <a:rect l="l" t="t" r="r" b="b"/>
            <a:pathLst>
              <a:path w="6293" h="6294" extrusionOk="0">
                <a:moveTo>
                  <a:pt x="6293" y="3147"/>
                </a:moveTo>
                <a:cubicBezTo>
                  <a:pt x="6293" y="4885"/>
                  <a:pt x="4882" y="6293"/>
                  <a:pt x="3146" y="6293"/>
                </a:cubicBezTo>
                <a:cubicBezTo>
                  <a:pt x="1409" y="6293"/>
                  <a:pt x="0" y="4885"/>
                  <a:pt x="0" y="3147"/>
                </a:cubicBezTo>
                <a:cubicBezTo>
                  <a:pt x="0" y="1409"/>
                  <a:pt x="1409" y="1"/>
                  <a:pt x="3146" y="1"/>
                </a:cubicBezTo>
                <a:cubicBezTo>
                  <a:pt x="4882" y="1"/>
                  <a:pt x="6293" y="1409"/>
                  <a:pt x="6293" y="3147"/>
                </a:cubicBezTo>
                <a:close/>
              </a:path>
            </a:pathLst>
          </a:custGeom>
          <a:solidFill>
            <a:srgbClr val="92D9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447;p28">
            <a:extLst>
              <a:ext uri="{FF2B5EF4-FFF2-40B4-BE49-F238E27FC236}">
                <a16:creationId xmlns:a16="http://schemas.microsoft.com/office/drawing/2014/main" id="{DD3F14C9-DC8A-507D-409B-BE0417A79B3E}"/>
              </a:ext>
            </a:extLst>
          </p:cNvPr>
          <p:cNvSpPr/>
          <p:nvPr userDrawn="1"/>
        </p:nvSpPr>
        <p:spPr>
          <a:xfrm>
            <a:off x="419576" y="4453263"/>
            <a:ext cx="300428" cy="300476"/>
          </a:xfrm>
          <a:custGeom>
            <a:avLst/>
            <a:gdLst/>
            <a:ahLst/>
            <a:cxnLst/>
            <a:rect l="l" t="t" r="r" b="b"/>
            <a:pathLst>
              <a:path w="6293" h="6294" extrusionOk="0">
                <a:moveTo>
                  <a:pt x="6293" y="3147"/>
                </a:moveTo>
                <a:cubicBezTo>
                  <a:pt x="6293" y="4885"/>
                  <a:pt x="4882" y="6293"/>
                  <a:pt x="3146" y="6293"/>
                </a:cubicBezTo>
                <a:cubicBezTo>
                  <a:pt x="1409" y="6293"/>
                  <a:pt x="0" y="4885"/>
                  <a:pt x="0" y="3147"/>
                </a:cubicBezTo>
                <a:cubicBezTo>
                  <a:pt x="0" y="1409"/>
                  <a:pt x="1409" y="1"/>
                  <a:pt x="3146" y="1"/>
                </a:cubicBezTo>
                <a:cubicBezTo>
                  <a:pt x="4882" y="1"/>
                  <a:pt x="6293" y="1409"/>
                  <a:pt x="6293" y="314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30;p3">
            <a:extLst>
              <a:ext uri="{FF2B5EF4-FFF2-40B4-BE49-F238E27FC236}">
                <a16:creationId xmlns:a16="http://schemas.microsoft.com/office/drawing/2014/main" id="{7425F66F-6509-1A41-1343-F3CC970AE4A6}"/>
              </a:ext>
            </a:extLst>
          </p:cNvPr>
          <p:cNvSpPr/>
          <p:nvPr userDrawn="1"/>
        </p:nvSpPr>
        <p:spPr>
          <a:xfrm>
            <a:off x="1408289" y="4617869"/>
            <a:ext cx="135848" cy="135870"/>
          </a:xfrm>
          <a:custGeom>
            <a:avLst/>
            <a:gdLst/>
            <a:ahLst/>
            <a:cxnLst/>
            <a:rect l="l" t="t" r="r" b="b"/>
            <a:pathLst>
              <a:path w="6293" h="6294" extrusionOk="0">
                <a:moveTo>
                  <a:pt x="6293" y="3147"/>
                </a:moveTo>
                <a:cubicBezTo>
                  <a:pt x="6293" y="4885"/>
                  <a:pt x="4882" y="6293"/>
                  <a:pt x="3146" y="6293"/>
                </a:cubicBezTo>
                <a:cubicBezTo>
                  <a:pt x="1409" y="6293"/>
                  <a:pt x="0" y="4885"/>
                  <a:pt x="0" y="3147"/>
                </a:cubicBezTo>
                <a:cubicBezTo>
                  <a:pt x="0" y="1409"/>
                  <a:pt x="1409" y="1"/>
                  <a:pt x="3146" y="1"/>
                </a:cubicBezTo>
                <a:cubicBezTo>
                  <a:pt x="4882" y="1"/>
                  <a:pt x="6293" y="1409"/>
                  <a:pt x="6293" y="314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"/>
          <p:cNvSpPr/>
          <p:nvPr/>
        </p:nvSpPr>
        <p:spPr>
          <a:xfrm>
            <a:off x="520575" y="819150"/>
            <a:ext cx="8079900" cy="3898800"/>
          </a:xfrm>
          <a:prstGeom prst="roundRect">
            <a:avLst>
              <a:gd name="adj" fmla="val 3542"/>
            </a:avLst>
          </a:prstGeom>
          <a:solidFill>
            <a:srgbClr val="88A6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" name="Google Shape;44;p5"/>
          <p:cNvGrpSpPr/>
          <p:nvPr/>
        </p:nvGrpSpPr>
        <p:grpSpPr>
          <a:xfrm>
            <a:off x="520563" y="326550"/>
            <a:ext cx="8079900" cy="426900"/>
            <a:chOff x="552450" y="401675"/>
            <a:chExt cx="8079900" cy="426900"/>
          </a:xfrm>
        </p:grpSpPr>
        <p:sp>
          <p:nvSpPr>
            <p:cNvPr id="45" name="Google Shape;45;p5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name="adj" fmla="val 2231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5"/>
            <p:cNvSpPr/>
            <p:nvPr/>
          </p:nvSpPr>
          <p:spPr>
            <a:xfrm>
              <a:off x="720000" y="518729"/>
              <a:ext cx="195095" cy="195109"/>
            </a:xfrm>
            <a:custGeom>
              <a:avLst/>
              <a:gdLst/>
              <a:ahLst/>
              <a:cxnLst/>
              <a:rect l="l" t="t" r="r" b="b"/>
              <a:pathLst>
                <a:path w="2829" h="2829" extrusionOk="0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5"/>
            <p:cNvSpPr/>
            <p:nvPr/>
          </p:nvSpPr>
          <p:spPr>
            <a:xfrm>
              <a:off x="1080398" y="518729"/>
              <a:ext cx="195026" cy="195109"/>
            </a:xfrm>
            <a:custGeom>
              <a:avLst/>
              <a:gdLst/>
              <a:ahLst/>
              <a:cxnLst/>
              <a:rect l="l" t="t" r="r" b="b"/>
              <a:pathLst>
                <a:path w="2828" h="2829" extrusionOk="0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5"/>
            <p:cNvSpPr/>
            <p:nvPr/>
          </p:nvSpPr>
          <p:spPr>
            <a:xfrm>
              <a:off x="1440175" y="518729"/>
              <a:ext cx="195026" cy="195109"/>
            </a:xfrm>
            <a:custGeom>
              <a:avLst/>
              <a:gdLst/>
              <a:ahLst/>
              <a:cxnLst/>
              <a:rect l="l" t="t" r="r" b="b"/>
              <a:pathLst>
                <a:path w="2828" h="2829" extrusionOk="0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Google Shape;49;p5"/>
          <p:cNvSpPr txBox="1">
            <a:spLocks noGrp="1"/>
          </p:cNvSpPr>
          <p:nvPr>
            <p:ph type="subTitle" idx="1"/>
          </p:nvPr>
        </p:nvSpPr>
        <p:spPr>
          <a:xfrm>
            <a:off x="1436675" y="2384025"/>
            <a:ext cx="2420100" cy="100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5"/>
          <p:cNvSpPr txBox="1">
            <a:spLocks noGrp="1"/>
          </p:cNvSpPr>
          <p:nvPr>
            <p:ph type="subTitle" idx="2"/>
          </p:nvPr>
        </p:nvSpPr>
        <p:spPr>
          <a:xfrm>
            <a:off x="5121272" y="2383425"/>
            <a:ext cx="2423100" cy="100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5"/>
          <p:cNvSpPr txBox="1">
            <a:spLocks noGrp="1"/>
          </p:cNvSpPr>
          <p:nvPr>
            <p:ph type="title"/>
          </p:nvPr>
        </p:nvSpPr>
        <p:spPr>
          <a:xfrm>
            <a:off x="720000" y="969225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5"/>
          <p:cNvSpPr txBox="1">
            <a:spLocks noGrp="1"/>
          </p:cNvSpPr>
          <p:nvPr>
            <p:ph type="title" idx="3"/>
          </p:nvPr>
        </p:nvSpPr>
        <p:spPr>
          <a:xfrm>
            <a:off x="1441859" y="3389025"/>
            <a:ext cx="24096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title" idx="4"/>
          </p:nvPr>
        </p:nvSpPr>
        <p:spPr>
          <a:xfrm>
            <a:off x="5125772" y="3389025"/>
            <a:ext cx="24141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4" name="Google Shape;54;p5"/>
          <p:cNvSpPr/>
          <p:nvPr/>
        </p:nvSpPr>
        <p:spPr>
          <a:xfrm>
            <a:off x="7943850" y="714375"/>
            <a:ext cx="1128900" cy="1128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" name="Google Shape;55;p5"/>
          <p:cNvGrpSpPr/>
          <p:nvPr/>
        </p:nvGrpSpPr>
        <p:grpSpPr>
          <a:xfrm rot="-846281">
            <a:off x="7879557" y="690583"/>
            <a:ext cx="1078052" cy="1078403"/>
            <a:chOff x="5759760" y="3433415"/>
            <a:chExt cx="583422" cy="583612"/>
          </a:xfrm>
        </p:grpSpPr>
        <p:sp>
          <p:nvSpPr>
            <p:cNvPr id="56" name="Google Shape;56;p5"/>
            <p:cNvSpPr/>
            <p:nvPr/>
          </p:nvSpPr>
          <p:spPr>
            <a:xfrm>
              <a:off x="5759760" y="3433415"/>
              <a:ext cx="583422" cy="583612"/>
            </a:xfrm>
            <a:custGeom>
              <a:avLst/>
              <a:gdLst/>
              <a:ahLst/>
              <a:cxnLst/>
              <a:rect l="l" t="t" r="r" b="b"/>
              <a:pathLst>
                <a:path w="12302" h="12306" extrusionOk="0">
                  <a:moveTo>
                    <a:pt x="6540" y="217"/>
                  </a:moveTo>
                  <a:cubicBezTo>
                    <a:pt x="9818" y="430"/>
                    <a:pt x="12302" y="3262"/>
                    <a:pt x="12090" y="6542"/>
                  </a:cubicBezTo>
                  <a:cubicBezTo>
                    <a:pt x="11876" y="9820"/>
                    <a:pt x="9042" y="12306"/>
                    <a:pt x="5762" y="12092"/>
                  </a:cubicBezTo>
                  <a:cubicBezTo>
                    <a:pt x="2487" y="11878"/>
                    <a:pt x="1" y="9047"/>
                    <a:pt x="214" y="5767"/>
                  </a:cubicBezTo>
                  <a:cubicBezTo>
                    <a:pt x="426" y="2487"/>
                    <a:pt x="3260" y="1"/>
                    <a:pt x="6540" y="217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5"/>
            <p:cNvSpPr/>
            <p:nvPr/>
          </p:nvSpPr>
          <p:spPr>
            <a:xfrm>
              <a:off x="5834360" y="3463578"/>
              <a:ext cx="315613" cy="339421"/>
            </a:xfrm>
            <a:custGeom>
              <a:avLst/>
              <a:gdLst/>
              <a:ahLst/>
              <a:cxnLst/>
              <a:rect l="l" t="t" r="r" b="b"/>
              <a:pathLst>
                <a:path w="6655" h="7157" extrusionOk="0">
                  <a:moveTo>
                    <a:pt x="5732" y="251"/>
                  </a:moveTo>
                  <a:cubicBezTo>
                    <a:pt x="5999" y="269"/>
                    <a:pt x="6233" y="393"/>
                    <a:pt x="6398" y="580"/>
                  </a:cubicBezTo>
                  <a:cubicBezTo>
                    <a:pt x="6562" y="769"/>
                    <a:pt x="6655" y="1016"/>
                    <a:pt x="6636" y="1283"/>
                  </a:cubicBezTo>
                  <a:cubicBezTo>
                    <a:pt x="6620" y="1551"/>
                    <a:pt x="6497" y="1783"/>
                    <a:pt x="6307" y="1947"/>
                  </a:cubicBezTo>
                  <a:cubicBezTo>
                    <a:pt x="6122" y="2112"/>
                    <a:pt x="5874" y="2205"/>
                    <a:pt x="5606" y="2188"/>
                  </a:cubicBezTo>
                  <a:cubicBezTo>
                    <a:pt x="5339" y="2170"/>
                    <a:pt x="5104" y="2046"/>
                    <a:pt x="4940" y="1859"/>
                  </a:cubicBezTo>
                  <a:cubicBezTo>
                    <a:pt x="4775" y="1674"/>
                    <a:pt x="4683" y="1423"/>
                    <a:pt x="4701" y="1156"/>
                  </a:cubicBezTo>
                  <a:cubicBezTo>
                    <a:pt x="4720" y="888"/>
                    <a:pt x="4843" y="656"/>
                    <a:pt x="5030" y="492"/>
                  </a:cubicBezTo>
                  <a:cubicBezTo>
                    <a:pt x="5216" y="329"/>
                    <a:pt x="5464" y="237"/>
                    <a:pt x="5732" y="251"/>
                  </a:cubicBezTo>
                  <a:close/>
                  <a:moveTo>
                    <a:pt x="1535" y="4298"/>
                  </a:moveTo>
                  <a:cubicBezTo>
                    <a:pt x="1925" y="4323"/>
                    <a:pt x="2271" y="4506"/>
                    <a:pt x="2509" y="4777"/>
                  </a:cubicBezTo>
                  <a:cubicBezTo>
                    <a:pt x="2748" y="5051"/>
                    <a:pt x="2884" y="5417"/>
                    <a:pt x="2859" y="5805"/>
                  </a:cubicBezTo>
                  <a:cubicBezTo>
                    <a:pt x="2832" y="6196"/>
                    <a:pt x="2651" y="6541"/>
                    <a:pt x="2378" y="6780"/>
                  </a:cubicBezTo>
                  <a:cubicBezTo>
                    <a:pt x="2106" y="7018"/>
                    <a:pt x="1740" y="7156"/>
                    <a:pt x="1350" y="7129"/>
                  </a:cubicBezTo>
                  <a:cubicBezTo>
                    <a:pt x="959" y="7105"/>
                    <a:pt x="616" y="6922"/>
                    <a:pt x="375" y="6650"/>
                  </a:cubicBezTo>
                  <a:cubicBezTo>
                    <a:pt x="136" y="6377"/>
                    <a:pt x="1" y="6009"/>
                    <a:pt x="25" y="5622"/>
                  </a:cubicBezTo>
                  <a:cubicBezTo>
                    <a:pt x="52" y="5231"/>
                    <a:pt x="235" y="4886"/>
                    <a:pt x="507" y="4647"/>
                  </a:cubicBezTo>
                  <a:cubicBezTo>
                    <a:pt x="780" y="4409"/>
                    <a:pt x="1144" y="4271"/>
                    <a:pt x="1535" y="4298"/>
                  </a:cubicBezTo>
                  <a:close/>
                  <a:moveTo>
                    <a:pt x="2333" y="4937"/>
                  </a:moveTo>
                  <a:cubicBezTo>
                    <a:pt x="2133" y="4711"/>
                    <a:pt x="1845" y="4559"/>
                    <a:pt x="1522" y="4538"/>
                  </a:cubicBezTo>
                  <a:cubicBezTo>
                    <a:pt x="1195" y="4518"/>
                    <a:pt x="893" y="4629"/>
                    <a:pt x="667" y="4830"/>
                  </a:cubicBezTo>
                  <a:cubicBezTo>
                    <a:pt x="441" y="5028"/>
                    <a:pt x="289" y="5316"/>
                    <a:pt x="268" y="5639"/>
                  </a:cubicBezTo>
                  <a:cubicBezTo>
                    <a:pt x="247" y="5966"/>
                    <a:pt x="358" y="6270"/>
                    <a:pt x="558" y="6496"/>
                  </a:cubicBezTo>
                  <a:cubicBezTo>
                    <a:pt x="759" y="6722"/>
                    <a:pt x="1043" y="6872"/>
                    <a:pt x="1368" y="6893"/>
                  </a:cubicBezTo>
                  <a:cubicBezTo>
                    <a:pt x="1695" y="6914"/>
                    <a:pt x="1997" y="6805"/>
                    <a:pt x="2224" y="6603"/>
                  </a:cubicBezTo>
                  <a:cubicBezTo>
                    <a:pt x="2452" y="6406"/>
                    <a:pt x="2602" y="6118"/>
                    <a:pt x="2622" y="5793"/>
                  </a:cubicBezTo>
                  <a:cubicBezTo>
                    <a:pt x="2643" y="5468"/>
                    <a:pt x="2530" y="5164"/>
                    <a:pt x="2333" y="4937"/>
                  </a:cubicBezTo>
                  <a:close/>
                  <a:moveTo>
                    <a:pt x="3468" y="12"/>
                  </a:moveTo>
                  <a:cubicBezTo>
                    <a:pt x="3638" y="23"/>
                    <a:pt x="3788" y="103"/>
                    <a:pt x="3891" y="220"/>
                  </a:cubicBezTo>
                  <a:cubicBezTo>
                    <a:pt x="3998" y="339"/>
                    <a:pt x="4056" y="498"/>
                    <a:pt x="4043" y="668"/>
                  </a:cubicBezTo>
                  <a:cubicBezTo>
                    <a:pt x="4033" y="837"/>
                    <a:pt x="3953" y="987"/>
                    <a:pt x="3836" y="1092"/>
                  </a:cubicBezTo>
                  <a:cubicBezTo>
                    <a:pt x="3716" y="1197"/>
                    <a:pt x="3558" y="1257"/>
                    <a:pt x="3387" y="1244"/>
                  </a:cubicBezTo>
                  <a:cubicBezTo>
                    <a:pt x="3219" y="1234"/>
                    <a:pt x="3069" y="1154"/>
                    <a:pt x="2964" y="1034"/>
                  </a:cubicBezTo>
                  <a:cubicBezTo>
                    <a:pt x="2859" y="917"/>
                    <a:pt x="2799" y="757"/>
                    <a:pt x="2812" y="588"/>
                  </a:cubicBezTo>
                  <a:cubicBezTo>
                    <a:pt x="2826" y="420"/>
                    <a:pt x="2902" y="269"/>
                    <a:pt x="3021" y="165"/>
                  </a:cubicBezTo>
                  <a:cubicBezTo>
                    <a:pt x="3139" y="60"/>
                    <a:pt x="3299" y="0"/>
                    <a:pt x="3468" y="12"/>
                  </a:cubicBezTo>
                  <a:close/>
                  <a:moveTo>
                    <a:pt x="3756" y="339"/>
                  </a:moveTo>
                  <a:cubicBezTo>
                    <a:pt x="3682" y="253"/>
                    <a:pt x="3577" y="198"/>
                    <a:pt x="3455" y="193"/>
                  </a:cubicBezTo>
                  <a:cubicBezTo>
                    <a:pt x="3334" y="185"/>
                    <a:pt x="3221" y="226"/>
                    <a:pt x="3139" y="300"/>
                  </a:cubicBezTo>
                  <a:cubicBezTo>
                    <a:pt x="3054" y="374"/>
                    <a:pt x="2997" y="481"/>
                    <a:pt x="2993" y="601"/>
                  </a:cubicBezTo>
                  <a:cubicBezTo>
                    <a:pt x="2984" y="722"/>
                    <a:pt x="3026" y="835"/>
                    <a:pt x="3100" y="917"/>
                  </a:cubicBezTo>
                  <a:cubicBezTo>
                    <a:pt x="3176" y="1002"/>
                    <a:pt x="3281" y="1055"/>
                    <a:pt x="3402" y="1063"/>
                  </a:cubicBezTo>
                  <a:cubicBezTo>
                    <a:pt x="3521" y="1071"/>
                    <a:pt x="3634" y="1030"/>
                    <a:pt x="3716" y="956"/>
                  </a:cubicBezTo>
                  <a:cubicBezTo>
                    <a:pt x="3803" y="882"/>
                    <a:pt x="3856" y="775"/>
                    <a:pt x="3865" y="656"/>
                  </a:cubicBezTo>
                  <a:cubicBezTo>
                    <a:pt x="3871" y="537"/>
                    <a:pt x="3830" y="424"/>
                    <a:pt x="3756" y="339"/>
                  </a:cubicBezTo>
                  <a:close/>
                  <a:moveTo>
                    <a:pt x="5719" y="432"/>
                  </a:moveTo>
                  <a:cubicBezTo>
                    <a:pt x="5503" y="415"/>
                    <a:pt x="5300" y="492"/>
                    <a:pt x="5150" y="627"/>
                  </a:cubicBezTo>
                  <a:cubicBezTo>
                    <a:pt x="4998" y="761"/>
                    <a:pt x="4895" y="950"/>
                    <a:pt x="4882" y="1170"/>
                  </a:cubicBezTo>
                  <a:cubicBezTo>
                    <a:pt x="4866" y="1386"/>
                    <a:pt x="4944" y="1588"/>
                    <a:pt x="5078" y="1740"/>
                  </a:cubicBezTo>
                  <a:cubicBezTo>
                    <a:pt x="5211" y="1892"/>
                    <a:pt x="5401" y="1995"/>
                    <a:pt x="5619" y="2007"/>
                  </a:cubicBezTo>
                  <a:cubicBezTo>
                    <a:pt x="5834" y="2024"/>
                    <a:pt x="6038" y="1945"/>
                    <a:pt x="6190" y="1812"/>
                  </a:cubicBezTo>
                  <a:cubicBezTo>
                    <a:pt x="6342" y="1678"/>
                    <a:pt x="6445" y="1487"/>
                    <a:pt x="6458" y="1269"/>
                  </a:cubicBezTo>
                  <a:cubicBezTo>
                    <a:pt x="6486" y="835"/>
                    <a:pt x="6157" y="459"/>
                    <a:pt x="5719" y="432"/>
                  </a:cubicBezTo>
                  <a:close/>
                </a:path>
              </a:pathLst>
            </a:custGeom>
            <a:solidFill>
              <a:srgbClr val="FF9B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5"/>
            <p:cNvSpPr/>
            <p:nvPr/>
          </p:nvSpPr>
          <p:spPr>
            <a:xfrm>
              <a:off x="5815058" y="3536707"/>
              <a:ext cx="519161" cy="470788"/>
            </a:xfrm>
            <a:custGeom>
              <a:avLst/>
              <a:gdLst/>
              <a:ahLst/>
              <a:cxnLst/>
              <a:rect l="l" t="t" r="r" b="b"/>
              <a:pathLst>
                <a:path w="10947" h="9927" extrusionOk="0">
                  <a:moveTo>
                    <a:pt x="9412" y="0"/>
                  </a:moveTo>
                  <a:cubicBezTo>
                    <a:pt x="10165" y="837"/>
                    <a:pt x="10679" y="1886"/>
                    <a:pt x="10860" y="3038"/>
                  </a:cubicBezTo>
                  <a:lnTo>
                    <a:pt x="10887" y="3219"/>
                  </a:lnTo>
                  <a:cubicBezTo>
                    <a:pt x="10934" y="3591"/>
                    <a:pt x="10946" y="3973"/>
                    <a:pt x="10922" y="4364"/>
                  </a:cubicBezTo>
                  <a:cubicBezTo>
                    <a:pt x="10899" y="4714"/>
                    <a:pt x="10848" y="5053"/>
                    <a:pt x="10768" y="5380"/>
                  </a:cubicBezTo>
                  <a:lnTo>
                    <a:pt x="10722" y="5555"/>
                  </a:lnTo>
                  <a:cubicBezTo>
                    <a:pt x="10054" y="7998"/>
                    <a:pt x="7878" y="9778"/>
                    <a:pt x="5316" y="9916"/>
                  </a:cubicBezTo>
                  <a:cubicBezTo>
                    <a:pt x="5324" y="9875"/>
                    <a:pt x="5326" y="9834"/>
                    <a:pt x="5328" y="9793"/>
                  </a:cubicBezTo>
                  <a:cubicBezTo>
                    <a:pt x="5355" y="9408"/>
                    <a:pt x="5222" y="9048"/>
                    <a:pt x="4985" y="8779"/>
                  </a:cubicBezTo>
                  <a:cubicBezTo>
                    <a:pt x="4749" y="8507"/>
                    <a:pt x="4409" y="8329"/>
                    <a:pt x="4023" y="8302"/>
                  </a:cubicBezTo>
                  <a:cubicBezTo>
                    <a:pt x="3638" y="8277"/>
                    <a:pt x="3278" y="8411"/>
                    <a:pt x="3009" y="8647"/>
                  </a:cubicBezTo>
                  <a:cubicBezTo>
                    <a:pt x="2785" y="8843"/>
                    <a:pt x="2626" y="9106"/>
                    <a:pt x="2561" y="9410"/>
                  </a:cubicBezTo>
                  <a:cubicBezTo>
                    <a:pt x="1508" y="8939"/>
                    <a:pt x="622" y="8174"/>
                    <a:pt x="0" y="7222"/>
                  </a:cubicBezTo>
                  <a:cubicBezTo>
                    <a:pt x="2532" y="7506"/>
                    <a:pt x="3509" y="7043"/>
                    <a:pt x="4434" y="5147"/>
                  </a:cubicBezTo>
                  <a:cubicBezTo>
                    <a:pt x="5417" y="3138"/>
                    <a:pt x="7218" y="5590"/>
                    <a:pt x="8004" y="2400"/>
                  </a:cubicBezTo>
                  <a:cubicBezTo>
                    <a:pt x="8370" y="893"/>
                    <a:pt x="8929" y="253"/>
                    <a:pt x="9412" y="0"/>
                  </a:cubicBezTo>
                  <a:close/>
                  <a:moveTo>
                    <a:pt x="5131" y="9922"/>
                  </a:moveTo>
                  <a:cubicBezTo>
                    <a:pt x="5139" y="9875"/>
                    <a:pt x="5148" y="9828"/>
                    <a:pt x="5150" y="9778"/>
                  </a:cubicBezTo>
                  <a:cubicBezTo>
                    <a:pt x="5170" y="9441"/>
                    <a:pt x="5055" y="9126"/>
                    <a:pt x="4849" y="8894"/>
                  </a:cubicBezTo>
                  <a:cubicBezTo>
                    <a:pt x="4644" y="8660"/>
                    <a:pt x="4348" y="8503"/>
                    <a:pt x="4010" y="8479"/>
                  </a:cubicBezTo>
                  <a:cubicBezTo>
                    <a:pt x="3673" y="8458"/>
                    <a:pt x="3361" y="8575"/>
                    <a:pt x="3124" y="8781"/>
                  </a:cubicBezTo>
                  <a:cubicBezTo>
                    <a:pt x="2921" y="8958"/>
                    <a:pt x="2777" y="9203"/>
                    <a:pt x="2729" y="9482"/>
                  </a:cubicBezTo>
                  <a:cubicBezTo>
                    <a:pt x="3309" y="9719"/>
                    <a:pt x="3936" y="9871"/>
                    <a:pt x="4594" y="9912"/>
                  </a:cubicBezTo>
                  <a:cubicBezTo>
                    <a:pt x="4777" y="9924"/>
                    <a:pt x="4954" y="9926"/>
                    <a:pt x="5131" y="9922"/>
                  </a:cubicBezTo>
                  <a:close/>
                </a:path>
              </a:pathLst>
            </a:custGeom>
            <a:solidFill>
              <a:srgbClr val="FF9B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5"/>
            <p:cNvSpPr/>
            <p:nvPr/>
          </p:nvSpPr>
          <p:spPr>
            <a:xfrm>
              <a:off x="6114357" y="3762165"/>
              <a:ext cx="55724" cy="55630"/>
            </a:xfrm>
            <a:custGeom>
              <a:avLst/>
              <a:gdLst/>
              <a:ahLst/>
              <a:cxnLst/>
              <a:rect l="l" t="t" r="r" b="b"/>
              <a:pathLst>
                <a:path w="1175" h="1173" extrusionOk="0">
                  <a:moveTo>
                    <a:pt x="626" y="19"/>
                  </a:moveTo>
                  <a:cubicBezTo>
                    <a:pt x="936" y="40"/>
                    <a:pt x="1175" y="309"/>
                    <a:pt x="1154" y="624"/>
                  </a:cubicBezTo>
                  <a:cubicBezTo>
                    <a:pt x="1133" y="934"/>
                    <a:pt x="864" y="1173"/>
                    <a:pt x="552" y="1152"/>
                  </a:cubicBezTo>
                  <a:cubicBezTo>
                    <a:pt x="237" y="1132"/>
                    <a:pt x="0" y="862"/>
                    <a:pt x="21" y="550"/>
                  </a:cubicBezTo>
                  <a:cubicBezTo>
                    <a:pt x="42" y="237"/>
                    <a:pt x="311" y="1"/>
                    <a:pt x="626" y="1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 userDrawn="1">
  <p:cSld name="MAIN_POIN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8"/>
          <p:cNvSpPr/>
          <p:nvPr/>
        </p:nvSpPr>
        <p:spPr>
          <a:xfrm>
            <a:off x="520575" y="819150"/>
            <a:ext cx="8079900" cy="3898800"/>
          </a:xfrm>
          <a:prstGeom prst="roundRect">
            <a:avLst>
              <a:gd name="adj" fmla="val 3542"/>
            </a:avLst>
          </a:prstGeom>
          <a:solidFill>
            <a:srgbClr val="88A6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9" name="Google Shape;89;p8"/>
          <p:cNvGrpSpPr/>
          <p:nvPr/>
        </p:nvGrpSpPr>
        <p:grpSpPr>
          <a:xfrm>
            <a:off x="520563" y="326550"/>
            <a:ext cx="8079900" cy="426900"/>
            <a:chOff x="552450" y="401675"/>
            <a:chExt cx="8079900" cy="426900"/>
          </a:xfrm>
        </p:grpSpPr>
        <p:sp>
          <p:nvSpPr>
            <p:cNvPr id="90" name="Google Shape;90;p8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name="adj" fmla="val 22312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0000" y="518729"/>
              <a:ext cx="195095" cy="195109"/>
            </a:xfrm>
            <a:custGeom>
              <a:avLst/>
              <a:gdLst/>
              <a:ahLst/>
              <a:cxnLst/>
              <a:rect l="l" t="t" r="r" b="b"/>
              <a:pathLst>
                <a:path w="2829" h="2829" extrusionOk="0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1080398" y="518729"/>
              <a:ext cx="195026" cy="195109"/>
            </a:xfrm>
            <a:custGeom>
              <a:avLst/>
              <a:gdLst/>
              <a:ahLst/>
              <a:cxnLst/>
              <a:rect l="l" t="t" r="r" b="b"/>
              <a:pathLst>
                <a:path w="2828" h="2829" extrusionOk="0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8"/>
            <p:cNvSpPr/>
            <p:nvPr/>
          </p:nvSpPr>
          <p:spPr>
            <a:xfrm>
              <a:off x="1440175" y="518729"/>
              <a:ext cx="195026" cy="195109"/>
            </a:xfrm>
            <a:custGeom>
              <a:avLst/>
              <a:gdLst/>
              <a:ahLst/>
              <a:cxnLst/>
              <a:rect l="l" t="t" r="r" b="b"/>
              <a:pathLst>
                <a:path w="2828" h="2829" extrusionOk="0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rgbClr val="6DC7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" name="Google Shape;95;p8"/>
          <p:cNvGrpSpPr/>
          <p:nvPr/>
        </p:nvGrpSpPr>
        <p:grpSpPr>
          <a:xfrm>
            <a:off x="6180562" y="4095502"/>
            <a:ext cx="2148254" cy="426910"/>
            <a:chOff x="2633694" y="2674236"/>
            <a:chExt cx="1790958" cy="355877"/>
          </a:xfrm>
        </p:grpSpPr>
        <p:sp>
          <p:nvSpPr>
            <p:cNvPr id="96" name="Google Shape;96;p8"/>
            <p:cNvSpPr/>
            <p:nvPr/>
          </p:nvSpPr>
          <p:spPr>
            <a:xfrm>
              <a:off x="2633694" y="2808212"/>
              <a:ext cx="1790958" cy="221902"/>
            </a:xfrm>
            <a:custGeom>
              <a:avLst/>
              <a:gdLst/>
              <a:ahLst/>
              <a:cxnLst/>
              <a:rect l="l" t="t" r="r" b="b"/>
              <a:pathLst>
                <a:path w="37764" h="4679" extrusionOk="0">
                  <a:moveTo>
                    <a:pt x="2339" y="0"/>
                  </a:moveTo>
                  <a:lnTo>
                    <a:pt x="35423" y="0"/>
                  </a:lnTo>
                  <a:cubicBezTo>
                    <a:pt x="36710" y="0"/>
                    <a:pt x="37763" y="1053"/>
                    <a:pt x="37763" y="2339"/>
                  </a:cubicBezTo>
                  <a:lnTo>
                    <a:pt x="37763" y="2339"/>
                  </a:lnTo>
                  <a:cubicBezTo>
                    <a:pt x="37763" y="3628"/>
                    <a:pt x="36708" y="4679"/>
                    <a:pt x="35423" y="4679"/>
                  </a:cubicBezTo>
                  <a:lnTo>
                    <a:pt x="2339" y="4679"/>
                  </a:lnTo>
                  <a:cubicBezTo>
                    <a:pt x="1051" y="4679"/>
                    <a:pt x="0" y="3624"/>
                    <a:pt x="0" y="2339"/>
                  </a:cubicBezTo>
                  <a:lnTo>
                    <a:pt x="0" y="2339"/>
                  </a:lnTo>
                  <a:cubicBezTo>
                    <a:pt x="0" y="1051"/>
                    <a:pt x="1051" y="0"/>
                    <a:pt x="23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8"/>
            <p:cNvSpPr/>
            <p:nvPr/>
          </p:nvSpPr>
          <p:spPr>
            <a:xfrm>
              <a:off x="2661675" y="2831592"/>
              <a:ext cx="1369065" cy="175141"/>
            </a:xfrm>
            <a:custGeom>
              <a:avLst/>
              <a:gdLst/>
              <a:ahLst/>
              <a:cxnLst/>
              <a:rect l="l" t="t" r="r" b="b"/>
              <a:pathLst>
                <a:path w="28868" h="3693" extrusionOk="0">
                  <a:moveTo>
                    <a:pt x="1847" y="1"/>
                  </a:moveTo>
                  <a:lnTo>
                    <a:pt x="27021" y="1"/>
                  </a:lnTo>
                  <a:cubicBezTo>
                    <a:pt x="28037" y="1"/>
                    <a:pt x="28868" y="832"/>
                    <a:pt x="28868" y="1846"/>
                  </a:cubicBezTo>
                  <a:lnTo>
                    <a:pt x="28868" y="1846"/>
                  </a:lnTo>
                  <a:cubicBezTo>
                    <a:pt x="28868" y="2861"/>
                    <a:pt x="28037" y="3692"/>
                    <a:pt x="27021" y="3692"/>
                  </a:cubicBezTo>
                  <a:lnTo>
                    <a:pt x="1847" y="3692"/>
                  </a:lnTo>
                  <a:cubicBezTo>
                    <a:pt x="831" y="3692"/>
                    <a:pt x="1" y="2861"/>
                    <a:pt x="1" y="1846"/>
                  </a:cubicBezTo>
                  <a:lnTo>
                    <a:pt x="1" y="1846"/>
                  </a:lnTo>
                  <a:cubicBezTo>
                    <a:pt x="1" y="830"/>
                    <a:pt x="831" y="1"/>
                    <a:pt x="1847" y="1"/>
                  </a:cubicBezTo>
                  <a:close/>
                </a:path>
              </a:pathLst>
            </a:custGeom>
            <a:solidFill>
              <a:srgbClr val="92D9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8"/>
            <p:cNvSpPr/>
            <p:nvPr/>
          </p:nvSpPr>
          <p:spPr>
            <a:xfrm>
              <a:off x="2661675" y="2831592"/>
              <a:ext cx="104904" cy="167885"/>
            </a:xfrm>
            <a:custGeom>
              <a:avLst/>
              <a:gdLst/>
              <a:ahLst/>
              <a:cxnLst/>
              <a:rect l="l" t="t" r="r" b="b"/>
              <a:pathLst>
                <a:path w="2212" h="3540" extrusionOk="0">
                  <a:moveTo>
                    <a:pt x="1115" y="3540"/>
                  </a:moveTo>
                  <a:lnTo>
                    <a:pt x="2211" y="1"/>
                  </a:lnTo>
                  <a:lnTo>
                    <a:pt x="1847" y="1"/>
                  </a:lnTo>
                  <a:cubicBezTo>
                    <a:pt x="831" y="1"/>
                    <a:pt x="1" y="832"/>
                    <a:pt x="1" y="1846"/>
                  </a:cubicBezTo>
                  <a:cubicBezTo>
                    <a:pt x="1" y="2602"/>
                    <a:pt x="461" y="3254"/>
                    <a:pt x="1115" y="3540"/>
                  </a:cubicBezTo>
                  <a:close/>
                </a:path>
              </a:pathLst>
            </a:custGeom>
            <a:solidFill>
              <a:srgbClr val="6BB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8"/>
            <p:cNvSpPr/>
            <p:nvPr/>
          </p:nvSpPr>
          <p:spPr>
            <a:xfrm>
              <a:off x="2883434" y="2831592"/>
              <a:ext cx="225316" cy="175141"/>
            </a:xfrm>
            <a:custGeom>
              <a:avLst/>
              <a:gdLst/>
              <a:ahLst/>
              <a:cxnLst/>
              <a:rect l="l" t="t" r="r" b="b"/>
              <a:pathLst>
                <a:path w="4751" h="3693" extrusionOk="0">
                  <a:moveTo>
                    <a:pt x="1144" y="1"/>
                  </a:moveTo>
                  <a:lnTo>
                    <a:pt x="1" y="3692"/>
                  </a:lnTo>
                  <a:lnTo>
                    <a:pt x="3610" y="3692"/>
                  </a:lnTo>
                  <a:lnTo>
                    <a:pt x="4751" y="1"/>
                  </a:lnTo>
                  <a:close/>
                </a:path>
              </a:pathLst>
            </a:custGeom>
            <a:solidFill>
              <a:srgbClr val="6BB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8"/>
            <p:cNvSpPr/>
            <p:nvPr/>
          </p:nvSpPr>
          <p:spPr>
            <a:xfrm>
              <a:off x="3225653" y="2831592"/>
              <a:ext cx="225411" cy="175141"/>
            </a:xfrm>
            <a:custGeom>
              <a:avLst/>
              <a:gdLst/>
              <a:ahLst/>
              <a:cxnLst/>
              <a:rect l="l" t="t" r="r" b="b"/>
              <a:pathLst>
                <a:path w="4753" h="3693" extrusionOk="0">
                  <a:moveTo>
                    <a:pt x="1144" y="1"/>
                  </a:moveTo>
                  <a:lnTo>
                    <a:pt x="0" y="3692"/>
                  </a:lnTo>
                  <a:lnTo>
                    <a:pt x="3609" y="3692"/>
                  </a:lnTo>
                  <a:lnTo>
                    <a:pt x="4753" y="1"/>
                  </a:lnTo>
                  <a:close/>
                </a:path>
              </a:pathLst>
            </a:custGeom>
            <a:solidFill>
              <a:srgbClr val="6BB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8"/>
            <p:cNvSpPr/>
            <p:nvPr/>
          </p:nvSpPr>
          <p:spPr>
            <a:xfrm>
              <a:off x="3567966" y="2831592"/>
              <a:ext cx="225316" cy="175141"/>
            </a:xfrm>
            <a:custGeom>
              <a:avLst/>
              <a:gdLst/>
              <a:ahLst/>
              <a:cxnLst/>
              <a:rect l="l" t="t" r="r" b="b"/>
              <a:pathLst>
                <a:path w="4751" h="3693" extrusionOk="0">
                  <a:moveTo>
                    <a:pt x="1144" y="1"/>
                  </a:moveTo>
                  <a:lnTo>
                    <a:pt x="0" y="3692"/>
                  </a:lnTo>
                  <a:lnTo>
                    <a:pt x="3609" y="3692"/>
                  </a:lnTo>
                  <a:lnTo>
                    <a:pt x="4750" y="1"/>
                  </a:lnTo>
                  <a:close/>
                </a:path>
              </a:pathLst>
            </a:custGeom>
            <a:solidFill>
              <a:srgbClr val="6BB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8"/>
            <p:cNvSpPr/>
            <p:nvPr/>
          </p:nvSpPr>
          <p:spPr>
            <a:xfrm>
              <a:off x="3910138" y="2834058"/>
              <a:ext cx="120697" cy="172674"/>
            </a:xfrm>
            <a:custGeom>
              <a:avLst/>
              <a:gdLst/>
              <a:ahLst/>
              <a:cxnLst/>
              <a:rect l="l" t="t" r="r" b="b"/>
              <a:pathLst>
                <a:path w="2545" h="3641" extrusionOk="0">
                  <a:moveTo>
                    <a:pt x="1128" y="0"/>
                  </a:moveTo>
                  <a:lnTo>
                    <a:pt x="1" y="3640"/>
                  </a:lnTo>
                  <a:lnTo>
                    <a:pt x="696" y="3640"/>
                  </a:lnTo>
                  <a:cubicBezTo>
                    <a:pt x="1712" y="3640"/>
                    <a:pt x="2543" y="2809"/>
                    <a:pt x="2543" y="1794"/>
                  </a:cubicBezTo>
                  <a:cubicBezTo>
                    <a:pt x="2545" y="928"/>
                    <a:pt x="1938" y="196"/>
                    <a:pt x="1128" y="0"/>
                  </a:cubicBezTo>
                  <a:close/>
                </a:path>
              </a:pathLst>
            </a:custGeom>
            <a:solidFill>
              <a:srgbClr val="6BB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8"/>
            <p:cNvSpPr/>
            <p:nvPr/>
          </p:nvSpPr>
          <p:spPr>
            <a:xfrm>
              <a:off x="3915923" y="2674236"/>
              <a:ext cx="99877" cy="70806"/>
            </a:xfrm>
            <a:custGeom>
              <a:avLst/>
              <a:gdLst/>
              <a:ahLst/>
              <a:cxnLst/>
              <a:rect l="l" t="t" r="r" b="b"/>
              <a:pathLst>
                <a:path w="2106" h="1493" extrusionOk="0">
                  <a:moveTo>
                    <a:pt x="163" y="740"/>
                  </a:moveTo>
                  <a:lnTo>
                    <a:pt x="747" y="1324"/>
                  </a:lnTo>
                  <a:cubicBezTo>
                    <a:pt x="917" y="1493"/>
                    <a:pt x="1191" y="1493"/>
                    <a:pt x="1362" y="1324"/>
                  </a:cubicBezTo>
                  <a:lnTo>
                    <a:pt x="1944" y="740"/>
                  </a:lnTo>
                  <a:cubicBezTo>
                    <a:pt x="2073" y="613"/>
                    <a:pt x="2106" y="434"/>
                    <a:pt x="2036" y="267"/>
                  </a:cubicBezTo>
                  <a:cubicBezTo>
                    <a:pt x="1968" y="101"/>
                    <a:pt x="1814" y="0"/>
                    <a:pt x="1635" y="0"/>
                  </a:cubicBezTo>
                  <a:lnTo>
                    <a:pt x="469" y="0"/>
                  </a:lnTo>
                  <a:cubicBezTo>
                    <a:pt x="288" y="0"/>
                    <a:pt x="138" y="103"/>
                    <a:pt x="68" y="267"/>
                  </a:cubicBezTo>
                  <a:cubicBezTo>
                    <a:pt x="0" y="432"/>
                    <a:pt x="37" y="615"/>
                    <a:pt x="163" y="740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" name="Google Shape;104;p8"/>
          <p:cNvSpPr/>
          <p:nvPr/>
        </p:nvSpPr>
        <p:spPr>
          <a:xfrm>
            <a:off x="719991" y="4282275"/>
            <a:ext cx="260940" cy="240148"/>
          </a:xfrm>
          <a:custGeom>
            <a:avLst/>
            <a:gdLst/>
            <a:ahLst/>
            <a:cxnLst/>
            <a:rect l="l" t="t" r="r" b="b"/>
            <a:pathLst>
              <a:path w="1255" h="1155" extrusionOk="0">
                <a:moveTo>
                  <a:pt x="722" y="50"/>
                </a:moveTo>
                <a:lnTo>
                  <a:pt x="85" y="1154"/>
                </a:lnTo>
                <a:lnTo>
                  <a:pt x="0" y="1107"/>
                </a:lnTo>
                <a:lnTo>
                  <a:pt x="638" y="1"/>
                </a:lnTo>
                <a:close/>
                <a:moveTo>
                  <a:pt x="1255" y="50"/>
                </a:moveTo>
                <a:lnTo>
                  <a:pt x="1170" y="1"/>
                </a:lnTo>
                <a:lnTo>
                  <a:pt x="533" y="1107"/>
                </a:lnTo>
                <a:lnTo>
                  <a:pt x="617" y="11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8"/>
          <p:cNvSpPr/>
          <p:nvPr/>
        </p:nvSpPr>
        <p:spPr>
          <a:xfrm>
            <a:off x="1056825" y="4303691"/>
            <a:ext cx="625008" cy="196900"/>
          </a:xfrm>
          <a:custGeom>
            <a:avLst/>
            <a:gdLst/>
            <a:ahLst/>
            <a:cxnLst/>
            <a:rect l="l" t="t" r="r" b="b"/>
            <a:pathLst>
              <a:path w="3006" h="947" extrusionOk="0">
                <a:moveTo>
                  <a:pt x="474" y="0"/>
                </a:moveTo>
                <a:lnTo>
                  <a:pt x="2532" y="0"/>
                </a:lnTo>
                <a:cubicBezTo>
                  <a:pt x="2791" y="0"/>
                  <a:pt x="3005" y="214"/>
                  <a:pt x="3005" y="473"/>
                </a:cubicBezTo>
                <a:lnTo>
                  <a:pt x="3005" y="473"/>
                </a:lnTo>
                <a:cubicBezTo>
                  <a:pt x="3005" y="733"/>
                  <a:pt x="2791" y="946"/>
                  <a:pt x="2532" y="946"/>
                </a:cubicBezTo>
                <a:lnTo>
                  <a:pt x="474" y="946"/>
                </a:lnTo>
                <a:cubicBezTo>
                  <a:pt x="215" y="946"/>
                  <a:pt x="1" y="733"/>
                  <a:pt x="1" y="473"/>
                </a:cubicBezTo>
                <a:lnTo>
                  <a:pt x="1" y="473"/>
                </a:lnTo>
                <a:cubicBezTo>
                  <a:pt x="1" y="214"/>
                  <a:pt x="215" y="0"/>
                  <a:pt x="474" y="0"/>
                </a:cubicBezTo>
                <a:close/>
              </a:path>
            </a:pathLst>
          </a:custGeom>
          <a:solidFill>
            <a:srgbClr val="FF9BD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8"/>
          <p:cNvSpPr/>
          <p:nvPr/>
        </p:nvSpPr>
        <p:spPr>
          <a:xfrm>
            <a:off x="1850464" y="4303691"/>
            <a:ext cx="428107" cy="196900"/>
          </a:xfrm>
          <a:custGeom>
            <a:avLst/>
            <a:gdLst/>
            <a:ahLst/>
            <a:cxnLst/>
            <a:rect l="l" t="t" r="r" b="b"/>
            <a:pathLst>
              <a:path w="2059" h="947" extrusionOk="0">
                <a:moveTo>
                  <a:pt x="475" y="0"/>
                </a:moveTo>
                <a:lnTo>
                  <a:pt x="1586" y="0"/>
                </a:lnTo>
                <a:cubicBezTo>
                  <a:pt x="1845" y="0"/>
                  <a:pt x="2059" y="214"/>
                  <a:pt x="2059" y="473"/>
                </a:cubicBezTo>
                <a:lnTo>
                  <a:pt x="2059" y="473"/>
                </a:lnTo>
                <a:cubicBezTo>
                  <a:pt x="2059" y="733"/>
                  <a:pt x="1845" y="946"/>
                  <a:pt x="1586" y="946"/>
                </a:cubicBezTo>
                <a:lnTo>
                  <a:pt x="475" y="946"/>
                </a:lnTo>
                <a:cubicBezTo>
                  <a:pt x="216" y="946"/>
                  <a:pt x="2" y="733"/>
                  <a:pt x="2" y="473"/>
                </a:cubicBezTo>
                <a:lnTo>
                  <a:pt x="2" y="473"/>
                </a:lnTo>
                <a:cubicBezTo>
                  <a:pt x="0" y="214"/>
                  <a:pt x="214" y="0"/>
                  <a:pt x="47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accent2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9"/>
          <p:cNvSpPr/>
          <p:nvPr/>
        </p:nvSpPr>
        <p:spPr>
          <a:xfrm>
            <a:off x="520575" y="819150"/>
            <a:ext cx="8079900" cy="3898800"/>
          </a:xfrm>
          <a:prstGeom prst="roundRect">
            <a:avLst>
              <a:gd name="adj" fmla="val 3542"/>
            </a:avLst>
          </a:prstGeom>
          <a:solidFill>
            <a:srgbClr val="1B222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9" name="Google Shape;109;p9"/>
          <p:cNvGrpSpPr/>
          <p:nvPr/>
        </p:nvGrpSpPr>
        <p:grpSpPr>
          <a:xfrm>
            <a:off x="520563" y="326550"/>
            <a:ext cx="8079900" cy="426900"/>
            <a:chOff x="552450" y="401675"/>
            <a:chExt cx="8079900" cy="426900"/>
          </a:xfrm>
        </p:grpSpPr>
        <p:sp>
          <p:nvSpPr>
            <p:cNvPr id="110" name="Google Shape;110;p9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name="adj" fmla="val 22312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9"/>
            <p:cNvSpPr/>
            <p:nvPr/>
          </p:nvSpPr>
          <p:spPr>
            <a:xfrm>
              <a:off x="720000" y="518729"/>
              <a:ext cx="195095" cy="195109"/>
            </a:xfrm>
            <a:custGeom>
              <a:avLst/>
              <a:gdLst/>
              <a:ahLst/>
              <a:cxnLst/>
              <a:rect l="l" t="t" r="r" b="b"/>
              <a:pathLst>
                <a:path w="2829" h="2829" extrusionOk="0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9"/>
            <p:cNvSpPr/>
            <p:nvPr/>
          </p:nvSpPr>
          <p:spPr>
            <a:xfrm>
              <a:off x="1080398" y="518729"/>
              <a:ext cx="195026" cy="195109"/>
            </a:xfrm>
            <a:custGeom>
              <a:avLst/>
              <a:gdLst/>
              <a:ahLst/>
              <a:cxnLst/>
              <a:rect l="l" t="t" r="r" b="b"/>
              <a:pathLst>
                <a:path w="2828" h="2829" extrusionOk="0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9"/>
            <p:cNvSpPr/>
            <p:nvPr/>
          </p:nvSpPr>
          <p:spPr>
            <a:xfrm>
              <a:off x="1440175" y="518729"/>
              <a:ext cx="195026" cy="195109"/>
            </a:xfrm>
            <a:custGeom>
              <a:avLst/>
              <a:gdLst/>
              <a:ahLst/>
              <a:cxnLst/>
              <a:rect l="l" t="t" r="r" b="b"/>
              <a:pathLst>
                <a:path w="2828" h="2829" extrusionOk="0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rgbClr val="6DC7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4" name="Google Shape;114;p9"/>
          <p:cNvSpPr txBox="1">
            <a:spLocks noGrp="1"/>
          </p:cNvSpPr>
          <p:nvPr>
            <p:ph type="title"/>
          </p:nvPr>
        </p:nvSpPr>
        <p:spPr>
          <a:xfrm>
            <a:off x="2490600" y="1614600"/>
            <a:ext cx="4162800" cy="9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15" name="Google Shape;115;p9"/>
          <p:cNvSpPr txBox="1">
            <a:spLocks noGrp="1"/>
          </p:cNvSpPr>
          <p:nvPr>
            <p:ph type="subTitle" idx="1"/>
          </p:nvPr>
        </p:nvSpPr>
        <p:spPr>
          <a:xfrm>
            <a:off x="2479125" y="2734850"/>
            <a:ext cx="4162800" cy="104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16" name="Google Shape;116;p9"/>
          <p:cNvSpPr/>
          <p:nvPr/>
        </p:nvSpPr>
        <p:spPr>
          <a:xfrm>
            <a:off x="8038964" y="2136263"/>
            <a:ext cx="200227" cy="199811"/>
          </a:xfrm>
          <a:custGeom>
            <a:avLst/>
            <a:gdLst/>
            <a:ahLst/>
            <a:cxnLst/>
            <a:rect l="l" t="t" r="r" b="b"/>
            <a:pathLst>
              <a:path w="963" h="961" extrusionOk="0">
                <a:moveTo>
                  <a:pt x="482" y="960"/>
                </a:moveTo>
                <a:cubicBezTo>
                  <a:pt x="747" y="960"/>
                  <a:pt x="963" y="745"/>
                  <a:pt x="963" y="481"/>
                </a:cubicBezTo>
                <a:cubicBezTo>
                  <a:pt x="963" y="216"/>
                  <a:pt x="747" y="0"/>
                  <a:pt x="482" y="0"/>
                </a:cubicBezTo>
                <a:cubicBezTo>
                  <a:pt x="217" y="0"/>
                  <a:pt x="1" y="216"/>
                  <a:pt x="1" y="481"/>
                </a:cubicBezTo>
                <a:cubicBezTo>
                  <a:pt x="1" y="742"/>
                  <a:pt x="219" y="960"/>
                  <a:pt x="482" y="960"/>
                </a:cubicBezTo>
                <a:close/>
              </a:path>
            </a:pathLst>
          </a:custGeom>
          <a:solidFill>
            <a:srgbClr val="92D9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9"/>
          <p:cNvSpPr/>
          <p:nvPr/>
        </p:nvSpPr>
        <p:spPr>
          <a:xfrm rot="4304125">
            <a:off x="7672168" y="1031002"/>
            <a:ext cx="1793781" cy="1459569"/>
          </a:xfrm>
          <a:custGeom>
            <a:avLst/>
            <a:gdLst/>
            <a:ahLst/>
            <a:cxnLst/>
            <a:rect l="l" t="t" r="r" b="b"/>
            <a:pathLst>
              <a:path w="9849" h="8014" extrusionOk="0">
                <a:moveTo>
                  <a:pt x="2143" y="0"/>
                </a:moveTo>
                <a:cubicBezTo>
                  <a:pt x="2606" y="0"/>
                  <a:pt x="2982" y="375"/>
                  <a:pt x="2982" y="837"/>
                </a:cubicBezTo>
                <a:cubicBezTo>
                  <a:pt x="2982" y="946"/>
                  <a:pt x="2961" y="1045"/>
                  <a:pt x="2924" y="1142"/>
                </a:cubicBezTo>
                <a:lnTo>
                  <a:pt x="8300" y="3856"/>
                </a:lnTo>
                <a:cubicBezTo>
                  <a:pt x="8450" y="3622"/>
                  <a:pt x="8711" y="3463"/>
                  <a:pt x="9009" y="3463"/>
                </a:cubicBezTo>
                <a:cubicBezTo>
                  <a:pt x="9472" y="3463"/>
                  <a:pt x="9848" y="3840"/>
                  <a:pt x="9848" y="4302"/>
                </a:cubicBezTo>
                <a:cubicBezTo>
                  <a:pt x="9848" y="4765"/>
                  <a:pt x="9472" y="5139"/>
                  <a:pt x="9009" y="5139"/>
                </a:cubicBezTo>
                <a:cubicBezTo>
                  <a:pt x="8709" y="5139"/>
                  <a:pt x="8444" y="4981"/>
                  <a:pt x="8298" y="4744"/>
                </a:cubicBezTo>
                <a:lnTo>
                  <a:pt x="2756" y="7483"/>
                </a:lnTo>
                <a:cubicBezTo>
                  <a:pt x="2766" y="7520"/>
                  <a:pt x="2770" y="7555"/>
                  <a:pt x="2770" y="7594"/>
                </a:cubicBezTo>
                <a:cubicBezTo>
                  <a:pt x="2770" y="7827"/>
                  <a:pt x="2583" y="8014"/>
                  <a:pt x="2353" y="8014"/>
                </a:cubicBezTo>
                <a:cubicBezTo>
                  <a:pt x="2120" y="8014"/>
                  <a:pt x="1933" y="7827"/>
                  <a:pt x="1933" y="7594"/>
                </a:cubicBezTo>
                <a:cubicBezTo>
                  <a:pt x="1933" y="7395"/>
                  <a:pt x="2071" y="7231"/>
                  <a:pt x="2260" y="7185"/>
                </a:cubicBezTo>
                <a:lnTo>
                  <a:pt x="2089" y="1670"/>
                </a:lnTo>
                <a:cubicBezTo>
                  <a:pt x="1654" y="1641"/>
                  <a:pt x="1306" y="1277"/>
                  <a:pt x="1306" y="835"/>
                </a:cubicBezTo>
                <a:cubicBezTo>
                  <a:pt x="1306" y="375"/>
                  <a:pt x="1680" y="0"/>
                  <a:pt x="2143" y="0"/>
                </a:cubicBezTo>
                <a:close/>
                <a:moveTo>
                  <a:pt x="416" y="4551"/>
                </a:moveTo>
                <a:cubicBezTo>
                  <a:pt x="646" y="4551"/>
                  <a:pt x="833" y="4736"/>
                  <a:pt x="833" y="4969"/>
                </a:cubicBezTo>
                <a:cubicBezTo>
                  <a:pt x="833" y="5199"/>
                  <a:pt x="648" y="5384"/>
                  <a:pt x="416" y="5384"/>
                </a:cubicBezTo>
                <a:cubicBezTo>
                  <a:pt x="187" y="5384"/>
                  <a:pt x="0" y="5199"/>
                  <a:pt x="0" y="4969"/>
                </a:cubicBezTo>
                <a:cubicBezTo>
                  <a:pt x="2" y="4736"/>
                  <a:pt x="187" y="4551"/>
                  <a:pt x="416" y="4551"/>
                </a:cubicBezTo>
                <a:close/>
                <a:moveTo>
                  <a:pt x="6856" y="952"/>
                </a:moveTo>
                <a:cubicBezTo>
                  <a:pt x="6716" y="952"/>
                  <a:pt x="6603" y="1066"/>
                  <a:pt x="6603" y="1205"/>
                </a:cubicBezTo>
                <a:cubicBezTo>
                  <a:pt x="6603" y="1343"/>
                  <a:pt x="6716" y="1456"/>
                  <a:pt x="6856" y="1456"/>
                </a:cubicBezTo>
                <a:cubicBezTo>
                  <a:pt x="6994" y="1456"/>
                  <a:pt x="7107" y="1343"/>
                  <a:pt x="7107" y="1205"/>
                </a:cubicBezTo>
                <a:cubicBezTo>
                  <a:pt x="7105" y="1066"/>
                  <a:pt x="6994" y="952"/>
                  <a:pt x="6856" y="952"/>
                </a:cubicBezTo>
                <a:close/>
                <a:moveTo>
                  <a:pt x="8226" y="4600"/>
                </a:moveTo>
                <a:cubicBezTo>
                  <a:pt x="8189" y="4508"/>
                  <a:pt x="8170" y="4407"/>
                  <a:pt x="8170" y="4302"/>
                </a:cubicBezTo>
                <a:cubicBezTo>
                  <a:pt x="8170" y="4195"/>
                  <a:pt x="8191" y="4093"/>
                  <a:pt x="8228" y="4000"/>
                </a:cubicBezTo>
                <a:lnTo>
                  <a:pt x="2852" y="1286"/>
                </a:lnTo>
                <a:cubicBezTo>
                  <a:pt x="2721" y="1491"/>
                  <a:pt x="2503" y="1637"/>
                  <a:pt x="2252" y="1668"/>
                </a:cubicBezTo>
                <a:lnTo>
                  <a:pt x="2421" y="7183"/>
                </a:lnTo>
                <a:cubicBezTo>
                  <a:pt x="2530" y="7202"/>
                  <a:pt x="2622" y="7261"/>
                  <a:pt x="2686" y="734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9"/>
          <p:cNvSpPr/>
          <p:nvPr/>
        </p:nvSpPr>
        <p:spPr>
          <a:xfrm rot="7355165">
            <a:off x="8197463" y="1374859"/>
            <a:ext cx="578861" cy="579015"/>
          </a:xfrm>
          <a:custGeom>
            <a:avLst/>
            <a:gdLst/>
            <a:ahLst/>
            <a:cxnLst/>
            <a:rect l="l" t="t" r="r" b="b"/>
            <a:pathLst>
              <a:path w="6293" h="6294" extrusionOk="0">
                <a:moveTo>
                  <a:pt x="6293" y="3147"/>
                </a:moveTo>
                <a:cubicBezTo>
                  <a:pt x="6293" y="4885"/>
                  <a:pt x="4882" y="6293"/>
                  <a:pt x="3146" y="6293"/>
                </a:cubicBezTo>
                <a:cubicBezTo>
                  <a:pt x="1409" y="6293"/>
                  <a:pt x="0" y="4885"/>
                  <a:pt x="0" y="3147"/>
                </a:cubicBezTo>
                <a:cubicBezTo>
                  <a:pt x="0" y="1409"/>
                  <a:pt x="1409" y="1"/>
                  <a:pt x="3146" y="1"/>
                </a:cubicBezTo>
                <a:cubicBezTo>
                  <a:pt x="4882" y="1"/>
                  <a:pt x="6293" y="1409"/>
                  <a:pt x="6293" y="3147"/>
                </a:cubicBezTo>
                <a:close/>
              </a:path>
            </a:pathLst>
          </a:custGeom>
          <a:solidFill>
            <a:srgbClr val="92D9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9"/>
          <p:cNvSpPr/>
          <p:nvPr/>
        </p:nvSpPr>
        <p:spPr>
          <a:xfrm>
            <a:off x="720009" y="4386686"/>
            <a:ext cx="88589" cy="216812"/>
          </a:xfrm>
          <a:custGeom>
            <a:avLst/>
            <a:gdLst/>
            <a:ahLst/>
            <a:cxnLst/>
            <a:rect l="l" t="t" r="r" b="b"/>
            <a:pathLst>
              <a:path w="702" h="1718" extrusionOk="0">
                <a:moveTo>
                  <a:pt x="701" y="281"/>
                </a:moveTo>
                <a:lnTo>
                  <a:pt x="278" y="281"/>
                </a:lnTo>
                <a:lnTo>
                  <a:pt x="278" y="1438"/>
                </a:lnTo>
                <a:lnTo>
                  <a:pt x="701" y="1438"/>
                </a:lnTo>
                <a:lnTo>
                  <a:pt x="701" y="1718"/>
                </a:lnTo>
                <a:lnTo>
                  <a:pt x="0" y="1718"/>
                </a:lnTo>
                <a:lnTo>
                  <a:pt x="0" y="1"/>
                </a:lnTo>
                <a:lnTo>
                  <a:pt x="70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9"/>
          <p:cNvSpPr/>
          <p:nvPr/>
        </p:nvSpPr>
        <p:spPr>
          <a:xfrm>
            <a:off x="873842" y="4435273"/>
            <a:ext cx="592107" cy="119511"/>
          </a:xfrm>
          <a:custGeom>
            <a:avLst/>
            <a:gdLst/>
            <a:ahLst/>
            <a:cxnLst/>
            <a:rect l="l" t="t" r="r" b="b"/>
            <a:pathLst>
              <a:path w="4692" h="947" extrusionOk="0">
                <a:moveTo>
                  <a:pt x="473" y="0"/>
                </a:moveTo>
                <a:lnTo>
                  <a:pt x="4218" y="0"/>
                </a:lnTo>
                <a:cubicBezTo>
                  <a:pt x="4477" y="0"/>
                  <a:pt x="4691" y="214"/>
                  <a:pt x="4691" y="473"/>
                </a:cubicBezTo>
                <a:lnTo>
                  <a:pt x="4691" y="473"/>
                </a:lnTo>
                <a:cubicBezTo>
                  <a:pt x="4691" y="735"/>
                  <a:pt x="4477" y="946"/>
                  <a:pt x="4218" y="946"/>
                </a:cubicBezTo>
                <a:lnTo>
                  <a:pt x="473" y="946"/>
                </a:lnTo>
                <a:cubicBezTo>
                  <a:pt x="212" y="946"/>
                  <a:pt x="1" y="735"/>
                  <a:pt x="1" y="473"/>
                </a:cubicBezTo>
                <a:lnTo>
                  <a:pt x="1" y="473"/>
                </a:lnTo>
                <a:cubicBezTo>
                  <a:pt x="1" y="214"/>
                  <a:pt x="212" y="0"/>
                  <a:pt x="473" y="0"/>
                </a:cubicBezTo>
                <a:close/>
              </a:path>
            </a:pathLst>
          </a:custGeom>
          <a:solidFill>
            <a:srgbClr val="FF9BD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9"/>
          <p:cNvSpPr/>
          <p:nvPr/>
        </p:nvSpPr>
        <p:spPr>
          <a:xfrm>
            <a:off x="1530695" y="4435273"/>
            <a:ext cx="296180" cy="119511"/>
          </a:xfrm>
          <a:custGeom>
            <a:avLst/>
            <a:gdLst/>
            <a:ahLst/>
            <a:cxnLst/>
            <a:rect l="l" t="t" r="r" b="b"/>
            <a:pathLst>
              <a:path w="2347" h="947" extrusionOk="0">
                <a:moveTo>
                  <a:pt x="475" y="0"/>
                </a:moveTo>
                <a:lnTo>
                  <a:pt x="1873" y="0"/>
                </a:lnTo>
                <a:cubicBezTo>
                  <a:pt x="2133" y="0"/>
                  <a:pt x="2346" y="214"/>
                  <a:pt x="2346" y="473"/>
                </a:cubicBezTo>
                <a:lnTo>
                  <a:pt x="2346" y="473"/>
                </a:lnTo>
                <a:cubicBezTo>
                  <a:pt x="2346" y="735"/>
                  <a:pt x="2133" y="946"/>
                  <a:pt x="1873" y="946"/>
                </a:cubicBezTo>
                <a:lnTo>
                  <a:pt x="475" y="946"/>
                </a:lnTo>
                <a:cubicBezTo>
                  <a:pt x="216" y="946"/>
                  <a:pt x="2" y="735"/>
                  <a:pt x="2" y="473"/>
                </a:cubicBezTo>
                <a:lnTo>
                  <a:pt x="2" y="473"/>
                </a:lnTo>
                <a:cubicBezTo>
                  <a:pt x="0" y="214"/>
                  <a:pt x="214" y="0"/>
                  <a:pt x="475" y="0"/>
                </a:cubicBezTo>
                <a:close/>
              </a:path>
            </a:pathLst>
          </a:custGeom>
          <a:solidFill>
            <a:srgbClr val="6D65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9"/>
          <p:cNvSpPr/>
          <p:nvPr/>
        </p:nvSpPr>
        <p:spPr>
          <a:xfrm>
            <a:off x="1891870" y="4386686"/>
            <a:ext cx="88841" cy="216812"/>
          </a:xfrm>
          <a:custGeom>
            <a:avLst/>
            <a:gdLst/>
            <a:ahLst/>
            <a:cxnLst/>
            <a:rect l="l" t="t" r="r" b="b"/>
            <a:pathLst>
              <a:path w="704" h="1718" extrusionOk="0">
                <a:moveTo>
                  <a:pt x="1" y="1"/>
                </a:moveTo>
                <a:lnTo>
                  <a:pt x="704" y="1"/>
                </a:lnTo>
                <a:lnTo>
                  <a:pt x="704" y="1718"/>
                </a:lnTo>
                <a:lnTo>
                  <a:pt x="1" y="1718"/>
                </a:lnTo>
                <a:lnTo>
                  <a:pt x="1" y="1438"/>
                </a:lnTo>
                <a:lnTo>
                  <a:pt x="426" y="1438"/>
                </a:lnTo>
                <a:lnTo>
                  <a:pt x="426" y="281"/>
                </a:lnTo>
                <a:lnTo>
                  <a:pt x="1" y="28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9"/>
          <p:cNvSpPr/>
          <p:nvPr/>
        </p:nvSpPr>
        <p:spPr>
          <a:xfrm>
            <a:off x="2613814" y="3845276"/>
            <a:ext cx="612675" cy="466873"/>
          </a:xfrm>
          <a:custGeom>
            <a:avLst/>
            <a:gdLst/>
            <a:ahLst/>
            <a:cxnLst/>
            <a:rect l="l" t="t" r="r" b="b"/>
            <a:pathLst>
              <a:path w="19298" h="16869" extrusionOk="0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  <a:effectLst>
            <a:outerShdw dist="104775" dir="1860000" algn="bl" rotWithShape="0">
              <a:srgbClr val="1B222D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9"/>
          <p:cNvSpPr/>
          <p:nvPr/>
        </p:nvSpPr>
        <p:spPr>
          <a:xfrm>
            <a:off x="4890775" y="2978036"/>
            <a:ext cx="612675" cy="466873"/>
          </a:xfrm>
          <a:custGeom>
            <a:avLst/>
            <a:gdLst/>
            <a:ahLst/>
            <a:cxnLst/>
            <a:rect l="l" t="t" r="r" b="b"/>
            <a:pathLst>
              <a:path w="19298" h="16869" extrusionOk="0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  <a:effectLst>
            <a:outerShdw dist="104775" dir="1860000" algn="bl" rotWithShape="0">
              <a:srgbClr val="1B222D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9"/>
          <p:cNvSpPr/>
          <p:nvPr/>
        </p:nvSpPr>
        <p:spPr>
          <a:xfrm>
            <a:off x="2613814" y="2978036"/>
            <a:ext cx="612675" cy="466873"/>
          </a:xfrm>
          <a:custGeom>
            <a:avLst/>
            <a:gdLst/>
            <a:ahLst/>
            <a:cxnLst/>
            <a:rect l="l" t="t" r="r" b="b"/>
            <a:pathLst>
              <a:path w="19298" h="16869" extrusionOk="0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  <a:effectLst>
            <a:outerShdw dist="104775" dir="1860000" algn="bl" rotWithShape="0">
              <a:srgbClr val="1B222D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" name="Google Shape;153;p13"/>
          <p:cNvGrpSpPr/>
          <p:nvPr/>
        </p:nvGrpSpPr>
        <p:grpSpPr>
          <a:xfrm>
            <a:off x="520563" y="326550"/>
            <a:ext cx="8079900" cy="426900"/>
            <a:chOff x="552450" y="401675"/>
            <a:chExt cx="8079900" cy="426900"/>
          </a:xfrm>
        </p:grpSpPr>
        <p:sp>
          <p:nvSpPr>
            <p:cNvPr id="154" name="Google Shape;154;p13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name="adj" fmla="val 2231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3"/>
            <p:cNvSpPr/>
            <p:nvPr/>
          </p:nvSpPr>
          <p:spPr>
            <a:xfrm>
              <a:off x="720000" y="518729"/>
              <a:ext cx="195095" cy="195109"/>
            </a:xfrm>
            <a:custGeom>
              <a:avLst/>
              <a:gdLst/>
              <a:ahLst/>
              <a:cxnLst/>
              <a:rect l="l" t="t" r="r" b="b"/>
              <a:pathLst>
                <a:path w="2829" h="2829" extrusionOk="0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3"/>
            <p:cNvSpPr/>
            <p:nvPr/>
          </p:nvSpPr>
          <p:spPr>
            <a:xfrm>
              <a:off x="1080398" y="518729"/>
              <a:ext cx="195026" cy="195109"/>
            </a:xfrm>
            <a:custGeom>
              <a:avLst/>
              <a:gdLst/>
              <a:ahLst/>
              <a:cxnLst/>
              <a:rect l="l" t="t" r="r" b="b"/>
              <a:pathLst>
                <a:path w="2828" h="2829" extrusionOk="0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3"/>
            <p:cNvSpPr/>
            <p:nvPr/>
          </p:nvSpPr>
          <p:spPr>
            <a:xfrm>
              <a:off x="1440175" y="518729"/>
              <a:ext cx="195026" cy="195109"/>
            </a:xfrm>
            <a:custGeom>
              <a:avLst/>
              <a:gdLst/>
              <a:ahLst/>
              <a:cxnLst/>
              <a:rect l="l" t="t" r="r" b="b"/>
              <a:pathLst>
                <a:path w="2828" h="2829" extrusionOk="0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8" name="Google Shape;158;p13"/>
          <p:cNvSpPr/>
          <p:nvPr/>
        </p:nvSpPr>
        <p:spPr>
          <a:xfrm>
            <a:off x="520575" y="819150"/>
            <a:ext cx="8079900" cy="3898800"/>
          </a:xfrm>
          <a:prstGeom prst="roundRect">
            <a:avLst>
              <a:gd name="adj" fmla="val 3542"/>
            </a:avLst>
          </a:prstGeom>
          <a:solidFill>
            <a:srgbClr val="88A6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3"/>
          <p:cNvSpPr txBox="1">
            <a:spLocks noGrp="1"/>
          </p:cNvSpPr>
          <p:nvPr>
            <p:ph type="title"/>
          </p:nvPr>
        </p:nvSpPr>
        <p:spPr>
          <a:xfrm>
            <a:off x="2240456" y="1985865"/>
            <a:ext cx="18837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60" name="Google Shape;160;p13"/>
          <p:cNvSpPr txBox="1">
            <a:spLocks noGrp="1"/>
          </p:cNvSpPr>
          <p:nvPr>
            <p:ph type="subTitle" idx="1"/>
          </p:nvPr>
        </p:nvSpPr>
        <p:spPr>
          <a:xfrm>
            <a:off x="2079550" y="2426200"/>
            <a:ext cx="22296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13"/>
          <p:cNvSpPr txBox="1">
            <a:spLocks noGrp="1"/>
          </p:cNvSpPr>
          <p:nvPr>
            <p:ph type="title" idx="2" hasCustomPrompt="1"/>
          </p:nvPr>
        </p:nvSpPr>
        <p:spPr>
          <a:xfrm rot="1296">
            <a:off x="4795982" y="3370397"/>
            <a:ext cx="7956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2" name="Google Shape;162;p13"/>
          <p:cNvSpPr txBox="1">
            <a:spLocks noGrp="1"/>
          </p:cNvSpPr>
          <p:nvPr>
            <p:ph type="title" idx="3" hasCustomPrompt="1"/>
          </p:nvPr>
        </p:nvSpPr>
        <p:spPr>
          <a:xfrm>
            <a:off x="881056" y="3370847"/>
            <a:ext cx="795600" cy="5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3" name="Google Shape;163;p13"/>
          <p:cNvSpPr txBox="1">
            <a:spLocks noGrp="1"/>
          </p:cNvSpPr>
          <p:nvPr>
            <p:ph type="title" idx="4"/>
          </p:nvPr>
        </p:nvSpPr>
        <p:spPr>
          <a:xfrm>
            <a:off x="2242402" y="3341825"/>
            <a:ext cx="1879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64" name="Google Shape;164;p13"/>
          <p:cNvSpPr txBox="1">
            <a:spLocks noGrp="1"/>
          </p:cNvSpPr>
          <p:nvPr>
            <p:ph type="subTitle" idx="5"/>
          </p:nvPr>
        </p:nvSpPr>
        <p:spPr>
          <a:xfrm>
            <a:off x="2087410" y="3782550"/>
            <a:ext cx="2229600" cy="5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13"/>
          <p:cNvSpPr txBox="1">
            <a:spLocks noGrp="1"/>
          </p:cNvSpPr>
          <p:nvPr>
            <p:ph type="title" idx="6"/>
          </p:nvPr>
        </p:nvSpPr>
        <p:spPr>
          <a:xfrm>
            <a:off x="6109156" y="3339725"/>
            <a:ext cx="18837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66" name="Google Shape;166;p13"/>
          <p:cNvSpPr txBox="1">
            <a:spLocks noGrp="1"/>
          </p:cNvSpPr>
          <p:nvPr>
            <p:ph type="subTitle" idx="7"/>
          </p:nvPr>
        </p:nvSpPr>
        <p:spPr>
          <a:xfrm>
            <a:off x="5932350" y="3782554"/>
            <a:ext cx="2237400" cy="5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13"/>
          <p:cNvSpPr txBox="1">
            <a:spLocks noGrp="1"/>
          </p:cNvSpPr>
          <p:nvPr>
            <p:ph type="title" idx="8"/>
          </p:nvPr>
        </p:nvSpPr>
        <p:spPr>
          <a:xfrm>
            <a:off x="6109156" y="1985865"/>
            <a:ext cx="18837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68" name="Google Shape;168;p13"/>
          <p:cNvSpPr txBox="1">
            <a:spLocks noGrp="1"/>
          </p:cNvSpPr>
          <p:nvPr>
            <p:ph type="subTitle" idx="9"/>
          </p:nvPr>
        </p:nvSpPr>
        <p:spPr>
          <a:xfrm>
            <a:off x="5932362" y="2424850"/>
            <a:ext cx="2237400" cy="5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13"/>
          <p:cNvSpPr txBox="1">
            <a:spLocks noGrp="1"/>
          </p:cNvSpPr>
          <p:nvPr>
            <p:ph type="title" idx="13" hasCustomPrompt="1"/>
          </p:nvPr>
        </p:nvSpPr>
        <p:spPr>
          <a:xfrm rot="1296">
            <a:off x="4795981" y="1964342"/>
            <a:ext cx="795600" cy="5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70" name="Google Shape;170;p13"/>
          <p:cNvSpPr txBox="1">
            <a:spLocks noGrp="1"/>
          </p:cNvSpPr>
          <p:nvPr>
            <p:ph type="title" idx="14" hasCustomPrompt="1"/>
          </p:nvPr>
        </p:nvSpPr>
        <p:spPr>
          <a:xfrm rot="1302">
            <a:off x="882700" y="1964200"/>
            <a:ext cx="792300" cy="5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71" name="Google Shape;171;p13"/>
          <p:cNvSpPr txBox="1">
            <a:spLocks noGrp="1"/>
          </p:cNvSpPr>
          <p:nvPr>
            <p:ph type="title" idx="15"/>
          </p:nvPr>
        </p:nvSpPr>
        <p:spPr>
          <a:xfrm>
            <a:off x="720000" y="935913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72" name="Google Shape;172;p13"/>
          <p:cNvGrpSpPr/>
          <p:nvPr/>
        </p:nvGrpSpPr>
        <p:grpSpPr>
          <a:xfrm>
            <a:off x="7764407" y="575481"/>
            <a:ext cx="1308352" cy="1308606"/>
            <a:chOff x="7764407" y="575481"/>
            <a:chExt cx="1308352" cy="1308606"/>
          </a:xfrm>
        </p:grpSpPr>
        <p:sp>
          <p:nvSpPr>
            <p:cNvPr id="173" name="Google Shape;173;p13"/>
            <p:cNvSpPr/>
            <p:nvPr/>
          </p:nvSpPr>
          <p:spPr>
            <a:xfrm>
              <a:off x="7943850" y="714375"/>
              <a:ext cx="1128900" cy="112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4" name="Google Shape;174;p13"/>
            <p:cNvGrpSpPr/>
            <p:nvPr/>
          </p:nvGrpSpPr>
          <p:grpSpPr>
            <a:xfrm rot="-846281">
              <a:off x="7879557" y="690583"/>
              <a:ext cx="1078052" cy="1078403"/>
              <a:chOff x="5759760" y="3433415"/>
              <a:chExt cx="583422" cy="583612"/>
            </a:xfrm>
          </p:grpSpPr>
          <p:sp>
            <p:nvSpPr>
              <p:cNvPr id="175" name="Google Shape;175;p13"/>
              <p:cNvSpPr/>
              <p:nvPr/>
            </p:nvSpPr>
            <p:spPr>
              <a:xfrm>
                <a:off x="5759760" y="3433415"/>
                <a:ext cx="583422" cy="583612"/>
              </a:xfrm>
              <a:custGeom>
                <a:avLst/>
                <a:gdLst/>
                <a:ahLst/>
                <a:cxnLst/>
                <a:rect l="l" t="t" r="r" b="b"/>
                <a:pathLst>
                  <a:path w="12302" h="12306" extrusionOk="0">
                    <a:moveTo>
                      <a:pt x="6540" y="217"/>
                    </a:moveTo>
                    <a:cubicBezTo>
                      <a:pt x="9818" y="430"/>
                      <a:pt x="12302" y="3262"/>
                      <a:pt x="12090" y="6542"/>
                    </a:cubicBezTo>
                    <a:cubicBezTo>
                      <a:pt x="11876" y="9820"/>
                      <a:pt x="9042" y="12306"/>
                      <a:pt x="5762" y="12092"/>
                    </a:cubicBezTo>
                    <a:cubicBezTo>
                      <a:pt x="2487" y="11878"/>
                      <a:pt x="1" y="9047"/>
                      <a:pt x="214" y="5767"/>
                    </a:cubicBezTo>
                    <a:cubicBezTo>
                      <a:pt x="426" y="2487"/>
                      <a:pt x="3260" y="1"/>
                      <a:pt x="6540" y="217"/>
                    </a:cubicBezTo>
                    <a:close/>
                  </a:path>
                </a:pathLst>
              </a:custGeom>
              <a:solidFill>
                <a:srgbClr val="F8EF5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3"/>
              <p:cNvSpPr/>
              <p:nvPr/>
            </p:nvSpPr>
            <p:spPr>
              <a:xfrm>
                <a:off x="5834360" y="3463578"/>
                <a:ext cx="315613" cy="339421"/>
              </a:xfrm>
              <a:custGeom>
                <a:avLst/>
                <a:gdLst/>
                <a:ahLst/>
                <a:cxnLst/>
                <a:rect l="l" t="t" r="r" b="b"/>
                <a:pathLst>
                  <a:path w="6655" h="7157" extrusionOk="0">
                    <a:moveTo>
                      <a:pt x="5732" y="251"/>
                    </a:moveTo>
                    <a:cubicBezTo>
                      <a:pt x="5999" y="269"/>
                      <a:pt x="6233" y="393"/>
                      <a:pt x="6398" y="580"/>
                    </a:cubicBezTo>
                    <a:cubicBezTo>
                      <a:pt x="6562" y="769"/>
                      <a:pt x="6655" y="1016"/>
                      <a:pt x="6636" y="1283"/>
                    </a:cubicBezTo>
                    <a:cubicBezTo>
                      <a:pt x="6620" y="1551"/>
                      <a:pt x="6497" y="1783"/>
                      <a:pt x="6307" y="1947"/>
                    </a:cubicBezTo>
                    <a:cubicBezTo>
                      <a:pt x="6122" y="2112"/>
                      <a:pt x="5874" y="2205"/>
                      <a:pt x="5606" y="2188"/>
                    </a:cubicBezTo>
                    <a:cubicBezTo>
                      <a:pt x="5339" y="2170"/>
                      <a:pt x="5104" y="2046"/>
                      <a:pt x="4940" y="1859"/>
                    </a:cubicBezTo>
                    <a:cubicBezTo>
                      <a:pt x="4775" y="1674"/>
                      <a:pt x="4683" y="1423"/>
                      <a:pt x="4701" y="1156"/>
                    </a:cubicBezTo>
                    <a:cubicBezTo>
                      <a:pt x="4720" y="888"/>
                      <a:pt x="4843" y="656"/>
                      <a:pt x="5030" y="492"/>
                    </a:cubicBezTo>
                    <a:cubicBezTo>
                      <a:pt x="5216" y="329"/>
                      <a:pt x="5464" y="237"/>
                      <a:pt x="5732" y="251"/>
                    </a:cubicBezTo>
                    <a:close/>
                    <a:moveTo>
                      <a:pt x="1535" y="4298"/>
                    </a:moveTo>
                    <a:cubicBezTo>
                      <a:pt x="1925" y="4323"/>
                      <a:pt x="2271" y="4506"/>
                      <a:pt x="2509" y="4777"/>
                    </a:cubicBezTo>
                    <a:cubicBezTo>
                      <a:pt x="2748" y="5051"/>
                      <a:pt x="2884" y="5417"/>
                      <a:pt x="2859" y="5805"/>
                    </a:cubicBezTo>
                    <a:cubicBezTo>
                      <a:pt x="2832" y="6196"/>
                      <a:pt x="2651" y="6541"/>
                      <a:pt x="2378" y="6780"/>
                    </a:cubicBezTo>
                    <a:cubicBezTo>
                      <a:pt x="2106" y="7018"/>
                      <a:pt x="1740" y="7156"/>
                      <a:pt x="1350" y="7129"/>
                    </a:cubicBezTo>
                    <a:cubicBezTo>
                      <a:pt x="959" y="7105"/>
                      <a:pt x="616" y="6922"/>
                      <a:pt x="375" y="6650"/>
                    </a:cubicBezTo>
                    <a:cubicBezTo>
                      <a:pt x="136" y="6377"/>
                      <a:pt x="1" y="6009"/>
                      <a:pt x="25" y="5622"/>
                    </a:cubicBezTo>
                    <a:cubicBezTo>
                      <a:pt x="52" y="5231"/>
                      <a:pt x="235" y="4886"/>
                      <a:pt x="507" y="4647"/>
                    </a:cubicBezTo>
                    <a:cubicBezTo>
                      <a:pt x="780" y="4409"/>
                      <a:pt x="1144" y="4271"/>
                      <a:pt x="1535" y="4298"/>
                    </a:cubicBezTo>
                    <a:close/>
                    <a:moveTo>
                      <a:pt x="2333" y="4937"/>
                    </a:moveTo>
                    <a:cubicBezTo>
                      <a:pt x="2133" y="4711"/>
                      <a:pt x="1845" y="4559"/>
                      <a:pt x="1522" y="4538"/>
                    </a:cubicBezTo>
                    <a:cubicBezTo>
                      <a:pt x="1195" y="4518"/>
                      <a:pt x="893" y="4629"/>
                      <a:pt x="667" y="4830"/>
                    </a:cubicBezTo>
                    <a:cubicBezTo>
                      <a:pt x="441" y="5028"/>
                      <a:pt x="289" y="5316"/>
                      <a:pt x="268" y="5639"/>
                    </a:cubicBezTo>
                    <a:cubicBezTo>
                      <a:pt x="247" y="5966"/>
                      <a:pt x="358" y="6270"/>
                      <a:pt x="558" y="6496"/>
                    </a:cubicBezTo>
                    <a:cubicBezTo>
                      <a:pt x="759" y="6722"/>
                      <a:pt x="1043" y="6872"/>
                      <a:pt x="1368" y="6893"/>
                    </a:cubicBezTo>
                    <a:cubicBezTo>
                      <a:pt x="1695" y="6914"/>
                      <a:pt x="1997" y="6805"/>
                      <a:pt x="2224" y="6603"/>
                    </a:cubicBezTo>
                    <a:cubicBezTo>
                      <a:pt x="2452" y="6406"/>
                      <a:pt x="2602" y="6118"/>
                      <a:pt x="2622" y="5793"/>
                    </a:cubicBezTo>
                    <a:cubicBezTo>
                      <a:pt x="2643" y="5468"/>
                      <a:pt x="2530" y="5164"/>
                      <a:pt x="2333" y="4937"/>
                    </a:cubicBezTo>
                    <a:close/>
                    <a:moveTo>
                      <a:pt x="3468" y="12"/>
                    </a:moveTo>
                    <a:cubicBezTo>
                      <a:pt x="3638" y="23"/>
                      <a:pt x="3788" y="103"/>
                      <a:pt x="3891" y="220"/>
                    </a:cubicBezTo>
                    <a:cubicBezTo>
                      <a:pt x="3998" y="339"/>
                      <a:pt x="4056" y="498"/>
                      <a:pt x="4043" y="668"/>
                    </a:cubicBezTo>
                    <a:cubicBezTo>
                      <a:pt x="4033" y="837"/>
                      <a:pt x="3953" y="987"/>
                      <a:pt x="3836" y="1092"/>
                    </a:cubicBezTo>
                    <a:cubicBezTo>
                      <a:pt x="3716" y="1197"/>
                      <a:pt x="3558" y="1257"/>
                      <a:pt x="3387" y="1244"/>
                    </a:cubicBezTo>
                    <a:cubicBezTo>
                      <a:pt x="3219" y="1234"/>
                      <a:pt x="3069" y="1154"/>
                      <a:pt x="2964" y="1034"/>
                    </a:cubicBezTo>
                    <a:cubicBezTo>
                      <a:pt x="2859" y="917"/>
                      <a:pt x="2799" y="757"/>
                      <a:pt x="2812" y="588"/>
                    </a:cubicBezTo>
                    <a:cubicBezTo>
                      <a:pt x="2826" y="420"/>
                      <a:pt x="2902" y="269"/>
                      <a:pt x="3021" y="165"/>
                    </a:cubicBezTo>
                    <a:cubicBezTo>
                      <a:pt x="3139" y="60"/>
                      <a:pt x="3299" y="0"/>
                      <a:pt x="3468" y="12"/>
                    </a:cubicBezTo>
                    <a:close/>
                    <a:moveTo>
                      <a:pt x="3756" y="339"/>
                    </a:moveTo>
                    <a:cubicBezTo>
                      <a:pt x="3682" y="253"/>
                      <a:pt x="3577" y="198"/>
                      <a:pt x="3455" y="193"/>
                    </a:cubicBezTo>
                    <a:cubicBezTo>
                      <a:pt x="3334" y="185"/>
                      <a:pt x="3221" y="226"/>
                      <a:pt x="3139" y="300"/>
                    </a:cubicBezTo>
                    <a:cubicBezTo>
                      <a:pt x="3054" y="374"/>
                      <a:pt x="2997" y="481"/>
                      <a:pt x="2993" y="601"/>
                    </a:cubicBezTo>
                    <a:cubicBezTo>
                      <a:pt x="2984" y="722"/>
                      <a:pt x="3026" y="835"/>
                      <a:pt x="3100" y="917"/>
                    </a:cubicBezTo>
                    <a:cubicBezTo>
                      <a:pt x="3176" y="1002"/>
                      <a:pt x="3281" y="1055"/>
                      <a:pt x="3402" y="1063"/>
                    </a:cubicBezTo>
                    <a:cubicBezTo>
                      <a:pt x="3521" y="1071"/>
                      <a:pt x="3634" y="1030"/>
                      <a:pt x="3716" y="956"/>
                    </a:cubicBezTo>
                    <a:cubicBezTo>
                      <a:pt x="3803" y="882"/>
                      <a:pt x="3856" y="775"/>
                      <a:pt x="3865" y="656"/>
                    </a:cubicBezTo>
                    <a:cubicBezTo>
                      <a:pt x="3871" y="537"/>
                      <a:pt x="3830" y="424"/>
                      <a:pt x="3756" y="339"/>
                    </a:cubicBezTo>
                    <a:close/>
                    <a:moveTo>
                      <a:pt x="5719" y="432"/>
                    </a:moveTo>
                    <a:cubicBezTo>
                      <a:pt x="5503" y="415"/>
                      <a:pt x="5300" y="492"/>
                      <a:pt x="5150" y="627"/>
                    </a:cubicBezTo>
                    <a:cubicBezTo>
                      <a:pt x="4998" y="761"/>
                      <a:pt x="4895" y="950"/>
                      <a:pt x="4882" y="1170"/>
                    </a:cubicBezTo>
                    <a:cubicBezTo>
                      <a:pt x="4866" y="1386"/>
                      <a:pt x="4944" y="1588"/>
                      <a:pt x="5078" y="1740"/>
                    </a:cubicBezTo>
                    <a:cubicBezTo>
                      <a:pt x="5211" y="1892"/>
                      <a:pt x="5401" y="1995"/>
                      <a:pt x="5619" y="2007"/>
                    </a:cubicBezTo>
                    <a:cubicBezTo>
                      <a:pt x="5834" y="2024"/>
                      <a:pt x="6038" y="1945"/>
                      <a:pt x="6190" y="1812"/>
                    </a:cubicBezTo>
                    <a:cubicBezTo>
                      <a:pt x="6342" y="1678"/>
                      <a:pt x="6445" y="1487"/>
                      <a:pt x="6458" y="1269"/>
                    </a:cubicBezTo>
                    <a:cubicBezTo>
                      <a:pt x="6486" y="835"/>
                      <a:pt x="6157" y="459"/>
                      <a:pt x="5719" y="432"/>
                    </a:cubicBezTo>
                    <a:close/>
                  </a:path>
                </a:pathLst>
              </a:custGeom>
              <a:solidFill>
                <a:srgbClr val="FF9B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3"/>
              <p:cNvSpPr/>
              <p:nvPr/>
            </p:nvSpPr>
            <p:spPr>
              <a:xfrm>
                <a:off x="5815058" y="3536707"/>
                <a:ext cx="519161" cy="470788"/>
              </a:xfrm>
              <a:custGeom>
                <a:avLst/>
                <a:gdLst/>
                <a:ahLst/>
                <a:cxnLst/>
                <a:rect l="l" t="t" r="r" b="b"/>
                <a:pathLst>
                  <a:path w="10947" h="9927" extrusionOk="0">
                    <a:moveTo>
                      <a:pt x="9412" y="0"/>
                    </a:moveTo>
                    <a:cubicBezTo>
                      <a:pt x="10165" y="837"/>
                      <a:pt x="10679" y="1886"/>
                      <a:pt x="10860" y="3038"/>
                    </a:cubicBezTo>
                    <a:lnTo>
                      <a:pt x="10887" y="3219"/>
                    </a:lnTo>
                    <a:cubicBezTo>
                      <a:pt x="10934" y="3591"/>
                      <a:pt x="10946" y="3973"/>
                      <a:pt x="10922" y="4364"/>
                    </a:cubicBezTo>
                    <a:cubicBezTo>
                      <a:pt x="10899" y="4714"/>
                      <a:pt x="10848" y="5053"/>
                      <a:pt x="10768" y="5380"/>
                    </a:cubicBezTo>
                    <a:lnTo>
                      <a:pt x="10722" y="5555"/>
                    </a:lnTo>
                    <a:cubicBezTo>
                      <a:pt x="10054" y="7998"/>
                      <a:pt x="7878" y="9778"/>
                      <a:pt x="5316" y="9916"/>
                    </a:cubicBezTo>
                    <a:cubicBezTo>
                      <a:pt x="5324" y="9875"/>
                      <a:pt x="5326" y="9834"/>
                      <a:pt x="5328" y="9793"/>
                    </a:cubicBezTo>
                    <a:cubicBezTo>
                      <a:pt x="5355" y="9408"/>
                      <a:pt x="5222" y="9048"/>
                      <a:pt x="4985" y="8779"/>
                    </a:cubicBezTo>
                    <a:cubicBezTo>
                      <a:pt x="4749" y="8507"/>
                      <a:pt x="4409" y="8329"/>
                      <a:pt x="4023" y="8302"/>
                    </a:cubicBezTo>
                    <a:cubicBezTo>
                      <a:pt x="3638" y="8277"/>
                      <a:pt x="3278" y="8411"/>
                      <a:pt x="3009" y="8647"/>
                    </a:cubicBezTo>
                    <a:cubicBezTo>
                      <a:pt x="2785" y="8843"/>
                      <a:pt x="2626" y="9106"/>
                      <a:pt x="2561" y="9410"/>
                    </a:cubicBezTo>
                    <a:cubicBezTo>
                      <a:pt x="1508" y="8939"/>
                      <a:pt x="622" y="8174"/>
                      <a:pt x="0" y="7222"/>
                    </a:cubicBezTo>
                    <a:cubicBezTo>
                      <a:pt x="2532" y="7506"/>
                      <a:pt x="3509" y="7043"/>
                      <a:pt x="4434" y="5147"/>
                    </a:cubicBezTo>
                    <a:cubicBezTo>
                      <a:pt x="5417" y="3138"/>
                      <a:pt x="7218" y="5590"/>
                      <a:pt x="8004" y="2400"/>
                    </a:cubicBezTo>
                    <a:cubicBezTo>
                      <a:pt x="8370" y="893"/>
                      <a:pt x="8929" y="253"/>
                      <a:pt x="9412" y="0"/>
                    </a:cubicBezTo>
                    <a:close/>
                    <a:moveTo>
                      <a:pt x="5131" y="9922"/>
                    </a:moveTo>
                    <a:cubicBezTo>
                      <a:pt x="5139" y="9875"/>
                      <a:pt x="5148" y="9828"/>
                      <a:pt x="5150" y="9778"/>
                    </a:cubicBezTo>
                    <a:cubicBezTo>
                      <a:pt x="5170" y="9441"/>
                      <a:pt x="5055" y="9126"/>
                      <a:pt x="4849" y="8894"/>
                    </a:cubicBezTo>
                    <a:cubicBezTo>
                      <a:pt x="4644" y="8660"/>
                      <a:pt x="4348" y="8503"/>
                      <a:pt x="4010" y="8479"/>
                    </a:cubicBezTo>
                    <a:cubicBezTo>
                      <a:pt x="3673" y="8458"/>
                      <a:pt x="3361" y="8575"/>
                      <a:pt x="3124" y="8781"/>
                    </a:cubicBezTo>
                    <a:cubicBezTo>
                      <a:pt x="2921" y="8958"/>
                      <a:pt x="2777" y="9203"/>
                      <a:pt x="2729" y="9482"/>
                    </a:cubicBezTo>
                    <a:cubicBezTo>
                      <a:pt x="3309" y="9719"/>
                      <a:pt x="3936" y="9871"/>
                      <a:pt x="4594" y="9912"/>
                    </a:cubicBezTo>
                    <a:cubicBezTo>
                      <a:pt x="4777" y="9924"/>
                      <a:pt x="4954" y="9926"/>
                      <a:pt x="5131" y="9922"/>
                    </a:cubicBezTo>
                    <a:close/>
                  </a:path>
                </a:pathLst>
              </a:custGeom>
              <a:solidFill>
                <a:srgbClr val="FF9B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13"/>
              <p:cNvSpPr/>
              <p:nvPr/>
            </p:nvSpPr>
            <p:spPr>
              <a:xfrm>
                <a:off x="6114357" y="3762165"/>
                <a:ext cx="55724" cy="55630"/>
              </a:xfrm>
              <a:custGeom>
                <a:avLst/>
                <a:gdLst/>
                <a:ahLst/>
                <a:cxnLst/>
                <a:rect l="l" t="t" r="r" b="b"/>
                <a:pathLst>
                  <a:path w="1175" h="1173" extrusionOk="0">
                    <a:moveTo>
                      <a:pt x="626" y="19"/>
                    </a:moveTo>
                    <a:cubicBezTo>
                      <a:pt x="936" y="40"/>
                      <a:pt x="1175" y="309"/>
                      <a:pt x="1154" y="624"/>
                    </a:cubicBezTo>
                    <a:cubicBezTo>
                      <a:pt x="1133" y="934"/>
                      <a:pt x="864" y="1173"/>
                      <a:pt x="552" y="1152"/>
                    </a:cubicBezTo>
                    <a:cubicBezTo>
                      <a:pt x="237" y="1132"/>
                      <a:pt x="0" y="862"/>
                      <a:pt x="21" y="550"/>
                    </a:cubicBezTo>
                    <a:cubicBezTo>
                      <a:pt x="42" y="237"/>
                      <a:pt x="311" y="1"/>
                      <a:pt x="626" y="1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79" name="Google Shape;179;p13"/>
          <p:cNvSpPr/>
          <p:nvPr/>
        </p:nvSpPr>
        <p:spPr>
          <a:xfrm>
            <a:off x="7455971" y="575487"/>
            <a:ext cx="593886" cy="593996"/>
          </a:xfrm>
          <a:custGeom>
            <a:avLst/>
            <a:gdLst/>
            <a:ahLst/>
            <a:cxnLst/>
            <a:rect l="l" t="t" r="r" b="b"/>
            <a:pathLst>
              <a:path w="6293" h="6294" extrusionOk="0">
                <a:moveTo>
                  <a:pt x="6293" y="3147"/>
                </a:moveTo>
                <a:cubicBezTo>
                  <a:pt x="6293" y="4885"/>
                  <a:pt x="4882" y="6293"/>
                  <a:pt x="3146" y="6293"/>
                </a:cubicBezTo>
                <a:cubicBezTo>
                  <a:pt x="1409" y="6293"/>
                  <a:pt x="0" y="4885"/>
                  <a:pt x="0" y="3147"/>
                </a:cubicBezTo>
                <a:cubicBezTo>
                  <a:pt x="0" y="1409"/>
                  <a:pt x="1409" y="1"/>
                  <a:pt x="3146" y="1"/>
                </a:cubicBezTo>
                <a:cubicBezTo>
                  <a:pt x="4882" y="1"/>
                  <a:pt x="6293" y="1409"/>
                  <a:pt x="6293" y="314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4"/>
          <p:cNvSpPr/>
          <p:nvPr/>
        </p:nvSpPr>
        <p:spPr>
          <a:xfrm>
            <a:off x="520575" y="819150"/>
            <a:ext cx="8079900" cy="3898800"/>
          </a:xfrm>
          <a:prstGeom prst="roundRect">
            <a:avLst>
              <a:gd name="adj" fmla="val 3542"/>
            </a:avLst>
          </a:prstGeom>
          <a:solidFill>
            <a:srgbClr val="88A6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9" name="Google Shape;339;p24"/>
          <p:cNvGrpSpPr/>
          <p:nvPr/>
        </p:nvGrpSpPr>
        <p:grpSpPr>
          <a:xfrm>
            <a:off x="520563" y="326550"/>
            <a:ext cx="8079900" cy="426900"/>
            <a:chOff x="552450" y="401675"/>
            <a:chExt cx="8079900" cy="426900"/>
          </a:xfrm>
        </p:grpSpPr>
        <p:sp>
          <p:nvSpPr>
            <p:cNvPr id="340" name="Google Shape;340;p24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name="adj" fmla="val 2231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4"/>
            <p:cNvSpPr/>
            <p:nvPr/>
          </p:nvSpPr>
          <p:spPr>
            <a:xfrm>
              <a:off x="720000" y="518729"/>
              <a:ext cx="195095" cy="195109"/>
            </a:xfrm>
            <a:custGeom>
              <a:avLst/>
              <a:gdLst/>
              <a:ahLst/>
              <a:cxnLst/>
              <a:rect l="l" t="t" r="r" b="b"/>
              <a:pathLst>
                <a:path w="2829" h="2829" extrusionOk="0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4"/>
            <p:cNvSpPr/>
            <p:nvPr/>
          </p:nvSpPr>
          <p:spPr>
            <a:xfrm>
              <a:off x="1080398" y="518729"/>
              <a:ext cx="195026" cy="195109"/>
            </a:xfrm>
            <a:custGeom>
              <a:avLst/>
              <a:gdLst/>
              <a:ahLst/>
              <a:cxnLst/>
              <a:rect l="l" t="t" r="r" b="b"/>
              <a:pathLst>
                <a:path w="2828" h="2829" extrusionOk="0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4"/>
            <p:cNvSpPr/>
            <p:nvPr/>
          </p:nvSpPr>
          <p:spPr>
            <a:xfrm>
              <a:off x="1440175" y="518729"/>
              <a:ext cx="195026" cy="195109"/>
            </a:xfrm>
            <a:custGeom>
              <a:avLst/>
              <a:gdLst/>
              <a:ahLst/>
              <a:cxnLst/>
              <a:rect l="l" t="t" r="r" b="b"/>
              <a:pathLst>
                <a:path w="2828" h="2829" extrusionOk="0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4" name="Google Shape;344;p24"/>
          <p:cNvSpPr txBox="1">
            <a:spLocks noGrp="1"/>
          </p:cNvSpPr>
          <p:nvPr>
            <p:ph type="title"/>
          </p:nvPr>
        </p:nvSpPr>
        <p:spPr>
          <a:xfrm>
            <a:off x="720000" y="969225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45" name="Google Shape;345;p24"/>
          <p:cNvSpPr txBox="1">
            <a:spLocks noGrp="1"/>
          </p:cNvSpPr>
          <p:nvPr>
            <p:ph type="title" idx="2"/>
          </p:nvPr>
        </p:nvSpPr>
        <p:spPr>
          <a:xfrm>
            <a:off x="923025" y="2121888"/>
            <a:ext cx="19569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6" name="Google Shape;346;p24"/>
          <p:cNvSpPr txBox="1">
            <a:spLocks noGrp="1"/>
          </p:cNvSpPr>
          <p:nvPr>
            <p:ph type="subTitle" idx="1"/>
          </p:nvPr>
        </p:nvSpPr>
        <p:spPr>
          <a:xfrm>
            <a:off x="922125" y="2571749"/>
            <a:ext cx="1958700" cy="124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7" name="Google Shape;347;p24"/>
          <p:cNvSpPr txBox="1">
            <a:spLocks noGrp="1"/>
          </p:cNvSpPr>
          <p:nvPr>
            <p:ph type="title" idx="3"/>
          </p:nvPr>
        </p:nvSpPr>
        <p:spPr>
          <a:xfrm>
            <a:off x="3526675" y="2121900"/>
            <a:ext cx="19569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8" name="Google Shape;348;p24"/>
          <p:cNvSpPr txBox="1">
            <a:spLocks noGrp="1"/>
          </p:cNvSpPr>
          <p:nvPr>
            <p:ph type="subTitle" idx="4"/>
          </p:nvPr>
        </p:nvSpPr>
        <p:spPr>
          <a:xfrm>
            <a:off x="3526675" y="2571899"/>
            <a:ext cx="1956900" cy="124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9" name="Google Shape;349;p24"/>
          <p:cNvSpPr txBox="1">
            <a:spLocks noGrp="1"/>
          </p:cNvSpPr>
          <p:nvPr>
            <p:ph type="title" idx="5"/>
          </p:nvPr>
        </p:nvSpPr>
        <p:spPr>
          <a:xfrm>
            <a:off x="6130350" y="2121888"/>
            <a:ext cx="19569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0" name="Google Shape;350;p24"/>
          <p:cNvSpPr txBox="1">
            <a:spLocks noGrp="1"/>
          </p:cNvSpPr>
          <p:nvPr>
            <p:ph type="subTitle" idx="6"/>
          </p:nvPr>
        </p:nvSpPr>
        <p:spPr>
          <a:xfrm>
            <a:off x="6130350" y="2571899"/>
            <a:ext cx="1956900" cy="124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1" name="Google Shape;351;p24"/>
          <p:cNvSpPr/>
          <p:nvPr/>
        </p:nvSpPr>
        <p:spPr>
          <a:xfrm>
            <a:off x="6929708" y="969222"/>
            <a:ext cx="196098" cy="195643"/>
          </a:xfrm>
          <a:custGeom>
            <a:avLst/>
            <a:gdLst/>
            <a:ahLst/>
            <a:cxnLst/>
            <a:rect l="l" t="t" r="r" b="b"/>
            <a:pathLst>
              <a:path w="947" h="945" extrusionOk="0">
                <a:moveTo>
                  <a:pt x="474" y="1"/>
                </a:moveTo>
                <a:lnTo>
                  <a:pt x="474" y="1"/>
                </a:lnTo>
                <a:cubicBezTo>
                  <a:pt x="735" y="1"/>
                  <a:pt x="947" y="212"/>
                  <a:pt x="947" y="474"/>
                </a:cubicBezTo>
                <a:lnTo>
                  <a:pt x="947" y="474"/>
                </a:lnTo>
                <a:cubicBezTo>
                  <a:pt x="947" y="733"/>
                  <a:pt x="735" y="944"/>
                  <a:pt x="474" y="944"/>
                </a:cubicBezTo>
                <a:lnTo>
                  <a:pt x="474" y="944"/>
                </a:lnTo>
                <a:cubicBezTo>
                  <a:pt x="214" y="944"/>
                  <a:pt x="1" y="733"/>
                  <a:pt x="1" y="474"/>
                </a:cubicBezTo>
                <a:lnTo>
                  <a:pt x="1" y="474"/>
                </a:lnTo>
                <a:cubicBezTo>
                  <a:pt x="1" y="212"/>
                  <a:pt x="214" y="1"/>
                  <a:pt x="47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24"/>
          <p:cNvSpPr/>
          <p:nvPr/>
        </p:nvSpPr>
        <p:spPr>
          <a:xfrm>
            <a:off x="7194649" y="969228"/>
            <a:ext cx="196097" cy="195643"/>
          </a:xfrm>
          <a:custGeom>
            <a:avLst/>
            <a:gdLst/>
            <a:ahLst/>
            <a:cxnLst/>
            <a:rect l="l" t="t" r="r" b="b"/>
            <a:pathLst>
              <a:path w="949" h="947" extrusionOk="0">
                <a:moveTo>
                  <a:pt x="473" y="1"/>
                </a:moveTo>
                <a:lnTo>
                  <a:pt x="948" y="947"/>
                </a:lnTo>
                <a:lnTo>
                  <a:pt x="0" y="947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24"/>
          <p:cNvSpPr/>
          <p:nvPr/>
        </p:nvSpPr>
        <p:spPr>
          <a:xfrm>
            <a:off x="7489841" y="969228"/>
            <a:ext cx="779478" cy="195655"/>
          </a:xfrm>
          <a:custGeom>
            <a:avLst/>
            <a:gdLst/>
            <a:ahLst/>
            <a:cxnLst/>
            <a:rect l="l" t="t" r="r" b="b"/>
            <a:pathLst>
              <a:path w="3067" h="945" extrusionOk="0">
                <a:moveTo>
                  <a:pt x="473" y="1"/>
                </a:moveTo>
                <a:lnTo>
                  <a:pt x="2593" y="1"/>
                </a:lnTo>
                <a:cubicBezTo>
                  <a:pt x="2855" y="1"/>
                  <a:pt x="3066" y="212"/>
                  <a:pt x="3066" y="474"/>
                </a:cubicBezTo>
                <a:lnTo>
                  <a:pt x="3066" y="474"/>
                </a:lnTo>
                <a:cubicBezTo>
                  <a:pt x="3066" y="733"/>
                  <a:pt x="2855" y="944"/>
                  <a:pt x="2593" y="944"/>
                </a:cubicBezTo>
                <a:lnTo>
                  <a:pt x="473" y="944"/>
                </a:lnTo>
                <a:cubicBezTo>
                  <a:pt x="214" y="944"/>
                  <a:pt x="0" y="733"/>
                  <a:pt x="0" y="474"/>
                </a:cubicBezTo>
                <a:lnTo>
                  <a:pt x="0" y="474"/>
                </a:lnTo>
                <a:cubicBezTo>
                  <a:pt x="0" y="212"/>
                  <a:pt x="214" y="1"/>
                  <a:pt x="473" y="1"/>
                </a:cubicBezTo>
                <a:close/>
              </a:path>
            </a:pathLst>
          </a:custGeom>
          <a:solidFill>
            <a:srgbClr val="6D65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p24"/>
          <p:cNvSpPr/>
          <p:nvPr/>
        </p:nvSpPr>
        <p:spPr>
          <a:xfrm>
            <a:off x="1261496" y="4407852"/>
            <a:ext cx="196107" cy="195650"/>
          </a:xfrm>
          <a:custGeom>
            <a:avLst/>
            <a:gdLst/>
            <a:ahLst/>
            <a:cxnLst/>
            <a:rect l="l" t="t" r="r" b="b"/>
            <a:pathLst>
              <a:path w="947" h="945" extrusionOk="0">
                <a:moveTo>
                  <a:pt x="474" y="1"/>
                </a:moveTo>
                <a:lnTo>
                  <a:pt x="474" y="1"/>
                </a:lnTo>
                <a:cubicBezTo>
                  <a:pt x="735" y="1"/>
                  <a:pt x="947" y="212"/>
                  <a:pt x="947" y="474"/>
                </a:cubicBezTo>
                <a:lnTo>
                  <a:pt x="947" y="474"/>
                </a:lnTo>
                <a:cubicBezTo>
                  <a:pt x="947" y="733"/>
                  <a:pt x="735" y="944"/>
                  <a:pt x="474" y="944"/>
                </a:cubicBezTo>
                <a:lnTo>
                  <a:pt x="474" y="944"/>
                </a:lnTo>
                <a:cubicBezTo>
                  <a:pt x="214" y="944"/>
                  <a:pt x="1" y="733"/>
                  <a:pt x="1" y="474"/>
                </a:cubicBezTo>
                <a:lnTo>
                  <a:pt x="1" y="474"/>
                </a:lnTo>
                <a:cubicBezTo>
                  <a:pt x="1" y="212"/>
                  <a:pt x="214" y="1"/>
                  <a:pt x="47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24"/>
          <p:cNvSpPr/>
          <p:nvPr/>
        </p:nvSpPr>
        <p:spPr>
          <a:xfrm>
            <a:off x="922126" y="4407852"/>
            <a:ext cx="196107" cy="195650"/>
          </a:xfrm>
          <a:custGeom>
            <a:avLst/>
            <a:gdLst/>
            <a:ahLst/>
            <a:cxnLst/>
            <a:rect l="l" t="t" r="r" b="b"/>
            <a:pathLst>
              <a:path w="947" h="945" extrusionOk="0">
                <a:moveTo>
                  <a:pt x="474" y="1"/>
                </a:moveTo>
                <a:lnTo>
                  <a:pt x="474" y="1"/>
                </a:lnTo>
                <a:cubicBezTo>
                  <a:pt x="735" y="1"/>
                  <a:pt x="947" y="212"/>
                  <a:pt x="947" y="474"/>
                </a:cubicBezTo>
                <a:lnTo>
                  <a:pt x="947" y="474"/>
                </a:lnTo>
                <a:cubicBezTo>
                  <a:pt x="947" y="733"/>
                  <a:pt x="735" y="944"/>
                  <a:pt x="474" y="944"/>
                </a:cubicBezTo>
                <a:lnTo>
                  <a:pt x="474" y="944"/>
                </a:lnTo>
                <a:cubicBezTo>
                  <a:pt x="214" y="944"/>
                  <a:pt x="1" y="733"/>
                  <a:pt x="1" y="474"/>
                </a:cubicBezTo>
                <a:lnTo>
                  <a:pt x="1" y="474"/>
                </a:lnTo>
                <a:cubicBezTo>
                  <a:pt x="1" y="212"/>
                  <a:pt x="214" y="1"/>
                  <a:pt x="47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5"/>
          <p:cNvSpPr/>
          <p:nvPr/>
        </p:nvSpPr>
        <p:spPr>
          <a:xfrm>
            <a:off x="520575" y="819150"/>
            <a:ext cx="8079900" cy="3898800"/>
          </a:xfrm>
          <a:prstGeom prst="roundRect">
            <a:avLst>
              <a:gd name="adj" fmla="val 3542"/>
            </a:avLst>
          </a:prstGeom>
          <a:solidFill>
            <a:srgbClr val="88A6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8" name="Google Shape;358;p25"/>
          <p:cNvGrpSpPr/>
          <p:nvPr/>
        </p:nvGrpSpPr>
        <p:grpSpPr>
          <a:xfrm>
            <a:off x="520563" y="326550"/>
            <a:ext cx="8079900" cy="426900"/>
            <a:chOff x="552450" y="401675"/>
            <a:chExt cx="8079900" cy="426900"/>
          </a:xfrm>
        </p:grpSpPr>
        <p:sp>
          <p:nvSpPr>
            <p:cNvPr id="359" name="Google Shape;359;p25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name="adj" fmla="val 2231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5"/>
            <p:cNvSpPr/>
            <p:nvPr/>
          </p:nvSpPr>
          <p:spPr>
            <a:xfrm>
              <a:off x="720000" y="518729"/>
              <a:ext cx="195095" cy="195109"/>
            </a:xfrm>
            <a:custGeom>
              <a:avLst/>
              <a:gdLst/>
              <a:ahLst/>
              <a:cxnLst/>
              <a:rect l="l" t="t" r="r" b="b"/>
              <a:pathLst>
                <a:path w="2829" h="2829" extrusionOk="0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5"/>
            <p:cNvSpPr/>
            <p:nvPr/>
          </p:nvSpPr>
          <p:spPr>
            <a:xfrm>
              <a:off x="1080398" y="518729"/>
              <a:ext cx="195026" cy="195109"/>
            </a:xfrm>
            <a:custGeom>
              <a:avLst/>
              <a:gdLst/>
              <a:ahLst/>
              <a:cxnLst/>
              <a:rect l="l" t="t" r="r" b="b"/>
              <a:pathLst>
                <a:path w="2828" h="2829" extrusionOk="0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5"/>
            <p:cNvSpPr/>
            <p:nvPr/>
          </p:nvSpPr>
          <p:spPr>
            <a:xfrm>
              <a:off x="1440175" y="518729"/>
              <a:ext cx="195026" cy="195109"/>
            </a:xfrm>
            <a:custGeom>
              <a:avLst/>
              <a:gdLst/>
              <a:ahLst/>
              <a:cxnLst/>
              <a:rect l="l" t="t" r="r" b="b"/>
              <a:pathLst>
                <a:path w="2828" h="2829" extrusionOk="0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3" name="Google Shape;363;p25"/>
          <p:cNvSpPr txBox="1">
            <a:spLocks noGrp="1"/>
          </p:cNvSpPr>
          <p:nvPr>
            <p:ph type="title"/>
          </p:nvPr>
        </p:nvSpPr>
        <p:spPr>
          <a:xfrm>
            <a:off x="720000" y="969225"/>
            <a:ext cx="3852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64" name="Google Shape;364;p25"/>
          <p:cNvSpPr txBox="1">
            <a:spLocks noGrp="1"/>
          </p:cNvSpPr>
          <p:nvPr>
            <p:ph type="title" idx="2"/>
          </p:nvPr>
        </p:nvSpPr>
        <p:spPr>
          <a:xfrm>
            <a:off x="2163750" y="1808325"/>
            <a:ext cx="16080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65" name="Google Shape;365;p25"/>
          <p:cNvSpPr txBox="1">
            <a:spLocks noGrp="1"/>
          </p:cNvSpPr>
          <p:nvPr>
            <p:ph type="subTitle" idx="1"/>
          </p:nvPr>
        </p:nvSpPr>
        <p:spPr>
          <a:xfrm>
            <a:off x="1815713" y="2342313"/>
            <a:ext cx="23043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6" name="Google Shape;366;p25"/>
          <p:cNvSpPr txBox="1">
            <a:spLocks noGrp="1"/>
          </p:cNvSpPr>
          <p:nvPr>
            <p:ph type="title" idx="3"/>
          </p:nvPr>
        </p:nvSpPr>
        <p:spPr>
          <a:xfrm>
            <a:off x="5261384" y="1807500"/>
            <a:ext cx="16080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67" name="Google Shape;367;p25"/>
          <p:cNvSpPr txBox="1">
            <a:spLocks noGrp="1"/>
          </p:cNvSpPr>
          <p:nvPr>
            <p:ph type="subTitle" idx="4"/>
          </p:nvPr>
        </p:nvSpPr>
        <p:spPr>
          <a:xfrm>
            <a:off x="4957215" y="2334075"/>
            <a:ext cx="23043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8" name="Google Shape;368;p25"/>
          <p:cNvSpPr txBox="1">
            <a:spLocks noGrp="1"/>
          </p:cNvSpPr>
          <p:nvPr>
            <p:ph type="title" idx="5"/>
          </p:nvPr>
        </p:nvSpPr>
        <p:spPr>
          <a:xfrm>
            <a:off x="2163802" y="3363275"/>
            <a:ext cx="16080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69" name="Google Shape;369;p25"/>
          <p:cNvSpPr txBox="1">
            <a:spLocks noGrp="1"/>
          </p:cNvSpPr>
          <p:nvPr>
            <p:ph type="subTitle" idx="6"/>
          </p:nvPr>
        </p:nvSpPr>
        <p:spPr>
          <a:xfrm>
            <a:off x="1815700" y="3867725"/>
            <a:ext cx="23043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0" name="Google Shape;370;p25"/>
          <p:cNvSpPr txBox="1">
            <a:spLocks noGrp="1"/>
          </p:cNvSpPr>
          <p:nvPr>
            <p:ph type="title" idx="7"/>
          </p:nvPr>
        </p:nvSpPr>
        <p:spPr>
          <a:xfrm>
            <a:off x="5261375" y="3363275"/>
            <a:ext cx="16080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71" name="Google Shape;371;p25"/>
          <p:cNvSpPr txBox="1">
            <a:spLocks noGrp="1"/>
          </p:cNvSpPr>
          <p:nvPr>
            <p:ph type="subTitle" idx="8"/>
          </p:nvPr>
        </p:nvSpPr>
        <p:spPr>
          <a:xfrm>
            <a:off x="4957202" y="3867725"/>
            <a:ext cx="23043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2" name="Google Shape;372;p25"/>
          <p:cNvSpPr/>
          <p:nvPr/>
        </p:nvSpPr>
        <p:spPr>
          <a:xfrm>
            <a:off x="6966975" y="1083425"/>
            <a:ext cx="986749" cy="199751"/>
          </a:xfrm>
          <a:custGeom>
            <a:avLst/>
            <a:gdLst/>
            <a:ahLst/>
            <a:cxnLst/>
            <a:rect l="l" t="t" r="r" b="b"/>
            <a:pathLst>
              <a:path w="4694" h="947" extrusionOk="0">
                <a:moveTo>
                  <a:pt x="475" y="1"/>
                </a:moveTo>
                <a:lnTo>
                  <a:pt x="4220" y="1"/>
                </a:lnTo>
                <a:cubicBezTo>
                  <a:pt x="4479" y="1"/>
                  <a:pt x="4693" y="215"/>
                  <a:pt x="4693" y="474"/>
                </a:cubicBezTo>
                <a:lnTo>
                  <a:pt x="4693" y="474"/>
                </a:lnTo>
                <a:cubicBezTo>
                  <a:pt x="4693" y="735"/>
                  <a:pt x="4479" y="947"/>
                  <a:pt x="4220" y="947"/>
                </a:cubicBezTo>
                <a:lnTo>
                  <a:pt x="475" y="947"/>
                </a:lnTo>
                <a:cubicBezTo>
                  <a:pt x="216" y="947"/>
                  <a:pt x="3" y="733"/>
                  <a:pt x="3" y="474"/>
                </a:cubicBezTo>
                <a:lnTo>
                  <a:pt x="3" y="474"/>
                </a:lnTo>
                <a:cubicBezTo>
                  <a:pt x="0" y="215"/>
                  <a:pt x="214" y="1"/>
                  <a:pt x="47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3" name="Google Shape;373;p25"/>
          <p:cNvGrpSpPr/>
          <p:nvPr/>
        </p:nvGrpSpPr>
        <p:grpSpPr>
          <a:xfrm>
            <a:off x="7580498" y="313907"/>
            <a:ext cx="1440046" cy="1407772"/>
            <a:chOff x="7499398" y="624507"/>
            <a:chExt cx="1440046" cy="1407772"/>
          </a:xfrm>
        </p:grpSpPr>
        <p:sp>
          <p:nvSpPr>
            <p:cNvPr id="374" name="Google Shape;374;p25"/>
            <p:cNvSpPr/>
            <p:nvPr/>
          </p:nvSpPr>
          <p:spPr>
            <a:xfrm rot="-497753">
              <a:off x="7734887" y="799728"/>
              <a:ext cx="1129014" cy="1129014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5" name="Google Shape;375;p25"/>
            <p:cNvGrpSpPr/>
            <p:nvPr/>
          </p:nvGrpSpPr>
          <p:grpSpPr>
            <a:xfrm rot="-1343739">
              <a:off x="7664174" y="789203"/>
              <a:ext cx="1078029" cy="1078380"/>
              <a:chOff x="5759760" y="3433415"/>
              <a:chExt cx="583422" cy="583612"/>
            </a:xfrm>
          </p:grpSpPr>
          <p:sp>
            <p:nvSpPr>
              <p:cNvPr id="376" name="Google Shape;376;p25"/>
              <p:cNvSpPr/>
              <p:nvPr/>
            </p:nvSpPr>
            <p:spPr>
              <a:xfrm>
                <a:off x="5759760" y="3433415"/>
                <a:ext cx="583422" cy="583612"/>
              </a:xfrm>
              <a:custGeom>
                <a:avLst/>
                <a:gdLst/>
                <a:ahLst/>
                <a:cxnLst/>
                <a:rect l="l" t="t" r="r" b="b"/>
                <a:pathLst>
                  <a:path w="12302" h="12306" extrusionOk="0">
                    <a:moveTo>
                      <a:pt x="6540" y="217"/>
                    </a:moveTo>
                    <a:cubicBezTo>
                      <a:pt x="9818" y="430"/>
                      <a:pt x="12302" y="3262"/>
                      <a:pt x="12090" y="6542"/>
                    </a:cubicBezTo>
                    <a:cubicBezTo>
                      <a:pt x="11876" y="9820"/>
                      <a:pt x="9042" y="12306"/>
                      <a:pt x="5762" y="12092"/>
                    </a:cubicBezTo>
                    <a:cubicBezTo>
                      <a:pt x="2487" y="11878"/>
                      <a:pt x="1" y="9047"/>
                      <a:pt x="214" y="5767"/>
                    </a:cubicBezTo>
                    <a:cubicBezTo>
                      <a:pt x="426" y="2487"/>
                      <a:pt x="3260" y="1"/>
                      <a:pt x="6540" y="217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377;p25"/>
              <p:cNvSpPr/>
              <p:nvPr/>
            </p:nvSpPr>
            <p:spPr>
              <a:xfrm>
                <a:off x="5834360" y="3463578"/>
                <a:ext cx="315613" cy="339421"/>
              </a:xfrm>
              <a:custGeom>
                <a:avLst/>
                <a:gdLst/>
                <a:ahLst/>
                <a:cxnLst/>
                <a:rect l="l" t="t" r="r" b="b"/>
                <a:pathLst>
                  <a:path w="6655" h="7157" extrusionOk="0">
                    <a:moveTo>
                      <a:pt x="5732" y="251"/>
                    </a:moveTo>
                    <a:cubicBezTo>
                      <a:pt x="5999" y="269"/>
                      <a:pt x="6233" y="393"/>
                      <a:pt x="6398" y="580"/>
                    </a:cubicBezTo>
                    <a:cubicBezTo>
                      <a:pt x="6562" y="769"/>
                      <a:pt x="6655" y="1016"/>
                      <a:pt x="6636" y="1283"/>
                    </a:cubicBezTo>
                    <a:cubicBezTo>
                      <a:pt x="6620" y="1551"/>
                      <a:pt x="6497" y="1783"/>
                      <a:pt x="6307" y="1947"/>
                    </a:cubicBezTo>
                    <a:cubicBezTo>
                      <a:pt x="6122" y="2112"/>
                      <a:pt x="5874" y="2205"/>
                      <a:pt x="5606" y="2188"/>
                    </a:cubicBezTo>
                    <a:cubicBezTo>
                      <a:pt x="5339" y="2170"/>
                      <a:pt x="5104" y="2046"/>
                      <a:pt x="4940" y="1859"/>
                    </a:cubicBezTo>
                    <a:cubicBezTo>
                      <a:pt x="4775" y="1674"/>
                      <a:pt x="4683" y="1423"/>
                      <a:pt x="4701" y="1156"/>
                    </a:cubicBezTo>
                    <a:cubicBezTo>
                      <a:pt x="4720" y="888"/>
                      <a:pt x="4843" y="656"/>
                      <a:pt x="5030" y="492"/>
                    </a:cubicBezTo>
                    <a:cubicBezTo>
                      <a:pt x="5216" y="329"/>
                      <a:pt x="5464" y="237"/>
                      <a:pt x="5732" y="251"/>
                    </a:cubicBezTo>
                    <a:close/>
                    <a:moveTo>
                      <a:pt x="1535" y="4298"/>
                    </a:moveTo>
                    <a:cubicBezTo>
                      <a:pt x="1925" y="4323"/>
                      <a:pt x="2271" y="4506"/>
                      <a:pt x="2509" y="4777"/>
                    </a:cubicBezTo>
                    <a:cubicBezTo>
                      <a:pt x="2748" y="5051"/>
                      <a:pt x="2884" y="5417"/>
                      <a:pt x="2859" y="5805"/>
                    </a:cubicBezTo>
                    <a:cubicBezTo>
                      <a:pt x="2832" y="6196"/>
                      <a:pt x="2651" y="6541"/>
                      <a:pt x="2378" y="6780"/>
                    </a:cubicBezTo>
                    <a:cubicBezTo>
                      <a:pt x="2106" y="7018"/>
                      <a:pt x="1740" y="7156"/>
                      <a:pt x="1350" y="7129"/>
                    </a:cubicBezTo>
                    <a:cubicBezTo>
                      <a:pt x="959" y="7105"/>
                      <a:pt x="616" y="6922"/>
                      <a:pt x="375" y="6650"/>
                    </a:cubicBezTo>
                    <a:cubicBezTo>
                      <a:pt x="136" y="6377"/>
                      <a:pt x="1" y="6009"/>
                      <a:pt x="25" y="5622"/>
                    </a:cubicBezTo>
                    <a:cubicBezTo>
                      <a:pt x="52" y="5231"/>
                      <a:pt x="235" y="4886"/>
                      <a:pt x="507" y="4647"/>
                    </a:cubicBezTo>
                    <a:cubicBezTo>
                      <a:pt x="780" y="4409"/>
                      <a:pt x="1144" y="4271"/>
                      <a:pt x="1535" y="4298"/>
                    </a:cubicBezTo>
                    <a:close/>
                    <a:moveTo>
                      <a:pt x="2333" y="4937"/>
                    </a:moveTo>
                    <a:cubicBezTo>
                      <a:pt x="2133" y="4711"/>
                      <a:pt x="1845" y="4559"/>
                      <a:pt x="1522" y="4538"/>
                    </a:cubicBezTo>
                    <a:cubicBezTo>
                      <a:pt x="1195" y="4518"/>
                      <a:pt x="893" y="4629"/>
                      <a:pt x="667" y="4830"/>
                    </a:cubicBezTo>
                    <a:cubicBezTo>
                      <a:pt x="441" y="5028"/>
                      <a:pt x="289" y="5316"/>
                      <a:pt x="268" y="5639"/>
                    </a:cubicBezTo>
                    <a:cubicBezTo>
                      <a:pt x="247" y="5966"/>
                      <a:pt x="358" y="6270"/>
                      <a:pt x="558" y="6496"/>
                    </a:cubicBezTo>
                    <a:cubicBezTo>
                      <a:pt x="759" y="6722"/>
                      <a:pt x="1043" y="6872"/>
                      <a:pt x="1368" y="6893"/>
                    </a:cubicBezTo>
                    <a:cubicBezTo>
                      <a:pt x="1695" y="6914"/>
                      <a:pt x="1997" y="6805"/>
                      <a:pt x="2224" y="6603"/>
                    </a:cubicBezTo>
                    <a:cubicBezTo>
                      <a:pt x="2452" y="6406"/>
                      <a:pt x="2602" y="6118"/>
                      <a:pt x="2622" y="5793"/>
                    </a:cubicBezTo>
                    <a:cubicBezTo>
                      <a:pt x="2643" y="5468"/>
                      <a:pt x="2530" y="5164"/>
                      <a:pt x="2333" y="4937"/>
                    </a:cubicBezTo>
                    <a:close/>
                    <a:moveTo>
                      <a:pt x="3468" y="12"/>
                    </a:moveTo>
                    <a:cubicBezTo>
                      <a:pt x="3638" y="23"/>
                      <a:pt x="3788" y="103"/>
                      <a:pt x="3891" y="220"/>
                    </a:cubicBezTo>
                    <a:cubicBezTo>
                      <a:pt x="3998" y="339"/>
                      <a:pt x="4056" y="498"/>
                      <a:pt x="4043" y="668"/>
                    </a:cubicBezTo>
                    <a:cubicBezTo>
                      <a:pt x="4033" y="837"/>
                      <a:pt x="3953" y="987"/>
                      <a:pt x="3836" y="1092"/>
                    </a:cubicBezTo>
                    <a:cubicBezTo>
                      <a:pt x="3716" y="1197"/>
                      <a:pt x="3558" y="1257"/>
                      <a:pt x="3387" y="1244"/>
                    </a:cubicBezTo>
                    <a:cubicBezTo>
                      <a:pt x="3219" y="1234"/>
                      <a:pt x="3069" y="1154"/>
                      <a:pt x="2964" y="1034"/>
                    </a:cubicBezTo>
                    <a:cubicBezTo>
                      <a:pt x="2859" y="917"/>
                      <a:pt x="2799" y="757"/>
                      <a:pt x="2812" y="588"/>
                    </a:cubicBezTo>
                    <a:cubicBezTo>
                      <a:pt x="2826" y="420"/>
                      <a:pt x="2902" y="269"/>
                      <a:pt x="3021" y="165"/>
                    </a:cubicBezTo>
                    <a:cubicBezTo>
                      <a:pt x="3139" y="60"/>
                      <a:pt x="3299" y="0"/>
                      <a:pt x="3468" y="12"/>
                    </a:cubicBezTo>
                    <a:close/>
                    <a:moveTo>
                      <a:pt x="3756" y="339"/>
                    </a:moveTo>
                    <a:cubicBezTo>
                      <a:pt x="3682" y="253"/>
                      <a:pt x="3577" y="198"/>
                      <a:pt x="3455" y="193"/>
                    </a:cubicBezTo>
                    <a:cubicBezTo>
                      <a:pt x="3334" y="185"/>
                      <a:pt x="3221" y="226"/>
                      <a:pt x="3139" y="300"/>
                    </a:cubicBezTo>
                    <a:cubicBezTo>
                      <a:pt x="3054" y="374"/>
                      <a:pt x="2997" y="481"/>
                      <a:pt x="2993" y="601"/>
                    </a:cubicBezTo>
                    <a:cubicBezTo>
                      <a:pt x="2984" y="722"/>
                      <a:pt x="3026" y="835"/>
                      <a:pt x="3100" y="917"/>
                    </a:cubicBezTo>
                    <a:cubicBezTo>
                      <a:pt x="3176" y="1002"/>
                      <a:pt x="3281" y="1055"/>
                      <a:pt x="3402" y="1063"/>
                    </a:cubicBezTo>
                    <a:cubicBezTo>
                      <a:pt x="3521" y="1071"/>
                      <a:pt x="3634" y="1030"/>
                      <a:pt x="3716" y="956"/>
                    </a:cubicBezTo>
                    <a:cubicBezTo>
                      <a:pt x="3803" y="882"/>
                      <a:pt x="3856" y="775"/>
                      <a:pt x="3865" y="656"/>
                    </a:cubicBezTo>
                    <a:cubicBezTo>
                      <a:pt x="3871" y="537"/>
                      <a:pt x="3830" y="424"/>
                      <a:pt x="3756" y="339"/>
                    </a:cubicBezTo>
                    <a:close/>
                    <a:moveTo>
                      <a:pt x="5719" y="432"/>
                    </a:moveTo>
                    <a:cubicBezTo>
                      <a:pt x="5503" y="415"/>
                      <a:pt x="5300" y="492"/>
                      <a:pt x="5150" y="627"/>
                    </a:cubicBezTo>
                    <a:cubicBezTo>
                      <a:pt x="4998" y="761"/>
                      <a:pt x="4895" y="950"/>
                      <a:pt x="4882" y="1170"/>
                    </a:cubicBezTo>
                    <a:cubicBezTo>
                      <a:pt x="4866" y="1386"/>
                      <a:pt x="4944" y="1588"/>
                      <a:pt x="5078" y="1740"/>
                    </a:cubicBezTo>
                    <a:cubicBezTo>
                      <a:pt x="5211" y="1892"/>
                      <a:pt x="5401" y="1995"/>
                      <a:pt x="5619" y="2007"/>
                    </a:cubicBezTo>
                    <a:cubicBezTo>
                      <a:pt x="5834" y="2024"/>
                      <a:pt x="6038" y="1945"/>
                      <a:pt x="6190" y="1812"/>
                    </a:cubicBezTo>
                    <a:cubicBezTo>
                      <a:pt x="6342" y="1678"/>
                      <a:pt x="6445" y="1487"/>
                      <a:pt x="6458" y="1269"/>
                    </a:cubicBezTo>
                    <a:cubicBezTo>
                      <a:pt x="6486" y="835"/>
                      <a:pt x="6157" y="459"/>
                      <a:pt x="5719" y="4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25"/>
              <p:cNvSpPr/>
              <p:nvPr/>
            </p:nvSpPr>
            <p:spPr>
              <a:xfrm>
                <a:off x="5815058" y="3536707"/>
                <a:ext cx="519161" cy="470788"/>
              </a:xfrm>
              <a:custGeom>
                <a:avLst/>
                <a:gdLst/>
                <a:ahLst/>
                <a:cxnLst/>
                <a:rect l="l" t="t" r="r" b="b"/>
                <a:pathLst>
                  <a:path w="10947" h="9927" extrusionOk="0">
                    <a:moveTo>
                      <a:pt x="9412" y="0"/>
                    </a:moveTo>
                    <a:cubicBezTo>
                      <a:pt x="10165" y="837"/>
                      <a:pt x="10679" y="1886"/>
                      <a:pt x="10860" y="3038"/>
                    </a:cubicBezTo>
                    <a:lnTo>
                      <a:pt x="10887" y="3219"/>
                    </a:lnTo>
                    <a:cubicBezTo>
                      <a:pt x="10934" y="3591"/>
                      <a:pt x="10946" y="3973"/>
                      <a:pt x="10922" y="4364"/>
                    </a:cubicBezTo>
                    <a:cubicBezTo>
                      <a:pt x="10899" y="4714"/>
                      <a:pt x="10848" y="5053"/>
                      <a:pt x="10768" y="5380"/>
                    </a:cubicBezTo>
                    <a:lnTo>
                      <a:pt x="10722" y="5555"/>
                    </a:lnTo>
                    <a:cubicBezTo>
                      <a:pt x="10054" y="7998"/>
                      <a:pt x="7878" y="9778"/>
                      <a:pt x="5316" y="9916"/>
                    </a:cubicBezTo>
                    <a:cubicBezTo>
                      <a:pt x="5324" y="9875"/>
                      <a:pt x="5326" y="9834"/>
                      <a:pt x="5328" y="9793"/>
                    </a:cubicBezTo>
                    <a:cubicBezTo>
                      <a:pt x="5355" y="9408"/>
                      <a:pt x="5222" y="9048"/>
                      <a:pt x="4985" y="8779"/>
                    </a:cubicBezTo>
                    <a:cubicBezTo>
                      <a:pt x="4749" y="8507"/>
                      <a:pt x="4409" y="8329"/>
                      <a:pt x="4023" y="8302"/>
                    </a:cubicBezTo>
                    <a:cubicBezTo>
                      <a:pt x="3638" y="8277"/>
                      <a:pt x="3278" y="8411"/>
                      <a:pt x="3009" y="8647"/>
                    </a:cubicBezTo>
                    <a:cubicBezTo>
                      <a:pt x="2785" y="8843"/>
                      <a:pt x="2626" y="9106"/>
                      <a:pt x="2561" y="9410"/>
                    </a:cubicBezTo>
                    <a:cubicBezTo>
                      <a:pt x="1508" y="8939"/>
                      <a:pt x="622" y="8174"/>
                      <a:pt x="0" y="7222"/>
                    </a:cubicBezTo>
                    <a:cubicBezTo>
                      <a:pt x="2532" y="7506"/>
                      <a:pt x="3509" y="7043"/>
                      <a:pt x="4434" y="5147"/>
                    </a:cubicBezTo>
                    <a:cubicBezTo>
                      <a:pt x="5417" y="3138"/>
                      <a:pt x="7218" y="5590"/>
                      <a:pt x="8004" y="2400"/>
                    </a:cubicBezTo>
                    <a:cubicBezTo>
                      <a:pt x="8370" y="893"/>
                      <a:pt x="8929" y="253"/>
                      <a:pt x="9412" y="0"/>
                    </a:cubicBezTo>
                    <a:close/>
                    <a:moveTo>
                      <a:pt x="5131" y="9922"/>
                    </a:moveTo>
                    <a:cubicBezTo>
                      <a:pt x="5139" y="9875"/>
                      <a:pt x="5148" y="9828"/>
                      <a:pt x="5150" y="9778"/>
                    </a:cubicBezTo>
                    <a:cubicBezTo>
                      <a:pt x="5170" y="9441"/>
                      <a:pt x="5055" y="9126"/>
                      <a:pt x="4849" y="8894"/>
                    </a:cubicBezTo>
                    <a:cubicBezTo>
                      <a:pt x="4644" y="8660"/>
                      <a:pt x="4348" y="8503"/>
                      <a:pt x="4010" y="8479"/>
                    </a:cubicBezTo>
                    <a:cubicBezTo>
                      <a:pt x="3673" y="8458"/>
                      <a:pt x="3361" y="8575"/>
                      <a:pt x="3124" y="8781"/>
                    </a:cubicBezTo>
                    <a:cubicBezTo>
                      <a:pt x="2921" y="8958"/>
                      <a:pt x="2777" y="9203"/>
                      <a:pt x="2729" y="9482"/>
                    </a:cubicBezTo>
                    <a:cubicBezTo>
                      <a:pt x="3309" y="9719"/>
                      <a:pt x="3936" y="9871"/>
                      <a:pt x="4594" y="9912"/>
                    </a:cubicBezTo>
                    <a:cubicBezTo>
                      <a:pt x="4777" y="9924"/>
                      <a:pt x="4954" y="9926"/>
                      <a:pt x="5131" y="99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25"/>
              <p:cNvSpPr/>
              <p:nvPr/>
            </p:nvSpPr>
            <p:spPr>
              <a:xfrm>
                <a:off x="6114357" y="3762165"/>
                <a:ext cx="55724" cy="55630"/>
              </a:xfrm>
              <a:custGeom>
                <a:avLst/>
                <a:gdLst/>
                <a:ahLst/>
                <a:cxnLst/>
                <a:rect l="l" t="t" r="r" b="b"/>
                <a:pathLst>
                  <a:path w="1175" h="1173" extrusionOk="0">
                    <a:moveTo>
                      <a:pt x="626" y="19"/>
                    </a:moveTo>
                    <a:cubicBezTo>
                      <a:pt x="936" y="40"/>
                      <a:pt x="1175" y="309"/>
                      <a:pt x="1154" y="624"/>
                    </a:cubicBezTo>
                    <a:cubicBezTo>
                      <a:pt x="1133" y="934"/>
                      <a:pt x="864" y="1173"/>
                      <a:pt x="552" y="1152"/>
                    </a:cubicBezTo>
                    <a:cubicBezTo>
                      <a:pt x="237" y="1132"/>
                      <a:pt x="0" y="862"/>
                      <a:pt x="21" y="550"/>
                    </a:cubicBezTo>
                    <a:cubicBezTo>
                      <a:pt x="42" y="237"/>
                      <a:pt x="311" y="1"/>
                      <a:pt x="626" y="1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80" name="Google Shape;380;p25"/>
          <p:cNvSpPr/>
          <p:nvPr/>
        </p:nvSpPr>
        <p:spPr>
          <a:xfrm>
            <a:off x="276638" y="4345000"/>
            <a:ext cx="886720" cy="199751"/>
          </a:xfrm>
          <a:custGeom>
            <a:avLst/>
            <a:gdLst/>
            <a:ahLst/>
            <a:cxnLst/>
            <a:rect l="l" t="t" r="r" b="b"/>
            <a:pathLst>
              <a:path w="4694" h="947" extrusionOk="0">
                <a:moveTo>
                  <a:pt x="475" y="1"/>
                </a:moveTo>
                <a:lnTo>
                  <a:pt x="4220" y="1"/>
                </a:lnTo>
                <a:cubicBezTo>
                  <a:pt x="4479" y="1"/>
                  <a:pt x="4693" y="215"/>
                  <a:pt x="4693" y="474"/>
                </a:cubicBezTo>
                <a:lnTo>
                  <a:pt x="4693" y="474"/>
                </a:lnTo>
                <a:cubicBezTo>
                  <a:pt x="4693" y="735"/>
                  <a:pt x="4479" y="947"/>
                  <a:pt x="4220" y="947"/>
                </a:cubicBezTo>
                <a:lnTo>
                  <a:pt x="475" y="947"/>
                </a:lnTo>
                <a:cubicBezTo>
                  <a:pt x="216" y="947"/>
                  <a:pt x="3" y="733"/>
                  <a:pt x="3" y="474"/>
                </a:cubicBezTo>
                <a:lnTo>
                  <a:pt x="3" y="474"/>
                </a:lnTo>
                <a:cubicBezTo>
                  <a:pt x="0" y="215"/>
                  <a:pt x="214" y="1"/>
                  <a:pt x="475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969225"/>
            <a:ext cx="7704000" cy="5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sz="28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sz="28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sz="28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sz="28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sz="28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sz="28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sz="28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sz="28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sz="28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619250"/>
            <a:ext cx="7704000" cy="298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●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○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■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●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○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■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●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○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Cabin"/>
              <a:buChar char="■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4" r:id="rId4"/>
    <p:sldLayoutId id="2147483655" r:id="rId5"/>
    <p:sldLayoutId id="2147483658" r:id="rId6"/>
    <p:sldLayoutId id="2147483659" r:id="rId7"/>
    <p:sldLayoutId id="2147483670" r:id="rId8"/>
    <p:sldLayoutId id="2147483671" r:id="rId9"/>
    <p:sldLayoutId id="2147483675" r:id="rId10"/>
    <p:sldLayoutId id="2147483676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40">
          <p15:clr>
            <a:srgbClr val="EA4335"/>
          </p15:clr>
        </p15:guide>
        <p15:guide id="2" pos="454">
          <p15:clr>
            <a:srgbClr val="EA4335"/>
          </p15:clr>
        </p15:guide>
        <p15:guide id="3" orient="horz" pos="2900">
          <p15:clr>
            <a:srgbClr val="EA4335"/>
          </p15:clr>
        </p15:guide>
        <p15:guide id="4" pos="5306">
          <p15:clr>
            <a:srgbClr val="EA4335"/>
          </p15:clr>
        </p15:guide>
        <p15:guide id="5" orient="horz" pos="1620">
          <p15:clr>
            <a:srgbClr val="EA4335"/>
          </p15:clr>
        </p15:guide>
        <p15:guide id="6" pos="288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jp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ZXdvDXvn0TE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github.com/SteezyLee/Final_Exeam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0" name="Google Shape;510;p34"/>
          <p:cNvGrpSpPr/>
          <p:nvPr/>
        </p:nvGrpSpPr>
        <p:grpSpPr>
          <a:xfrm>
            <a:off x="6355880" y="1044847"/>
            <a:ext cx="1905829" cy="1550748"/>
            <a:chOff x="6707002" y="1482876"/>
            <a:chExt cx="1471342" cy="1197211"/>
          </a:xfrm>
        </p:grpSpPr>
        <p:sp>
          <p:nvSpPr>
            <p:cNvPr id="511" name="Google Shape;511;p34"/>
            <p:cNvSpPr/>
            <p:nvPr/>
          </p:nvSpPr>
          <p:spPr>
            <a:xfrm>
              <a:off x="7203122" y="1931938"/>
              <a:ext cx="366304" cy="366752"/>
            </a:xfrm>
            <a:custGeom>
              <a:avLst/>
              <a:gdLst/>
              <a:ahLst/>
              <a:cxnLst/>
              <a:rect l="l" t="t" r="r" b="b"/>
              <a:pathLst>
                <a:path w="2452" h="2455" extrusionOk="0">
                  <a:moveTo>
                    <a:pt x="1226" y="2454"/>
                  </a:moveTo>
                  <a:cubicBezTo>
                    <a:pt x="1902" y="2454"/>
                    <a:pt x="2451" y="1903"/>
                    <a:pt x="2451" y="1226"/>
                  </a:cubicBezTo>
                  <a:cubicBezTo>
                    <a:pt x="2451" y="552"/>
                    <a:pt x="1902" y="1"/>
                    <a:pt x="1226" y="1"/>
                  </a:cubicBezTo>
                  <a:cubicBezTo>
                    <a:pt x="549" y="1"/>
                    <a:pt x="0" y="552"/>
                    <a:pt x="0" y="1226"/>
                  </a:cubicBezTo>
                  <a:cubicBezTo>
                    <a:pt x="0" y="1903"/>
                    <a:pt x="553" y="2454"/>
                    <a:pt x="1226" y="2454"/>
                  </a:cubicBezTo>
                  <a:close/>
                </a:path>
              </a:pathLst>
            </a:custGeom>
            <a:solidFill>
              <a:srgbClr val="6BB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34"/>
            <p:cNvSpPr/>
            <p:nvPr/>
          </p:nvSpPr>
          <p:spPr>
            <a:xfrm>
              <a:off x="6707002" y="1482876"/>
              <a:ext cx="1471342" cy="1197211"/>
            </a:xfrm>
            <a:custGeom>
              <a:avLst/>
              <a:gdLst/>
              <a:ahLst/>
              <a:cxnLst/>
              <a:rect l="l" t="t" r="r" b="b"/>
              <a:pathLst>
                <a:path w="9849" h="8014" extrusionOk="0">
                  <a:moveTo>
                    <a:pt x="2143" y="0"/>
                  </a:moveTo>
                  <a:cubicBezTo>
                    <a:pt x="2606" y="0"/>
                    <a:pt x="2982" y="375"/>
                    <a:pt x="2982" y="837"/>
                  </a:cubicBezTo>
                  <a:cubicBezTo>
                    <a:pt x="2982" y="946"/>
                    <a:pt x="2961" y="1045"/>
                    <a:pt x="2924" y="1142"/>
                  </a:cubicBezTo>
                  <a:lnTo>
                    <a:pt x="8300" y="3856"/>
                  </a:lnTo>
                  <a:cubicBezTo>
                    <a:pt x="8450" y="3622"/>
                    <a:pt x="8711" y="3463"/>
                    <a:pt x="9009" y="3463"/>
                  </a:cubicBezTo>
                  <a:cubicBezTo>
                    <a:pt x="9472" y="3463"/>
                    <a:pt x="9848" y="3840"/>
                    <a:pt x="9848" y="4302"/>
                  </a:cubicBezTo>
                  <a:cubicBezTo>
                    <a:pt x="9848" y="4765"/>
                    <a:pt x="9472" y="5139"/>
                    <a:pt x="9009" y="5139"/>
                  </a:cubicBezTo>
                  <a:cubicBezTo>
                    <a:pt x="8709" y="5139"/>
                    <a:pt x="8444" y="4981"/>
                    <a:pt x="8298" y="4744"/>
                  </a:cubicBezTo>
                  <a:lnTo>
                    <a:pt x="2756" y="7483"/>
                  </a:lnTo>
                  <a:cubicBezTo>
                    <a:pt x="2766" y="7520"/>
                    <a:pt x="2770" y="7555"/>
                    <a:pt x="2770" y="7594"/>
                  </a:cubicBezTo>
                  <a:cubicBezTo>
                    <a:pt x="2770" y="7827"/>
                    <a:pt x="2583" y="8014"/>
                    <a:pt x="2353" y="8014"/>
                  </a:cubicBezTo>
                  <a:cubicBezTo>
                    <a:pt x="2120" y="8014"/>
                    <a:pt x="1933" y="7827"/>
                    <a:pt x="1933" y="7594"/>
                  </a:cubicBezTo>
                  <a:cubicBezTo>
                    <a:pt x="1933" y="7395"/>
                    <a:pt x="2071" y="7231"/>
                    <a:pt x="2260" y="7185"/>
                  </a:cubicBezTo>
                  <a:lnTo>
                    <a:pt x="2089" y="1670"/>
                  </a:lnTo>
                  <a:cubicBezTo>
                    <a:pt x="1654" y="1641"/>
                    <a:pt x="1306" y="1277"/>
                    <a:pt x="1306" y="835"/>
                  </a:cubicBezTo>
                  <a:cubicBezTo>
                    <a:pt x="1306" y="375"/>
                    <a:pt x="1680" y="0"/>
                    <a:pt x="2143" y="0"/>
                  </a:cubicBezTo>
                  <a:close/>
                  <a:moveTo>
                    <a:pt x="416" y="4551"/>
                  </a:moveTo>
                  <a:cubicBezTo>
                    <a:pt x="646" y="4551"/>
                    <a:pt x="833" y="4736"/>
                    <a:pt x="833" y="4969"/>
                  </a:cubicBezTo>
                  <a:cubicBezTo>
                    <a:pt x="833" y="5199"/>
                    <a:pt x="648" y="5384"/>
                    <a:pt x="416" y="5384"/>
                  </a:cubicBezTo>
                  <a:cubicBezTo>
                    <a:pt x="187" y="5384"/>
                    <a:pt x="0" y="5199"/>
                    <a:pt x="0" y="4969"/>
                  </a:cubicBezTo>
                  <a:cubicBezTo>
                    <a:pt x="2" y="4736"/>
                    <a:pt x="187" y="4551"/>
                    <a:pt x="416" y="4551"/>
                  </a:cubicBezTo>
                  <a:close/>
                  <a:moveTo>
                    <a:pt x="6856" y="952"/>
                  </a:moveTo>
                  <a:cubicBezTo>
                    <a:pt x="6716" y="952"/>
                    <a:pt x="6603" y="1066"/>
                    <a:pt x="6603" y="1205"/>
                  </a:cubicBezTo>
                  <a:cubicBezTo>
                    <a:pt x="6603" y="1343"/>
                    <a:pt x="6716" y="1456"/>
                    <a:pt x="6856" y="1456"/>
                  </a:cubicBezTo>
                  <a:cubicBezTo>
                    <a:pt x="6994" y="1456"/>
                    <a:pt x="7107" y="1343"/>
                    <a:pt x="7107" y="1205"/>
                  </a:cubicBezTo>
                  <a:cubicBezTo>
                    <a:pt x="7105" y="1066"/>
                    <a:pt x="6994" y="952"/>
                    <a:pt x="6856" y="952"/>
                  </a:cubicBezTo>
                  <a:close/>
                  <a:moveTo>
                    <a:pt x="8226" y="4600"/>
                  </a:moveTo>
                  <a:cubicBezTo>
                    <a:pt x="8189" y="4508"/>
                    <a:pt x="8170" y="4407"/>
                    <a:pt x="8170" y="4302"/>
                  </a:cubicBezTo>
                  <a:cubicBezTo>
                    <a:pt x="8170" y="4195"/>
                    <a:pt x="8191" y="4093"/>
                    <a:pt x="8228" y="4000"/>
                  </a:cubicBezTo>
                  <a:lnTo>
                    <a:pt x="2852" y="1286"/>
                  </a:lnTo>
                  <a:cubicBezTo>
                    <a:pt x="2721" y="1491"/>
                    <a:pt x="2503" y="1637"/>
                    <a:pt x="2252" y="1668"/>
                  </a:cubicBezTo>
                  <a:lnTo>
                    <a:pt x="2421" y="7183"/>
                  </a:lnTo>
                  <a:cubicBezTo>
                    <a:pt x="2530" y="7202"/>
                    <a:pt x="2622" y="7261"/>
                    <a:pt x="2686" y="734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3" name="Google Shape;513;p34"/>
          <p:cNvSpPr/>
          <p:nvPr/>
        </p:nvSpPr>
        <p:spPr>
          <a:xfrm>
            <a:off x="8016245" y="2570874"/>
            <a:ext cx="278164" cy="278164"/>
          </a:xfrm>
          <a:custGeom>
            <a:avLst/>
            <a:gdLst/>
            <a:ahLst/>
            <a:cxnLst/>
            <a:rect l="l" t="t" r="r" b="b"/>
            <a:pathLst>
              <a:path w="1862" h="1862" extrusionOk="0">
                <a:moveTo>
                  <a:pt x="932" y="1862"/>
                </a:moveTo>
                <a:cubicBezTo>
                  <a:pt x="1446" y="1862"/>
                  <a:pt x="1861" y="1442"/>
                  <a:pt x="1861" y="933"/>
                </a:cubicBezTo>
                <a:cubicBezTo>
                  <a:pt x="1861" y="418"/>
                  <a:pt x="1444" y="1"/>
                  <a:pt x="932" y="1"/>
                </a:cubicBezTo>
                <a:cubicBezTo>
                  <a:pt x="418" y="1"/>
                  <a:pt x="0" y="420"/>
                  <a:pt x="0" y="933"/>
                </a:cubicBezTo>
                <a:cubicBezTo>
                  <a:pt x="4" y="1447"/>
                  <a:pt x="420" y="1862"/>
                  <a:pt x="932" y="1862"/>
                </a:cubicBezTo>
                <a:close/>
              </a:path>
            </a:pathLst>
          </a:custGeom>
          <a:solidFill>
            <a:srgbClr val="88A6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34"/>
          <p:cNvSpPr/>
          <p:nvPr/>
        </p:nvSpPr>
        <p:spPr>
          <a:xfrm>
            <a:off x="6934521" y="2886981"/>
            <a:ext cx="1270413" cy="1124608"/>
          </a:xfrm>
          <a:custGeom>
            <a:avLst/>
            <a:gdLst/>
            <a:ahLst/>
            <a:cxnLst/>
            <a:rect l="l" t="t" r="r" b="b"/>
            <a:pathLst>
              <a:path w="8504" h="7528" extrusionOk="0">
                <a:moveTo>
                  <a:pt x="441" y="3303"/>
                </a:moveTo>
                <a:cubicBezTo>
                  <a:pt x="996" y="1229"/>
                  <a:pt x="3129" y="1"/>
                  <a:pt x="5201" y="556"/>
                </a:cubicBezTo>
                <a:cubicBezTo>
                  <a:pt x="7276" y="1111"/>
                  <a:pt x="8504" y="3244"/>
                  <a:pt x="7949" y="5317"/>
                </a:cubicBezTo>
                <a:cubicBezTo>
                  <a:pt x="7696" y="6256"/>
                  <a:pt x="7122" y="7023"/>
                  <a:pt x="6374" y="7527"/>
                </a:cubicBezTo>
                <a:lnTo>
                  <a:pt x="2014" y="7527"/>
                </a:lnTo>
                <a:cubicBezTo>
                  <a:pt x="682" y="6624"/>
                  <a:pt x="1" y="4946"/>
                  <a:pt x="441" y="330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" name="Google Shape;515;p34"/>
          <p:cNvSpPr/>
          <p:nvPr/>
        </p:nvSpPr>
        <p:spPr>
          <a:xfrm>
            <a:off x="7198790" y="3220117"/>
            <a:ext cx="967151" cy="791468"/>
          </a:xfrm>
          <a:custGeom>
            <a:avLst/>
            <a:gdLst/>
            <a:ahLst/>
            <a:cxnLst/>
            <a:rect l="l" t="t" r="r" b="b"/>
            <a:pathLst>
              <a:path w="6474" h="5298" extrusionOk="0">
                <a:moveTo>
                  <a:pt x="5707" y="0"/>
                </a:moveTo>
                <a:cubicBezTo>
                  <a:pt x="6268" y="886"/>
                  <a:pt x="6474" y="1995"/>
                  <a:pt x="6180" y="3087"/>
                </a:cubicBezTo>
                <a:cubicBezTo>
                  <a:pt x="5927" y="4026"/>
                  <a:pt x="5353" y="4793"/>
                  <a:pt x="4605" y="5297"/>
                </a:cubicBezTo>
                <a:lnTo>
                  <a:pt x="245" y="5297"/>
                </a:lnTo>
                <a:cubicBezTo>
                  <a:pt x="159" y="5240"/>
                  <a:pt x="81" y="5182"/>
                  <a:pt x="0" y="5116"/>
                </a:cubicBezTo>
                <a:cubicBezTo>
                  <a:pt x="282" y="4991"/>
                  <a:pt x="515" y="4771"/>
                  <a:pt x="663" y="4485"/>
                </a:cubicBezTo>
                <a:cubicBezTo>
                  <a:pt x="1082" y="3675"/>
                  <a:pt x="3363" y="4195"/>
                  <a:pt x="3233" y="2984"/>
                </a:cubicBezTo>
                <a:cubicBezTo>
                  <a:pt x="3105" y="1773"/>
                  <a:pt x="3387" y="2009"/>
                  <a:pt x="4806" y="1203"/>
                </a:cubicBezTo>
                <a:cubicBezTo>
                  <a:pt x="5462" y="833"/>
                  <a:pt x="5672" y="376"/>
                  <a:pt x="5707" y="0"/>
                </a:cubicBezTo>
                <a:close/>
              </a:path>
            </a:pathLst>
          </a:custGeom>
          <a:solidFill>
            <a:srgbClr val="88A6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p34"/>
          <p:cNvSpPr/>
          <p:nvPr/>
        </p:nvSpPr>
        <p:spPr>
          <a:xfrm>
            <a:off x="7186540" y="2956446"/>
            <a:ext cx="912773" cy="1002258"/>
          </a:xfrm>
          <a:custGeom>
            <a:avLst/>
            <a:gdLst/>
            <a:ahLst/>
            <a:cxnLst/>
            <a:rect l="l" t="t" r="r" b="b"/>
            <a:pathLst>
              <a:path w="6110" h="6709" extrusionOk="0">
                <a:moveTo>
                  <a:pt x="2826" y="1656"/>
                </a:moveTo>
                <a:cubicBezTo>
                  <a:pt x="3019" y="1656"/>
                  <a:pt x="3175" y="1812"/>
                  <a:pt x="3175" y="2006"/>
                </a:cubicBezTo>
                <a:cubicBezTo>
                  <a:pt x="3175" y="2199"/>
                  <a:pt x="3019" y="2355"/>
                  <a:pt x="2826" y="2355"/>
                </a:cubicBezTo>
                <a:cubicBezTo>
                  <a:pt x="2632" y="2355"/>
                  <a:pt x="2476" y="2199"/>
                  <a:pt x="2476" y="2006"/>
                </a:cubicBezTo>
                <a:cubicBezTo>
                  <a:pt x="2476" y="1810"/>
                  <a:pt x="2632" y="1656"/>
                  <a:pt x="2826" y="1656"/>
                </a:cubicBezTo>
                <a:close/>
                <a:moveTo>
                  <a:pt x="1542" y="81"/>
                </a:moveTo>
                <a:cubicBezTo>
                  <a:pt x="1584" y="71"/>
                  <a:pt x="1625" y="60"/>
                  <a:pt x="1664" y="52"/>
                </a:cubicBezTo>
                <a:cubicBezTo>
                  <a:pt x="1703" y="147"/>
                  <a:pt x="1758" y="233"/>
                  <a:pt x="1828" y="305"/>
                </a:cubicBezTo>
                <a:cubicBezTo>
                  <a:pt x="1962" y="439"/>
                  <a:pt x="2149" y="521"/>
                  <a:pt x="2353" y="521"/>
                </a:cubicBezTo>
                <a:cubicBezTo>
                  <a:pt x="2558" y="521"/>
                  <a:pt x="2743" y="439"/>
                  <a:pt x="2877" y="305"/>
                </a:cubicBezTo>
                <a:cubicBezTo>
                  <a:pt x="2959" y="219"/>
                  <a:pt x="3023" y="116"/>
                  <a:pt x="3058" y="1"/>
                </a:cubicBezTo>
                <a:cubicBezTo>
                  <a:pt x="3099" y="7"/>
                  <a:pt x="3140" y="13"/>
                  <a:pt x="3181" y="21"/>
                </a:cubicBezTo>
                <a:cubicBezTo>
                  <a:pt x="3140" y="163"/>
                  <a:pt x="3064" y="291"/>
                  <a:pt x="2961" y="391"/>
                </a:cubicBezTo>
                <a:cubicBezTo>
                  <a:pt x="2805" y="548"/>
                  <a:pt x="2589" y="646"/>
                  <a:pt x="2349" y="646"/>
                </a:cubicBezTo>
                <a:cubicBezTo>
                  <a:pt x="2110" y="646"/>
                  <a:pt x="1894" y="548"/>
                  <a:pt x="1738" y="391"/>
                </a:cubicBezTo>
                <a:cubicBezTo>
                  <a:pt x="1656" y="305"/>
                  <a:pt x="1590" y="198"/>
                  <a:pt x="1542" y="81"/>
                </a:cubicBezTo>
                <a:close/>
                <a:moveTo>
                  <a:pt x="6110" y="5304"/>
                </a:moveTo>
                <a:cubicBezTo>
                  <a:pt x="6095" y="5343"/>
                  <a:pt x="6077" y="5384"/>
                  <a:pt x="6062" y="5421"/>
                </a:cubicBezTo>
                <a:cubicBezTo>
                  <a:pt x="5941" y="5333"/>
                  <a:pt x="5789" y="5277"/>
                  <a:pt x="5626" y="5277"/>
                </a:cubicBezTo>
                <a:cubicBezTo>
                  <a:pt x="5427" y="5277"/>
                  <a:pt x="5244" y="5360"/>
                  <a:pt x="5112" y="5491"/>
                </a:cubicBezTo>
                <a:cubicBezTo>
                  <a:pt x="4983" y="5623"/>
                  <a:pt x="4900" y="5806"/>
                  <a:pt x="4900" y="6005"/>
                </a:cubicBezTo>
                <a:cubicBezTo>
                  <a:pt x="4900" y="6207"/>
                  <a:pt x="4983" y="6388"/>
                  <a:pt x="5112" y="6519"/>
                </a:cubicBezTo>
                <a:cubicBezTo>
                  <a:pt x="5151" y="6558"/>
                  <a:pt x="5190" y="6589"/>
                  <a:pt x="5234" y="6618"/>
                </a:cubicBezTo>
                <a:cubicBezTo>
                  <a:pt x="5203" y="6645"/>
                  <a:pt x="5172" y="6676"/>
                  <a:pt x="5141" y="6704"/>
                </a:cubicBezTo>
                <a:cubicBezTo>
                  <a:pt x="5100" y="6676"/>
                  <a:pt x="5059" y="6643"/>
                  <a:pt x="5026" y="6608"/>
                </a:cubicBezTo>
                <a:cubicBezTo>
                  <a:pt x="4872" y="6454"/>
                  <a:pt x="4773" y="6240"/>
                  <a:pt x="4773" y="6003"/>
                </a:cubicBezTo>
                <a:cubicBezTo>
                  <a:pt x="4773" y="5767"/>
                  <a:pt x="4870" y="5553"/>
                  <a:pt x="5024" y="5399"/>
                </a:cubicBezTo>
                <a:cubicBezTo>
                  <a:pt x="5178" y="5244"/>
                  <a:pt x="5390" y="5150"/>
                  <a:pt x="5626" y="5150"/>
                </a:cubicBezTo>
                <a:cubicBezTo>
                  <a:pt x="5807" y="5152"/>
                  <a:pt x="5974" y="5209"/>
                  <a:pt x="6110" y="5304"/>
                </a:cubicBezTo>
                <a:close/>
                <a:moveTo>
                  <a:pt x="4664" y="2279"/>
                </a:moveTo>
                <a:cubicBezTo>
                  <a:pt x="4902" y="2279"/>
                  <a:pt x="5118" y="2376"/>
                  <a:pt x="5275" y="2532"/>
                </a:cubicBezTo>
                <a:cubicBezTo>
                  <a:pt x="5431" y="2690"/>
                  <a:pt x="5530" y="2906"/>
                  <a:pt x="5530" y="3145"/>
                </a:cubicBezTo>
                <a:cubicBezTo>
                  <a:pt x="5530" y="3383"/>
                  <a:pt x="5431" y="3599"/>
                  <a:pt x="5275" y="3756"/>
                </a:cubicBezTo>
                <a:cubicBezTo>
                  <a:pt x="5118" y="3914"/>
                  <a:pt x="4902" y="4011"/>
                  <a:pt x="4664" y="4011"/>
                </a:cubicBezTo>
                <a:cubicBezTo>
                  <a:pt x="4423" y="4011"/>
                  <a:pt x="4207" y="3914"/>
                  <a:pt x="4051" y="3756"/>
                </a:cubicBezTo>
                <a:cubicBezTo>
                  <a:pt x="3895" y="3599"/>
                  <a:pt x="3796" y="3383"/>
                  <a:pt x="3796" y="3145"/>
                </a:cubicBezTo>
                <a:cubicBezTo>
                  <a:pt x="3796" y="2906"/>
                  <a:pt x="3895" y="2690"/>
                  <a:pt x="4051" y="2532"/>
                </a:cubicBezTo>
                <a:cubicBezTo>
                  <a:pt x="4207" y="2376"/>
                  <a:pt x="4423" y="2279"/>
                  <a:pt x="4664" y="2279"/>
                </a:cubicBezTo>
                <a:close/>
                <a:moveTo>
                  <a:pt x="5188" y="2620"/>
                </a:moveTo>
                <a:cubicBezTo>
                  <a:pt x="5055" y="2487"/>
                  <a:pt x="4865" y="2405"/>
                  <a:pt x="4664" y="2405"/>
                </a:cubicBezTo>
                <a:cubicBezTo>
                  <a:pt x="4458" y="2405"/>
                  <a:pt x="4273" y="2487"/>
                  <a:pt x="4140" y="2620"/>
                </a:cubicBezTo>
                <a:cubicBezTo>
                  <a:pt x="4006" y="2754"/>
                  <a:pt x="3924" y="2939"/>
                  <a:pt x="3924" y="3145"/>
                </a:cubicBezTo>
                <a:cubicBezTo>
                  <a:pt x="3924" y="3350"/>
                  <a:pt x="4006" y="3536"/>
                  <a:pt x="4140" y="3669"/>
                </a:cubicBezTo>
                <a:cubicBezTo>
                  <a:pt x="4273" y="3803"/>
                  <a:pt x="4458" y="3885"/>
                  <a:pt x="4664" y="3885"/>
                </a:cubicBezTo>
                <a:cubicBezTo>
                  <a:pt x="4870" y="3885"/>
                  <a:pt x="5055" y="3803"/>
                  <a:pt x="5188" y="3669"/>
                </a:cubicBezTo>
                <a:cubicBezTo>
                  <a:pt x="5322" y="3536"/>
                  <a:pt x="5404" y="3348"/>
                  <a:pt x="5404" y="3145"/>
                </a:cubicBezTo>
                <a:cubicBezTo>
                  <a:pt x="5406" y="2941"/>
                  <a:pt x="5322" y="2756"/>
                  <a:pt x="5188" y="2620"/>
                </a:cubicBezTo>
                <a:close/>
                <a:moveTo>
                  <a:pt x="854" y="2291"/>
                </a:moveTo>
                <a:cubicBezTo>
                  <a:pt x="1090" y="2291"/>
                  <a:pt x="1304" y="2386"/>
                  <a:pt x="1458" y="2540"/>
                </a:cubicBezTo>
                <a:cubicBezTo>
                  <a:pt x="1612" y="2695"/>
                  <a:pt x="1709" y="2908"/>
                  <a:pt x="1709" y="3145"/>
                </a:cubicBezTo>
                <a:cubicBezTo>
                  <a:pt x="1709" y="3381"/>
                  <a:pt x="1614" y="3595"/>
                  <a:pt x="1460" y="3749"/>
                </a:cubicBezTo>
                <a:cubicBezTo>
                  <a:pt x="1306" y="3904"/>
                  <a:pt x="1092" y="3998"/>
                  <a:pt x="856" y="3998"/>
                </a:cubicBezTo>
                <a:cubicBezTo>
                  <a:pt x="619" y="3998"/>
                  <a:pt x="407" y="3904"/>
                  <a:pt x="253" y="3749"/>
                </a:cubicBezTo>
                <a:cubicBezTo>
                  <a:pt x="99" y="3595"/>
                  <a:pt x="0" y="3381"/>
                  <a:pt x="0" y="3145"/>
                </a:cubicBezTo>
                <a:cubicBezTo>
                  <a:pt x="0" y="2908"/>
                  <a:pt x="95" y="2695"/>
                  <a:pt x="249" y="2540"/>
                </a:cubicBezTo>
                <a:cubicBezTo>
                  <a:pt x="403" y="2388"/>
                  <a:pt x="619" y="2291"/>
                  <a:pt x="854" y="2291"/>
                </a:cubicBezTo>
                <a:close/>
                <a:moveTo>
                  <a:pt x="1370" y="2631"/>
                </a:moveTo>
                <a:cubicBezTo>
                  <a:pt x="1240" y="2499"/>
                  <a:pt x="1057" y="2417"/>
                  <a:pt x="856" y="2417"/>
                </a:cubicBezTo>
                <a:cubicBezTo>
                  <a:pt x="656" y="2417"/>
                  <a:pt x="473" y="2499"/>
                  <a:pt x="342" y="2631"/>
                </a:cubicBezTo>
                <a:cubicBezTo>
                  <a:pt x="212" y="2762"/>
                  <a:pt x="130" y="2943"/>
                  <a:pt x="130" y="3145"/>
                </a:cubicBezTo>
                <a:cubicBezTo>
                  <a:pt x="130" y="3344"/>
                  <a:pt x="212" y="3527"/>
                  <a:pt x="342" y="3659"/>
                </a:cubicBezTo>
                <a:cubicBezTo>
                  <a:pt x="473" y="3791"/>
                  <a:pt x="656" y="3873"/>
                  <a:pt x="860" y="3873"/>
                </a:cubicBezTo>
                <a:cubicBezTo>
                  <a:pt x="1059" y="3873"/>
                  <a:pt x="1242" y="3791"/>
                  <a:pt x="1374" y="3659"/>
                </a:cubicBezTo>
                <a:cubicBezTo>
                  <a:pt x="1503" y="3527"/>
                  <a:pt x="1586" y="3344"/>
                  <a:pt x="1586" y="3145"/>
                </a:cubicBezTo>
                <a:cubicBezTo>
                  <a:pt x="1581" y="2943"/>
                  <a:pt x="1501" y="2762"/>
                  <a:pt x="1370" y="2631"/>
                </a:cubicBezTo>
                <a:close/>
                <a:moveTo>
                  <a:pt x="1540" y="5456"/>
                </a:moveTo>
                <a:cubicBezTo>
                  <a:pt x="1715" y="5456"/>
                  <a:pt x="1871" y="5528"/>
                  <a:pt x="1985" y="5637"/>
                </a:cubicBezTo>
                <a:cubicBezTo>
                  <a:pt x="2098" y="5750"/>
                  <a:pt x="2168" y="5909"/>
                  <a:pt x="2168" y="6083"/>
                </a:cubicBezTo>
                <a:cubicBezTo>
                  <a:pt x="2168" y="6258"/>
                  <a:pt x="2096" y="6414"/>
                  <a:pt x="1985" y="6528"/>
                </a:cubicBezTo>
                <a:cubicBezTo>
                  <a:pt x="1871" y="6641"/>
                  <a:pt x="1715" y="6709"/>
                  <a:pt x="1540" y="6709"/>
                </a:cubicBezTo>
                <a:cubicBezTo>
                  <a:pt x="1368" y="6709"/>
                  <a:pt x="1209" y="6639"/>
                  <a:pt x="1094" y="6528"/>
                </a:cubicBezTo>
                <a:cubicBezTo>
                  <a:pt x="983" y="6414"/>
                  <a:pt x="911" y="6258"/>
                  <a:pt x="911" y="6083"/>
                </a:cubicBezTo>
                <a:cubicBezTo>
                  <a:pt x="911" y="5909"/>
                  <a:pt x="983" y="5750"/>
                  <a:pt x="1092" y="5637"/>
                </a:cubicBezTo>
                <a:cubicBezTo>
                  <a:pt x="1209" y="5524"/>
                  <a:pt x="1366" y="5456"/>
                  <a:pt x="1540" y="5456"/>
                </a:cubicBezTo>
                <a:close/>
                <a:moveTo>
                  <a:pt x="1894" y="5728"/>
                </a:moveTo>
                <a:cubicBezTo>
                  <a:pt x="1806" y="5637"/>
                  <a:pt x="1678" y="5582"/>
                  <a:pt x="1538" y="5582"/>
                </a:cubicBezTo>
                <a:cubicBezTo>
                  <a:pt x="1398" y="5582"/>
                  <a:pt x="1273" y="5637"/>
                  <a:pt x="1181" y="5728"/>
                </a:cubicBezTo>
                <a:cubicBezTo>
                  <a:pt x="1090" y="5818"/>
                  <a:pt x="1035" y="5944"/>
                  <a:pt x="1035" y="6085"/>
                </a:cubicBezTo>
                <a:cubicBezTo>
                  <a:pt x="1035" y="6227"/>
                  <a:pt x="1090" y="6351"/>
                  <a:pt x="1181" y="6443"/>
                </a:cubicBezTo>
                <a:cubicBezTo>
                  <a:pt x="1271" y="6532"/>
                  <a:pt x="1396" y="6589"/>
                  <a:pt x="1538" y="6589"/>
                </a:cubicBezTo>
                <a:cubicBezTo>
                  <a:pt x="1676" y="6589"/>
                  <a:pt x="1802" y="6532"/>
                  <a:pt x="1894" y="6443"/>
                </a:cubicBezTo>
                <a:cubicBezTo>
                  <a:pt x="1987" y="6353"/>
                  <a:pt x="2042" y="6227"/>
                  <a:pt x="2042" y="6085"/>
                </a:cubicBezTo>
                <a:cubicBezTo>
                  <a:pt x="2044" y="5946"/>
                  <a:pt x="1987" y="5820"/>
                  <a:pt x="1894" y="5728"/>
                </a:cubicBezTo>
                <a:close/>
              </a:path>
            </a:pathLst>
          </a:custGeom>
          <a:solidFill>
            <a:srgbClr val="88A6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34"/>
          <p:cNvSpPr/>
          <p:nvPr/>
        </p:nvSpPr>
        <p:spPr>
          <a:xfrm>
            <a:off x="7322335" y="3348442"/>
            <a:ext cx="776977" cy="613097"/>
          </a:xfrm>
          <a:custGeom>
            <a:avLst/>
            <a:gdLst/>
            <a:ahLst/>
            <a:cxnLst/>
            <a:rect l="l" t="t" r="r" b="b"/>
            <a:pathLst>
              <a:path w="5201" h="4104" extrusionOk="0">
                <a:moveTo>
                  <a:pt x="5201" y="2680"/>
                </a:moveTo>
                <a:lnTo>
                  <a:pt x="5201" y="2680"/>
                </a:lnTo>
                <a:lnTo>
                  <a:pt x="5199" y="2682"/>
                </a:lnTo>
                <a:lnTo>
                  <a:pt x="5188" y="2705"/>
                </a:lnTo>
                <a:lnTo>
                  <a:pt x="5186" y="2709"/>
                </a:lnTo>
                <a:lnTo>
                  <a:pt x="5182" y="2711"/>
                </a:lnTo>
                <a:lnTo>
                  <a:pt x="5180" y="2713"/>
                </a:lnTo>
                <a:lnTo>
                  <a:pt x="5178" y="2715"/>
                </a:lnTo>
                <a:cubicBezTo>
                  <a:pt x="5170" y="2736"/>
                  <a:pt x="5159" y="2756"/>
                  <a:pt x="5151" y="2775"/>
                </a:cubicBezTo>
                <a:lnTo>
                  <a:pt x="5149" y="2777"/>
                </a:lnTo>
                <a:lnTo>
                  <a:pt x="5147" y="2779"/>
                </a:lnTo>
                <a:lnTo>
                  <a:pt x="5145" y="2783"/>
                </a:lnTo>
                <a:lnTo>
                  <a:pt x="5141" y="2785"/>
                </a:lnTo>
                <a:lnTo>
                  <a:pt x="5137" y="2795"/>
                </a:lnTo>
                <a:lnTo>
                  <a:pt x="5135" y="2797"/>
                </a:lnTo>
                <a:lnTo>
                  <a:pt x="5131" y="2799"/>
                </a:lnTo>
                <a:cubicBezTo>
                  <a:pt x="5011" y="2711"/>
                  <a:pt x="4859" y="2655"/>
                  <a:pt x="4697" y="2655"/>
                </a:cubicBezTo>
                <a:cubicBezTo>
                  <a:pt x="4497" y="2655"/>
                  <a:pt x="4314" y="2738"/>
                  <a:pt x="4183" y="2869"/>
                </a:cubicBezTo>
                <a:cubicBezTo>
                  <a:pt x="4051" y="3001"/>
                  <a:pt x="3969" y="3184"/>
                  <a:pt x="3969" y="3383"/>
                </a:cubicBezTo>
                <a:cubicBezTo>
                  <a:pt x="3969" y="3585"/>
                  <a:pt x="4051" y="3766"/>
                  <a:pt x="4183" y="3897"/>
                </a:cubicBezTo>
                <a:cubicBezTo>
                  <a:pt x="4222" y="3936"/>
                  <a:pt x="4261" y="3967"/>
                  <a:pt x="4304" y="3996"/>
                </a:cubicBezTo>
                <a:lnTo>
                  <a:pt x="4302" y="3998"/>
                </a:lnTo>
                <a:lnTo>
                  <a:pt x="4298" y="4000"/>
                </a:lnTo>
                <a:lnTo>
                  <a:pt x="4296" y="4002"/>
                </a:lnTo>
                <a:lnTo>
                  <a:pt x="4294" y="4006"/>
                </a:lnTo>
                <a:lnTo>
                  <a:pt x="4292" y="4008"/>
                </a:lnTo>
                <a:lnTo>
                  <a:pt x="4288" y="4010"/>
                </a:lnTo>
                <a:lnTo>
                  <a:pt x="4285" y="4013"/>
                </a:lnTo>
                <a:lnTo>
                  <a:pt x="4283" y="4017"/>
                </a:lnTo>
                <a:lnTo>
                  <a:pt x="4281" y="4019"/>
                </a:lnTo>
                <a:lnTo>
                  <a:pt x="4277" y="4021"/>
                </a:lnTo>
                <a:lnTo>
                  <a:pt x="4275" y="4023"/>
                </a:lnTo>
                <a:lnTo>
                  <a:pt x="4273" y="4027"/>
                </a:lnTo>
                <a:lnTo>
                  <a:pt x="4244" y="4054"/>
                </a:lnTo>
                <a:lnTo>
                  <a:pt x="4242" y="4058"/>
                </a:lnTo>
                <a:lnTo>
                  <a:pt x="4240" y="4060"/>
                </a:lnTo>
                <a:lnTo>
                  <a:pt x="4236" y="4062"/>
                </a:lnTo>
                <a:lnTo>
                  <a:pt x="4234" y="4064"/>
                </a:lnTo>
                <a:lnTo>
                  <a:pt x="4232" y="4068"/>
                </a:lnTo>
                <a:lnTo>
                  <a:pt x="4195" y="4101"/>
                </a:lnTo>
                <a:lnTo>
                  <a:pt x="4193" y="4103"/>
                </a:lnTo>
                <a:cubicBezTo>
                  <a:pt x="4152" y="4074"/>
                  <a:pt x="4111" y="4041"/>
                  <a:pt x="4078" y="4006"/>
                </a:cubicBezTo>
                <a:cubicBezTo>
                  <a:pt x="3924" y="3852"/>
                  <a:pt x="3825" y="3638"/>
                  <a:pt x="3825" y="3402"/>
                </a:cubicBezTo>
                <a:cubicBezTo>
                  <a:pt x="3825" y="3165"/>
                  <a:pt x="3922" y="2951"/>
                  <a:pt x="4076" y="2797"/>
                </a:cubicBezTo>
                <a:cubicBezTo>
                  <a:pt x="4230" y="2643"/>
                  <a:pt x="4442" y="2548"/>
                  <a:pt x="4678" y="2548"/>
                </a:cubicBezTo>
                <a:cubicBezTo>
                  <a:pt x="4898" y="2528"/>
                  <a:pt x="5065" y="2585"/>
                  <a:pt x="5201" y="2680"/>
                </a:cubicBezTo>
                <a:close/>
                <a:moveTo>
                  <a:pt x="2" y="3431"/>
                </a:moveTo>
                <a:cubicBezTo>
                  <a:pt x="43" y="3398"/>
                  <a:pt x="88" y="3367"/>
                  <a:pt x="140" y="3340"/>
                </a:cubicBezTo>
                <a:cubicBezTo>
                  <a:pt x="130" y="3379"/>
                  <a:pt x="123" y="3418"/>
                  <a:pt x="123" y="3459"/>
                </a:cubicBezTo>
                <a:cubicBezTo>
                  <a:pt x="123" y="3597"/>
                  <a:pt x="181" y="3723"/>
                  <a:pt x="272" y="3815"/>
                </a:cubicBezTo>
                <a:cubicBezTo>
                  <a:pt x="360" y="3908"/>
                  <a:pt x="487" y="3963"/>
                  <a:pt x="627" y="3963"/>
                </a:cubicBezTo>
                <a:cubicBezTo>
                  <a:pt x="767" y="3963"/>
                  <a:pt x="893" y="3906"/>
                  <a:pt x="985" y="3815"/>
                </a:cubicBezTo>
                <a:cubicBezTo>
                  <a:pt x="1076" y="3727"/>
                  <a:pt x="1131" y="3599"/>
                  <a:pt x="1131" y="3459"/>
                </a:cubicBezTo>
                <a:cubicBezTo>
                  <a:pt x="1131" y="3320"/>
                  <a:pt x="1076" y="3194"/>
                  <a:pt x="985" y="3102"/>
                </a:cubicBezTo>
                <a:lnTo>
                  <a:pt x="975" y="3091"/>
                </a:lnTo>
                <a:lnTo>
                  <a:pt x="1119" y="3065"/>
                </a:lnTo>
                <a:cubicBezTo>
                  <a:pt x="1203" y="3174"/>
                  <a:pt x="1259" y="3309"/>
                  <a:pt x="1259" y="3457"/>
                </a:cubicBezTo>
                <a:cubicBezTo>
                  <a:pt x="1259" y="3632"/>
                  <a:pt x="1187" y="3790"/>
                  <a:pt x="1076" y="3904"/>
                </a:cubicBezTo>
                <a:cubicBezTo>
                  <a:pt x="962" y="4017"/>
                  <a:pt x="806" y="4085"/>
                  <a:pt x="631" y="4085"/>
                </a:cubicBezTo>
                <a:cubicBezTo>
                  <a:pt x="459" y="4085"/>
                  <a:pt x="298" y="4013"/>
                  <a:pt x="185" y="3904"/>
                </a:cubicBezTo>
                <a:cubicBezTo>
                  <a:pt x="72" y="3790"/>
                  <a:pt x="0" y="3632"/>
                  <a:pt x="0" y="3457"/>
                </a:cubicBezTo>
                <a:close/>
                <a:moveTo>
                  <a:pt x="2961" y="872"/>
                </a:moveTo>
                <a:cubicBezTo>
                  <a:pt x="2998" y="854"/>
                  <a:pt x="3035" y="838"/>
                  <a:pt x="3072" y="817"/>
                </a:cubicBezTo>
                <a:cubicBezTo>
                  <a:pt x="3111" y="901"/>
                  <a:pt x="3163" y="977"/>
                  <a:pt x="3226" y="1045"/>
                </a:cubicBezTo>
                <a:cubicBezTo>
                  <a:pt x="3360" y="1179"/>
                  <a:pt x="3545" y="1261"/>
                  <a:pt x="3751" y="1261"/>
                </a:cubicBezTo>
                <a:cubicBezTo>
                  <a:pt x="3956" y="1261"/>
                  <a:pt x="4142" y="1179"/>
                  <a:pt x="4275" y="1045"/>
                </a:cubicBezTo>
                <a:cubicBezTo>
                  <a:pt x="4409" y="912"/>
                  <a:pt x="4491" y="724"/>
                  <a:pt x="4491" y="521"/>
                </a:cubicBezTo>
                <a:cubicBezTo>
                  <a:pt x="4491" y="358"/>
                  <a:pt x="4440" y="210"/>
                  <a:pt x="4349" y="87"/>
                </a:cubicBezTo>
                <a:cubicBezTo>
                  <a:pt x="4384" y="58"/>
                  <a:pt x="4415" y="29"/>
                  <a:pt x="4442" y="1"/>
                </a:cubicBezTo>
                <a:cubicBezTo>
                  <a:pt x="4551" y="145"/>
                  <a:pt x="4614" y="326"/>
                  <a:pt x="4614" y="521"/>
                </a:cubicBezTo>
                <a:cubicBezTo>
                  <a:pt x="4614" y="759"/>
                  <a:pt x="4518" y="975"/>
                  <a:pt x="4360" y="1132"/>
                </a:cubicBezTo>
                <a:cubicBezTo>
                  <a:pt x="4203" y="1290"/>
                  <a:pt x="3987" y="1387"/>
                  <a:pt x="3749" y="1387"/>
                </a:cubicBezTo>
                <a:cubicBezTo>
                  <a:pt x="3510" y="1387"/>
                  <a:pt x="3294" y="1290"/>
                  <a:pt x="3136" y="1132"/>
                </a:cubicBezTo>
                <a:cubicBezTo>
                  <a:pt x="3068" y="1058"/>
                  <a:pt x="3006" y="973"/>
                  <a:pt x="2961" y="87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34"/>
          <p:cNvSpPr/>
          <p:nvPr/>
        </p:nvSpPr>
        <p:spPr>
          <a:xfrm>
            <a:off x="5689814" y="2443147"/>
            <a:ext cx="866462" cy="866462"/>
          </a:xfrm>
          <a:custGeom>
            <a:avLst/>
            <a:gdLst/>
            <a:ahLst/>
            <a:cxnLst/>
            <a:rect l="l" t="t" r="r" b="b"/>
            <a:pathLst>
              <a:path w="5800" h="5800" extrusionOk="0">
                <a:moveTo>
                  <a:pt x="2900" y="5799"/>
                </a:moveTo>
                <a:cubicBezTo>
                  <a:pt x="4498" y="5799"/>
                  <a:pt x="5800" y="4496"/>
                  <a:pt x="5800" y="2900"/>
                </a:cubicBezTo>
                <a:cubicBezTo>
                  <a:pt x="5800" y="1300"/>
                  <a:pt x="4496" y="1"/>
                  <a:pt x="2900" y="1"/>
                </a:cubicBezTo>
                <a:cubicBezTo>
                  <a:pt x="1300" y="1"/>
                  <a:pt x="1" y="1304"/>
                  <a:pt x="1" y="2900"/>
                </a:cubicBezTo>
                <a:cubicBezTo>
                  <a:pt x="1" y="4496"/>
                  <a:pt x="1302" y="5799"/>
                  <a:pt x="2900" y="579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p34"/>
          <p:cNvSpPr/>
          <p:nvPr/>
        </p:nvSpPr>
        <p:spPr>
          <a:xfrm>
            <a:off x="5792146" y="2488262"/>
            <a:ext cx="460271" cy="499411"/>
          </a:xfrm>
          <a:custGeom>
            <a:avLst/>
            <a:gdLst/>
            <a:ahLst/>
            <a:cxnLst/>
            <a:rect l="l" t="t" r="r" b="b"/>
            <a:pathLst>
              <a:path w="3081" h="3343" extrusionOk="0">
                <a:moveTo>
                  <a:pt x="2608" y="1"/>
                </a:moveTo>
                <a:cubicBezTo>
                  <a:pt x="2739" y="1"/>
                  <a:pt x="2855" y="52"/>
                  <a:pt x="2941" y="141"/>
                </a:cubicBezTo>
                <a:cubicBezTo>
                  <a:pt x="3027" y="225"/>
                  <a:pt x="3081" y="344"/>
                  <a:pt x="3081" y="474"/>
                </a:cubicBezTo>
                <a:cubicBezTo>
                  <a:pt x="3081" y="605"/>
                  <a:pt x="3029" y="721"/>
                  <a:pt x="2941" y="809"/>
                </a:cubicBezTo>
                <a:cubicBezTo>
                  <a:pt x="2855" y="895"/>
                  <a:pt x="2739" y="947"/>
                  <a:pt x="2608" y="947"/>
                </a:cubicBezTo>
                <a:cubicBezTo>
                  <a:pt x="2476" y="947"/>
                  <a:pt x="2361" y="895"/>
                  <a:pt x="2273" y="809"/>
                </a:cubicBezTo>
                <a:cubicBezTo>
                  <a:pt x="2188" y="725"/>
                  <a:pt x="2135" y="605"/>
                  <a:pt x="2135" y="474"/>
                </a:cubicBezTo>
                <a:cubicBezTo>
                  <a:pt x="2135" y="344"/>
                  <a:pt x="2186" y="227"/>
                  <a:pt x="2273" y="141"/>
                </a:cubicBezTo>
                <a:cubicBezTo>
                  <a:pt x="2361" y="56"/>
                  <a:pt x="2478" y="1"/>
                  <a:pt x="2608" y="1"/>
                </a:cubicBezTo>
                <a:close/>
                <a:moveTo>
                  <a:pt x="994" y="2308"/>
                </a:moveTo>
                <a:cubicBezTo>
                  <a:pt x="1138" y="2308"/>
                  <a:pt x="1265" y="2364"/>
                  <a:pt x="1358" y="2458"/>
                </a:cubicBezTo>
                <a:cubicBezTo>
                  <a:pt x="1454" y="2555"/>
                  <a:pt x="1510" y="2682"/>
                  <a:pt x="1510" y="2826"/>
                </a:cubicBezTo>
                <a:cubicBezTo>
                  <a:pt x="1510" y="2970"/>
                  <a:pt x="1454" y="3100"/>
                  <a:pt x="1358" y="3192"/>
                </a:cubicBezTo>
                <a:cubicBezTo>
                  <a:pt x="1265" y="3287"/>
                  <a:pt x="1136" y="3342"/>
                  <a:pt x="992" y="3342"/>
                </a:cubicBezTo>
                <a:cubicBezTo>
                  <a:pt x="846" y="3342"/>
                  <a:pt x="718" y="3287"/>
                  <a:pt x="626" y="3192"/>
                </a:cubicBezTo>
                <a:cubicBezTo>
                  <a:pt x="533" y="3096"/>
                  <a:pt x="473" y="2968"/>
                  <a:pt x="473" y="2824"/>
                </a:cubicBezTo>
                <a:cubicBezTo>
                  <a:pt x="473" y="2680"/>
                  <a:pt x="531" y="2551"/>
                  <a:pt x="626" y="2458"/>
                </a:cubicBezTo>
                <a:cubicBezTo>
                  <a:pt x="720" y="2366"/>
                  <a:pt x="852" y="2308"/>
                  <a:pt x="994" y="2308"/>
                </a:cubicBezTo>
                <a:close/>
                <a:moveTo>
                  <a:pt x="1300" y="2524"/>
                </a:moveTo>
                <a:cubicBezTo>
                  <a:pt x="1222" y="2446"/>
                  <a:pt x="1115" y="2396"/>
                  <a:pt x="996" y="2396"/>
                </a:cubicBezTo>
                <a:cubicBezTo>
                  <a:pt x="876" y="2396"/>
                  <a:pt x="769" y="2446"/>
                  <a:pt x="691" y="2524"/>
                </a:cubicBezTo>
                <a:cubicBezTo>
                  <a:pt x="615" y="2600"/>
                  <a:pt x="566" y="2709"/>
                  <a:pt x="566" y="2826"/>
                </a:cubicBezTo>
                <a:cubicBezTo>
                  <a:pt x="566" y="2946"/>
                  <a:pt x="615" y="3052"/>
                  <a:pt x="691" y="3131"/>
                </a:cubicBezTo>
                <a:cubicBezTo>
                  <a:pt x="769" y="3207"/>
                  <a:pt x="876" y="3256"/>
                  <a:pt x="996" y="3256"/>
                </a:cubicBezTo>
                <a:cubicBezTo>
                  <a:pt x="1115" y="3256"/>
                  <a:pt x="1222" y="3207"/>
                  <a:pt x="1300" y="3131"/>
                </a:cubicBezTo>
                <a:cubicBezTo>
                  <a:pt x="1376" y="3052"/>
                  <a:pt x="1425" y="2946"/>
                  <a:pt x="1425" y="2826"/>
                </a:cubicBezTo>
                <a:cubicBezTo>
                  <a:pt x="1425" y="2709"/>
                  <a:pt x="1376" y="2600"/>
                  <a:pt x="1300" y="2524"/>
                </a:cubicBezTo>
                <a:close/>
                <a:moveTo>
                  <a:pt x="301" y="1451"/>
                </a:moveTo>
                <a:cubicBezTo>
                  <a:pt x="383" y="1451"/>
                  <a:pt x="461" y="1486"/>
                  <a:pt x="515" y="1539"/>
                </a:cubicBezTo>
                <a:cubicBezTo>
                  <a:pt x="570" y="1592"/>
                  <a:pt x="603" y="1671"/>
                  <a:pt x="603" y="1753"/>
                </a:cubicBezTo>
                <a:cubicBezTo>
                  <a:pt x="603" y="1835"/>
                  <a:pt x="568" y="1911"/>
                  <a:pt x="515" y="1965"/>
                </a:cubicBezTo>
                <a:cubicBezTo>
                  <a:pt x="461" y="2020"/>
                  <a:pt x="383" y="2053"/>
                  <a:pt x="301" y="2053"/>
                </a:cubicBezTo>
                <a:cubicBezTo>
                  <a:pt x="220" y="2053"/>
                  <a:pt x="142" y="2020"/>
                  <a:pt x="89" y="1965"/>
                </a:cubicBezTo>
                <a:cubicBezTo>
                  <a:pt x="33" y="1911"/>
                  <a:pt x="0" y="1835"/>
                  <a:pt x="0" y="1753"/>
                </a:cubicBezTo>
                <a:cubicBezTo>
                  <a:pt x="0" y="1671"/>
                  <a:pt x="35" y="1592"/>
                  <a:pt x="89" y="1539"/>
                </a:cubicBezTo>
                <a:cubicBezTo>
                  <a:pt x="144" y="1486"/>
                  <a:pt x="220" y="1451"/>
                  <a:pt x="301" y="1451"/>
                </a:cubicBezTo>
                <a:close/>
                <a:moveTo>
                  <a:pt x="451" y="1601"/>
                </a:moveTo>
                <a:cubicBezTo>
                  <a:pt x="412" y="1562"/>
                  <a:pt x="358" y="1537"/>
                  <a:pt x="301" y="1537"/>
                </a:cubicBezTo>
                <a:cubicBezTo>
                  <a:pt x="243" y="1537"/>
                  <a:pt x="190" y="1560"/>
                  <a:pt x="153" y="1601"/>
                </a:cubicBezTo>
                <a:cubicBezTo>
                  <a:pt x="114" y="1640"/>
                  <a:pt x="89" y="1691"/>
                  <a:pt x="89" y="1749"/>
                </a:cubicBezTo>
                <a:cubicBezTo>
                  <a:pt x="89" y="1808"/>
                  <a:pt x="111" y="1862"/>
                  <a:pt x="153" y="1899"/>
                </a:cubicBezTo>
                <a:cubicBezTo>
                  <a:pt x="192" y="1938"/>
                  <a:pt x="245" y="1961"/>
                  <a:pt x="301" y="1961"/>
                </a:cubicBezTo>
                <a:cubicBezTo>
                  <a:pt x="360" y="1961"/>
                  <a:pt x="414" y="1938"/>
                  <a:pt x="451" y="1899"/>
                </a:cubicBezTo>
                <a:cubicBezTo>
                  <a:pt x="490" y="1860"/>
                  <a:pt x="515" y="1806"/>
                  <a:pt x="515" y="1749"/>
                </a:cubicBezTo>
                <a:cubicBezTo>
                  <a:pt x="515" y="1693"/>
                  <a:pt x="492" y="1642"/>
                  <a:pt x="451" y="1601"/>
                </a:cubicBezTo>
                <a:close/>
                <a:moveTo>
                  <a:pt x="2608" y="89"/>
                </a:moveTo>
                <a:cubicBezTo>
                  <a:pt x="2503" y="89"/>
                  <a:pt x="2404" y="132"/>
                  <a:pt x="2334" y="202"/>
                </a:cubicBezTo>
                <a:cubicBezTo>
                  <a:pt x="2267" y="272"/>
                  <a:pt x="2221" y="369"/>
                  <a:pt x="2221" y="474"/>
                </a:cubicBezTo>
                <a:cubicBezTo>
                  <a:pt x="2221" y="581"/>
                  <a:pt x="2267" y="677"/>
                  <a:pt x="2334" y="747"/>
                </a:cubicBezTo>
                <a:cubicBezTo>
                  <a:pt x="2404" y="815"/>
                  <a:pt x="2503" y="860"/>
                  <a:pt x="2608" y="860"/>
                </a:cubicBezTo>
                <a:cubicBezTo>
                  <a:pt x="2713" y="860"/>
                  <a:pt x="2811" y="817"/>
                  <a:pt x="2879" y="747"/>
                </a:cubicBezTo>
                <a:cubicBezTo>
                  <a:pt x="2949" y="677"/>
                  <a:pt x="2992" y="581"/>
                  <a:pt x="2992" y="474"/>
                </a:cubicBezTo>
                <a:cubicBezTo>
                  <a:pt x="2992" y="262"/>
                  <a:pt x="2820" y="89"/>
                  <a:pt x="2608" y="89"/>
                </a:cubicBezTo>
                <a:close/>
              </a:path>
            </a:pathLst>
          </a:custGeom>
          <a:solidFill>
            <a:srgbClr val="88A6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34"/>
          <p:cNvSpPr/>
          <p:nvPr/>
        </p:nvSpPr>
        <p:spPr>
          <a:xfrm>
            <a:off x="5776161" y="2566691"/>
            <a:ext cx="780115" cy="743215"/>
          </a:xfrm>
          <a:custGeom>
            <a:avLst/>
            <a:gdLst/>
            <a:ahLst/>
            <a:cxnLst/>
            <a:rect l="l" t="t" r="r" b="b"/>
            <a:pathLst>
              <a:path w="5222" h="4975" extrusionOk="0">
                <a:moveTo>
                  <a:pt x="4350" y="0"/>
                </a:moveTo>
                <a:cubicBezTo>
                  <a:pt x="4742" y="385"/>
                  <a:pt x="5026" y="878"/>
                  <a:pt x="5152" y="1433"/>
                </a:cubicBezTo>
                <a:cubicBezTo>
                  <a:pt x="5010" y="1448"/>
                  <a:pt x="4880" y="1512"/>
                  <a:pt x="4786" y="1610"/>
                </a:cubicBezTo>
                <a:cubicBezTo>
                  <a:pt x="4675" y="1721"/>
                  <a:pt x="4607" y="1876"/>
                  <a:pt x="4607" y="2046"/>
                </a:cubicBezTo>
                <a:cubicBezTo>
                  <a:pt x="4607" y="2217"/>
                  <a:pt x="4675" y="2371"/>
                  <a:pt x="4786" y="2484"/>
                </a:cubicBezTo>
                <a:cubicBezTo>
                  <a:pt x="4886" y="2585"/>
                  <a:pt x="5018" y="2649"/>
                  <a:pt x="5164" y="2661"/>
                </a:cubicBezTo>
                <a:cubicBezTo>
                  <a:pt x="4917" y="3870"/>
                  <a:pt x="3918" y="4806"/>
                  <a:pt x="2674" y="4954"/>
                </a:cubicBezTo>
                <a:cubicBezTo>
                  <a:pt x="2676" y="4933"/>
                  <a:pt x="2676" y="4913"/>
                  <a:pt x="2676" y="4894"/>
                </a:cubicBezTo>
                <a:cubicBezTo>
                  <a:pt x="2676" y="4705"/>
                  <a:pt x="2600" y="4534"/>
                  <a:pt x="2476" y="4411"/>
                </a:cubicBezTo>
                <a:cubicBezTo>
                  <a:pt x="2353" y="4288"/>
                  <a:pt x="2180" y="4212"/>
                  <a:pt x="1993" y="4212"/>
                </a:cubicBezTo>
                <a:cubicBezTo>
                  <a:pt x="1802" y="4212"/>
                  <a:pt x="1633" y="4288"/>
                  <a:pt x="1510" y="4411"/>
                </a:cubicBezTo>
                <a:cubicBezTo>
                  <a:pt x="1407" y="4514"/>
                  <a:pt x="1337" y="4648"/>
                  <a:pt x="1317" y="4798"/>
                </a:cubicBezTo>
                <a:cubicBezTo>
                  <a:pt x="790" y="4602"/>
                  <a:pt x="334" y="4257"/>
                  <a:pt x="0" y="3815"/>
                </a:cubicBezTo>
                <a:cubicBezTo>
                  <a:pt x="1238" y="3872"/>
                  <a:pt x="1701" y="3615"/>
                  <a:pt x="2090" y="2667"/>
                </a:cubicBezTo>
                <a:cubicBezTo>
                  <a:pt x="2503" y="1660"/>
                  <a:pt x="3457" y="2795"/>
                  <a:pt x="3737" y="1218"/>
                </a:cubicBezTo>
                <a:cubicBezTo>
                  <a:pt x="3871" y="467"/>
                  <a:pt x="4121" y="138"/>
                  <a:pt x="4350" y="0"/>
                </a:cubicBezTo>
                <a:close/>
                <a:moveTo>
                  <a:pt x="5166" y="1518"/>
                </a:moveTo>
                <a:cubicBezTo>
                  <a:pt x="5043" y="1530"/>
                  <a:pt x="4930" y="1588"/>
                  <a:pt x="4845" y="1670"/>
                </a:cubicBezTo>
                <a:cubicBezTo>
                  <a:pt x="4751" y="1765"/>
                  <a:pt x="4691" y="1898"/>
                  <a:pt x="4691" y="2042"/>
                </a:cubicBezTo>
                <a:cubicBezTo>
                  <a:pt x="4691" y="2188"/>
                  <a:pt x="4751" y="2320"/>
                  <a:pt x="4845" y="2414"/>
                </a:cubicBezTo>
                <a:cubicBezTo>
                  <a:pt x="4932" y="2503"/>
                  <a:pt x="5049" y="2558"/>
                  <a:pt x="5176" y="2567"/>
                </a:cubicBezTo>
                <a:cubicBezTo>
                  <a:pt x="5205" y="2404"/>
                  <a:pt x="5219" y="2238"/>
                  <a:pt x="5219" y="2067"/>
                </a:cubicBezTo>
                <a:cubicBezTo>
                  <a:pt x="5222" y="1882"/>
                  <a:pt x="5203" y="1697"/>
                  <a:pt x="5166" y="1518"/>
                </a:cubicBezTo>
                <a:close/>
                <a:moveTo>
                  <a:pt x="2581" y="4962"/>
                </a:moveTo>
                <a:cubicBezTo>
                  <a:pt x="2583" y="4940"/>
                  <a:pt x="2585" y="4915"/>
                  <a:pt x="2585" y="4892"/>
                </a:cubicBezTo>
                <a:cubicBezTo>
                  <a:pt x="2585" y="4728"/>
                  <a:pt x="2520" y="4580"/>
                  <a:pt x="2411" y="4471"/>
                </a:cubicBezTo>
                <a:cubicBezTo>
                  <a:pt x="2304" y="4364"/>
                  <a:pt x="2153" y="4296"/>
                  <a:pt x="1989" y="4296"/>
                </a:cubicBezTo>
                <a:cubicBezTo>
                  <a:pt x="1824" y="4296"/>
                  <a:pt x="1676" y="4364"/>
                  <a:pt x="1567" y="4471"/>
                </a:cubicBezTo>
                <a:cubicBezTo>
                  <a:pt x="1475" y="4563"/>
                  <a:pt x="1413" y="4687"/>
                  <a:pt x="1399" y="4826"/>
                </a:cubicBezTo>
                <a:cubicBezTo>
                  <a:pt x="1689" y="4923"/>
                  <a:pt x="1997" y="4975"/>
                  <a:pt x="2320" y="4975"/>
                </a:cubicBezTo>
                <a:cubicBezTo>
                  <a:pt x="2408" y="4972"/>
                  <a:pt x="2497" y="4970"/>
                  <a:pt x="2581" y="4962"/>
                </a:cubicBezTo>
                <a:close/>
              </a:path>
            </a:pathLst>
          </a:custGeom>
          <a:solidFill>
            <a:srgbClr val="88A6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p34"/>
          <p:cNvSpPr/>
          <p:nvPr/>
        </p:nvSpPr>
        <p:spPr>
          <a:xfrm>
            <a:off x="6226867" y="2925075"/>
            <a:ext cx="83061" cy="83210"/>
          </a:xfrm>
          <a:custGeom>
            <a:avLst/>
            <a:gdLst/>
            <a:ahLst/>
            <a:cxnLst/>
            <a:rect l="l" t="t" r="r" b="b"/>
            <a:pathLst>
              <a:path w="556" h="557" extrusionOk="0">
                <a:moveTo>
                  <a:pt x="278" y="556"/>
                </a:moveTo>
                <a:cubicBezTo>
                  <a:pt x="430" y="556"/>
                  <a:pt x="555" y="433"/>
                  <a:pt x="555" y="279"/>
                </a:cubicBezTo>
                <a:cubicBezTo>
                  <a:pt x="555" y="126"/>
                  <a:pt x="432" y="1"/>
                  <a:pt x="278" y="1"/>
                </a:cubicBezTo>
                <a:cubicBezTo>
                  <a:pt x="128" y="1"/>
                  <a:pt x="0" y="124"/>
                  <a:pt x="0" y="279"/>
                </a:cubicBezTo>
                <a:cubicBezTo>
                  <a:pt x="0" y="429"/>
                  <a:pt x="128" y="556"/>
                  <a:pt x="278" y="55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34"/>
          <p:cNvSpPr txBox="1">
            <a:spLocks noGrp="1"/>
          </p:cNvSpPr>
          <p:nvPr>
            <p:ph type="subTitle" idx="1"/>
          </p:nvPr>
        </p:nvSpPr>
        <p:spPr>
          <a:xfrm rot="-546">
            <a:off x="2944450" y="4140345"/>
            <a:ext cx="5488451" cy="3898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b="0" i="0" dirty="0">
                <a:solidFill>
                  <a:srgbClr val="202124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組員：</a:t>
            </a:r>
            <a:r>
              <a:rPr lang="en-US" altLang="zh-TW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410977045 </a:t>
            </a:r>
            <a:r>
              <a:rPr lang="zh-TW" altLang="en-US" b="0" i="0" dirty="0">
                <a:solidFill>
                  <a:srgbClr val="202124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李銓     </a:t>
            </a:r>
            <a:r>
              <a:rPr lang="en-US" altLang="zh-TW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411077018</a:t>
            </a:r>
            <a:r>
              <a:rPr lang="zh-TW" alt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zh-TW" altLang="en-US" b="0" i="0" dirty="0">
                <a:solidFill>
                  <a:srgbClr val="202124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唐知謙 </a:t>
            </a:r>
            <a:r>
              <a:rPr lang="zh-TW" altLang="en-US" dirty="0">
                <a:solidFill>
                  <a:srgbClr val="20212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</a:t>
            </a:r>
            <a:r>
              <a:rPr lang="en-US" altLang="zh-TW" dirty="0">
                <a:solidFill>
                  <a:srgbClr val="202124"/>
                </a:solidFill>
                <a:latin typeface="Roboto" panose="02000000000000000000" pitchFamily="2" charset="0"/>
              </a:rPr>
              <a:t>411077008</a:t>
            </a:r>
            <a:r>
              <a:rPr lang="zh-TW" altLang="en-US" dirty="0">
                <a:solidFill>
                  <a:srgbClr val="202124"/>
                </a:solidFill>
                <a:latin typeface="Roboto" panose="02000000000000000000" pitchFamily="2" charset="0"/>
              </a:rPr>
              <a:t> </a:t>
            </a:r>
            <a:r>
              <a:rPr lang="zh-TW" altLang="en-US" dirty="0">
                <a:solidFill>
                  <a:srgbClr val="20212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楊昀恩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23" name="Google Shape;523;p34"/>
          <p:cNvSpPr txBox="1">
            <a:spLocks noGrp="1"/>
          </p:cNvSpPr>
          <p:nvPr>
            <p:ph type="ctrTitle"/>
          </p:nvPr>
        </p:nvSpPr>
        <p:spPr>
          <a:xfrm>
            <a:off x="956175" y="1296625"/>
            <a:ext cx="4732500" cy="25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altLang="en-US" sz="4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期末專題</a:t>
            </a:r>
            <a:br>
              <a:rPr lang="en-US" altLang="zh-TW" sz="4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4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高師餐飲管理系統</a:t>
            </a:r>
            <a:endParaRPr sz="4400" dirty="0">
              <a:solidFill>
                <a:schemeClr val="dk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40"/>
          <p:cNvSpPr txBox="1">
            <a:spLocks noGrp="1"/>
          </p:cNvSpPr>
          <p:nvPr>
            <p:ph type="title"/>
          </p:nvPr>
        </p:nvSpPr>
        <p:spPr>
          <a:xfrm>
            <a:off x="720000" y="969225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人員任務分配表</a:t>
            </a:r>
            <a:endParaRPr sz="3600" dirty="0">
              <a:solidFill>
                <a:schemeClr val="l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DD6C4613-1846-CE94-9D81-240A3B9D44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7600261"/>
              </p:ext>
            </p:extLst>
          </p:nvPr>
        </p:nvGraphicFramePr>
        <p:xfrm>
          <a:off x="751656" y="1735200"/>
          <a:ext cx="7672344" cy="236796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554754">
                  <a:extLst>
                    <a:ext uri="{9D8B030D-6E8A-4147-A177-3AD203B41FA5}">
                      <a16:colId xmlns:a16="http://schemas.microsoft.com/office/drawing/2014/main" val="572097229"/>
                    </a:ext>
                  </a:extLst>
                </a:gridCol>
                <a:gridCol w="512885">
                  <a:extLst>
                    <a:ext uri="{9D8B030D-6E8A-4147-A177-3AD203B41FA5}">
                      <a16:colId xmlns:a16="http://schemas.microsoft.com/office/drawing/2014/main" val="1083500771"/>
                    </a:ext>
                  </a:extLst>
                </a:gridCol>
                <a:gridCol w="512885">
                  <a:extLst>
                    <a:ext uri="{9D8B030D-6E8A-4147-A177-3AD203B41FA5}">
                      <a16:colId xmlns:a16="http://schemas.microsoft.com/office/drawing/2014/main" val="87209172"/>
                    </a:ext>
                  </a:extLst>
                </a:gridCol>
                <a:gridCol w="512885">
                  <a:extLst>
                    <a:ext uri="{9D8B030D-6E8A-4147-A177-3AD203B41FA5}">
                      <a16:colId xmlns:a16="http://schemas.microsoft.com/office/drawing/2014/main" val="2962703790"/>
                    </a:ext>
                  </a:extLst>
                </a:gridCol>
                <a:gridCol w="512885">
                  <a:extLst>
                    <a:ext uri="{9D8B030D-6E8A-4147-A177-3AD203B41FA5}">
                      <a16:colId xmlns:a16="http://schemas.microsoft.com/office/drawing/2014/main" val="3095390301"/>
                    </a:ext>
                  </a:extLst>
                </a:gridCol>
                <a:gridCol w="512885">
                  <a:extLst>
                    <a:ext uri="{9D8B030D-6E8A-4147-A177-3AD203B41FA5}">
                      <a16:colId xmlns:a16="http://schemas.microsoft.com/office/drawing/2014/main" val="1798892896"/>
                    </a:ext>
                  </a:extLst>
                </a:gridCol>
                <a:gridCol w="512885">
                  <a:extLst>
                    <a:ext uri="{9D8B030D-6E8A-4147-A177-3AD203B41FA5}">
                      <a16:colId xmlns:a16="http://schemas.microsoft.com/office/drawing/2014/main" val="772320008"/>
                    </a:ext>
                  </a:extLst>
                </a:gridCol>
                <a:gridCol w="397748">
                  <a:extLst>
                    <a:ext uri="{9D8B030D-6E8A-4147-A177-3AD203B41FA5}">
                      <a16:colId xmlns:a16="http://schemas.microsoft.com/office/drawing/2014/main" val="226975229"/>
                    </a:ext>
                  </a:extLst>
                </a:gridCol>
                <a:gridCol w="397748">
                  <a:extLst>
                    <a:ext uri="{9D8B030D-6E8A-4147-A177-3AD203B41FA5}">
                      <a16:colId xmlns:a16="http://schemas.microsoft.com/office/drawing/2014/main" val="1525993810"/>
                    </a:ext>
                  </a:extLst>
                </a:gridCol>
                <a:gridCol w="397748">
                  <a:extLst>
                    <a:ext uri="{9D8B030D-6E8A-4147-A177-3AD203B41FA5}">
                      <a16:colId xmlns:a16="http://schemas.microsoft.com/office/drawing/2014/main" val="2659053995"/>
                    </a:ext>
                  </a:extLst>
                </a:gridCol>
                <a:gridCol w="397748">
                  <a:extLst>
                    <a:ext uri="{9D8B030D-6E8A-4147-A177-3AD203B41FA5}">
                      <a16:colId xmlns:a16="http://schemas.microsoft.com/office/drawing/2014/main" val="1982415192"/>
                    </a:ext>
                  </a:extLst>
                </a:gridCol>
                <a:gridCol w="397288">
                  <a:extLst>
                    <a:ext uri="{9D8B030D-6E8A-4147-A177-3AD203B41FA5}">
                      <a16:colId xmlns:a16="http://schemas.microsoft.com/office/drawing/2014/main" val="979100450"/>
                    </a:ext>
                  </a:extLst>
                </a:gridCol>
                <a:gridCol w="513345">
                  <a:extLst>
                    <a:ext uri="{9D8B030D-6E8A-4147-A177-3AD203B41FA5}">
                      <a16:colId xmlns:a16="http://schemas.microsoft.com/office/drawing/2014/main" val="1900296185"/>
                    </a:ext>
                  </a:extLst>
                </a:gridCol>
                <a:gridCol w="512885">
                  <a:extLst>
                    <a:ext uri="{9D8B030D-6E8A-4147-A177-3AD203B41FA5}">
                      <a16:colId xmlns:a16="http://schemas.microsoft.com/office/drawing/2014/main" val="1862776126"/>
                    </a:ext>
                  </a:extLst>
                </a:gridCol>
                <a:gridCol w="512885">
                  <a:extLst>
                    <a:ext uri="{9D8B030D-6E8A-4147-A177-3AD203B41FA5}">
                      <a16:colId xmlns:a16="http://schemas.microsoft.com/office/drawing/2014/main" val="3971710944"/>
                    </a:ext>
                  </a:extLst>
                </a:gridCol>
                <a:gridCol w="512885">
                  <a:extLst>
                    <a:ext uri="{9D8B030D-6E8A-4147-A177-3AD203B41FA5}">
                      <a16:colId xmlns:a16="http://schemas.microsoft.com/office/drawing/2014/main" val="253545383"/>
                    </a:ext>
                  </a:extLst>
                </a:gridCol>
              </a:tblGrid>
              <a:tr h="485303">
                <a:tc>
                  <a:txBody>
                    <a:bodyPr/>
                    <a:lstStyle/>
                    <a:p>
                      <a:pPr fontAlgn="ctr"/>
                      <a:br>
                        <a:rPr lang="zh-TW" altLang="en-US" sz="15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</a:br>
                      <a:endParaRPr lang="zh-TW" altLang="en-US" sz="15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7396" marR="67396" marT="67396" marB="6739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000" b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11/30</a:t>
                      </a:r>
                      <a:endParaRPr lang="zh-TW" altLang="en-US" sz="15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7396" marR="67396" marT="67396" marB="6739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000" b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12/2-</a:t>
                      </a:r>
                      <a:endParaRPr lang="zh-TW" altLang="en-US" sz="15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000" b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12/3</a:t>
                      </a:r>
                      <a:endParaRPr lang="zh-TW" altLang="en-US" sz="15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7396" marR="67396" marT="67396" marB="6739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000" b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12/3-</a:t>
                      </a:r>
                      <a:endParaRPr lang="zh-TW" altLang="en-US" sz="15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000" b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12/5</a:t>
                      </a:r>
                      <a:endParaRPr lang="zh-TW" altLang="en-US" sz="15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7396" marR="67396" marT="67396" marB="6739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000" b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12/3-</a:t>
                      </a:r>
                      <a:endParaRPr lang="zh-TW" altLang="en-US" sz="15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000" b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12/6</a:t>
                      </a:r>
                      <a:endParaRPr lang="zh-TW" altLang="en-US" sz="15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7396" marR="67396" marT="67396" marB="6739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000" b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12/5-</a:t>
                      </a:r>
                      <a:endParaRPr lang="zh-TW" altLang="en-US" sz="15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000" b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12/8</a:t>
                      </a:r>
                      <a:endParaRPr lang="zh-TW" altLang="en-US" sz="15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7396" marR="67396" marT="67396" marB="6739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000" b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12/9-</a:t>
                      </a:r>
                      <a:endParaRPr lang="zh-TW" altLang="en-US" sz="15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000" b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12/12</a:t>
                      </a:r>
                      <a:endParaRPr lang="zh-TW" altLang="en-US" sz="15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7396" marR="67396" marT="67396" marB="6739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000" b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12/12-</a:t>
                      </a:r>
                      <a:endParaRPr lang="zh-TW" altLang="en-US" sz="15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000" b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12/17</a:t>
                      </a:r>
                      <a:endParaRPr lang="zh-TW" altLang="en-US" sz="15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7051" marR="97051" marT="48525" marB="485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000" b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12/17-</a:t>
                      </a:r>
                      <a:endParaRPr lang="zh-TW" altLang="en-US" sz="15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000" b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12/24</a:t>
                      </a:r>
                      <a:endParaRPr lang="zh-TW" altLang="en-US" sz="15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7396" marR="67396" marT="67396" marB="6739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000" b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12/24-</a:t>
                      </a:r>
                      <a:endParaRPr lang="zh-TW" altLang="en-US" sz="15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000" b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12/26</a:t>
                      </a:r>
                      <a:endParaRPr lang="zh-TW" altLang="en-US" sz="15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7396" marR="67396" marT="67396" marB="6739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000" b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12/26-</a:t>
                      </a:r>
                      <a:endParaRPr lang="zh-TW" altLang="en-US" sz="15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000" b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12/28</a:t>
                      </a:r>
                      <a:endParaRPr lang="zh-TW" altLang="en-US" sz="15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7396" marR="67396" marT="67396" marB="6739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000" b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12/28-</a:t>
                      </a:r>
                      <a:endParaRPr lang="zh-TW" altLang="en-US" sz="15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000" b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12/29</a:t>
                      </a:r>
                      <a:endParaRPr lang="zh-TW" altLang="en-US" sz="15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7396" marR="67396" marT="67396" marB="6739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118803"/>
                  </a:ext>
                </a:extLst>
              </a:tr>
              <a:tr h="587695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000" b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李銓</a:t>
                      </a:r>
                      <a:endParaRPr lang="zh-TW" altLang="en-US" sz="15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7396" marR="67396" marT="67396" marB="6739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T1</a:t>
                      </a:r>
                      <a:endParaRPr lang="en-US" sz="15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7396" marR="67396" marT="67396" marB="6739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br>
                        <a:rPr lang="zh-TW" altLang="en-US" sz="15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</a:br>
                      <a:endParaRPr lang="zh-TW" altLang="en-US" sz="15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7396" marR="67396" marT="67396" marB="6739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T3</a:t>
                      </a:r>
                      <a:endParaRPr lang="en-US" sz="15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7396" marR="67396" marT="67396" marB="6739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br>
                        <a:rPr lang="zh-TW" altLang="en-US" sz="15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</a:br>
                      <a:endParaRPr lang="zh-TW" altLang="en-US" sz="15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7396" marR="67396" marT="67396" marB="6739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T5</a:t>
                      </a:r>
                      <a:endParaRPr lang="en-US" sz="15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7396" marR="67396" marT="67396" marB="6739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br>
                        <a:rPr lang="zh-TW" altLang="en-US" sz="10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</a:br>
                      <a:endParaRPr lang="zh-TW" altLang="en-US" sz="10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7396" marR="67396" marT="67396" marB="6739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T7.1</a:t>
                      </a:r>
                      <a:endParaRPr lang="en-US" sz="10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7396" marR="67396" marT="67396" marB="6739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br>
                        <a:rPr lang="zh-TW" altLang="en-US" sz="10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</a:br>
                      <a:endParaRPr lang="zh-TW" altLang="en-US" sz="10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7396" marR="67396" marT="67396" marB="6739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br>
                        <a:rPr lang="zh-TW" altLang="en-US" sz="10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</a:br>
                      <a:endParaRPr lang="zh-TW" altLang="en-US" sz="10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7396" marR="67396" marT="67396" marB="6739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T7.4</a:t>
                      </a:r>
                      <a:endParaRPr lang="en-US" sz="10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7396" marR="67396" marT="67396" marB="6739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br>
                        <a:rPr lang="zh-TW" altLang="en-US" sz="10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</a:br>
                      <a:endParaRPr lang="zh-TW" altLang="en-US" sz="10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7396" marR="67396" marT="67396" marB="6739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T8</a:t>
                      </a:r>
                      <a:endParaRPr lang="en-US" sz="15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7396" marR="67396" marT="67396" marB="6739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T9</a:t>
                      </a:r>
                      <a:endParaRPr lang="en-US" sz="15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7396" marR="67396" marT="67396" marB="6739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T10</a:t>
                      </a:r>
                      <a:endParaRPr lang="en-US" sz="15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7396" marR="67396" marT="67396" marB="6739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T11</a:t>
                      </a:r>
                      <a:endParaRPr lang="en-US" sz="15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7396" marR="67396" marT="67396" marB="6739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3147975"/>
                  </a:ext>
                </a:extLst>
              </a:tr>
              <a:tr h="587695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000" b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唐知謙</a:t>
                      </a:r>
                      <a:endParaRPr lang="zh-TW" altLang="en-US" sz="15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7396" marR="67396" marT="67396" marB="6739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T1</a:t>
                      </a:r>
                      <a:endParaRPr lang="en-US" sz="15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7396" marR="67396" marT="67396" marB="6739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T2</a:t>
                      </a:r>
                      <a:endParaRPr lang="en-US" sz="15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7396" marR="67396" marT="67396" marB="6739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br>
                        <a:rPr lang="zh-TW" altLang="en-US" sz="15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</a:br>
                      <a:endParaRPr lang="zh-TW" altLang="en-US" sz="15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7396" marR="67396" marT="67396" marB="6739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T4</a:t>
                      </a:r>
                      <a:endParaRPr lang="en-US" sz="15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7396" marR="67396" marT="67396" marB="6739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T5</a:t>
                      </a:r>
                      <a:endParaRPr lang="en-US" sz="15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7396" marR="67396" marT="67396" marB="6739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br>
                        <a:rPr lang="zh-TW" altLang="en-US" sz="10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</a:br>
                      <a:endParaRPr lang="zh-TW" altLang="en-US" sz="10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7396" marR="67396" marT="67396" marB="6739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br>
                        <a:rPr lang="zh-TW" altLang="en-US" sz="10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</a:br>
                      <a:endParaRPr lang="zh-TW" altLang="en-US" sz="10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7396" marR="67396" marT="67396" marB="6739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T7.2</a:t>
                      </a:r>
                      <a:endParaRPr lang="en-US" sz="10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7396" marR="67396" marT="67396" marB="6739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br>
                        <a:rPr lang="zh-TW" altLang="en-US" sz="10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</a:br>
                      <a:endParaRPr lang="zh-TW" altLang="en-US" sz="10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7396" marR="67396" marT="67396" marB="6739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br>
                        <a:rPr lang="zh-TW" altLang="en-US" sz="10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</a:br>
                      <a:endParaRPr lang="zh-TW" altLang="en-US" sz="10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7396" marR="67396" marT="67396" marB="6739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T7.5</a:t>
                      </a:r>
                      <a:endParaRPr lang="en-US" sz="10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7396" marR="67396" marT="67396" marB="6739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T8</a:t>
                      </a:r>
                      <a:endParaRPr lang="en-US" sz="15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7396" marR="67396" marT="67396" marB="6739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T9</a:t>
                      </a:r>
                      <a:endParaRPr lang="en-US" sz="15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7396" marR="67396" marT="67396" marB="6739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T10</a:t>
                      </a:r>
                      <a:endParaRPr lang="en-US" sz="15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7396" marR="67396" marT="67396" marB="6739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T11</a:t>
                      </a:r>
                      <a:endParaRPr lang="en-US" sz="15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7396" marR="67396" marT="67396" marB="6739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3439211"/>
                  </a:ext>
                </a:extLst>
              </a:tr>
              <a:tr h="587695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000" b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楊昀恩</a:t>
                      </a:r>
                      <a:endParaRPr lang="zh-TW" altLang="en-US" sz="15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7396" marR="67396" marT="67396" marB="6739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T1</a:t>
                      </a:r>
                      <a:endParaRPr lang="en-US" sz="15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7396" marR="67396" marT="67396" marB="6739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T2</a:t>
                      </a:r>
                      <a:endParaRPr lang="en-US" sz="15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7396" marR="67396" marT="67396" marB="6739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br>
                        <a:rPr lang="zh-TW" altLang="en-US" sz="15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</a:br>
                      <a:endParaRPr lang="zh-TW" altLang="en-US" sz="15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7396" marR="67396" marT="67396" marB="6739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T4</a:t>
                      </a:r>
                      <a:endParaRPr lang="en-US" sz="15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7396" marR="67396" marT="67396" marB="6739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T5</a:t>
                      </a:r>
                      <a:endParaRPr kumimoji="0" lang="en-US" altLang="zh-TW" sz="15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1B222D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Arial"/>
                      </a:endParaRPr>
                    </a:p>
                  </a:txBody>
                  <a:tcPr marL="67396" marR="67396" marT="67396" marB="6739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T6</a:t>
                      </a:r>
                      <a:endParaRPr lang="en-US" sz="15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7396" marR="67396" marT="67396" marB="6739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br>
                        <a:rPr lang="zh-TW" altLang="en-US" sz="15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</a:br>
                      <a:endParaRPr lang="zh-TW" altLang="en-US" sz="15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7396" marR="67396" marT="67396" marB="6739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br>
                        <a:rPr lang="zh-TW" altLang="en-US" sz="15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</a:br>
                      <a:endParaRPr lang="zh-TW" altLang="en-US" sz="15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7396" marR="67396" marT="67396" marB="6739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T7.3</a:t>
                      </a:r>
                      <a:endParaRPr 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7396" marR="67396" marT="67396" marB="6739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br>
                        <a:rPr lang="zh-TW" altLang="en-US" sz="15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</a:br>
                      <a:endParaRPr lang="zh-TW" altLang="en-US" sz="15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7396" marR="67396" marT="67396" marB="6739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br>
                        <a:rPr lang="zh-TW" altLang="en-US" sz="15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</a:br>
                      <a:endParaRPr lang="zh-TW" altLang="en-US" sz="15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7396" marR="67396" marT="67396" marB="6739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T8</a:t>
                      </a:r>
                      <a:endParaRPr lang="en-US" sz="15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7396" marR="67396" marT="67396" marB="6739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T9</a:t>
                      </a:r>
                      <a:endParaRPr lang="en-US" sz="15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7396" marR="67396" marT="67396" marB="6739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T10</a:t>
                      </a:r>
                      <a:endParaRPr lang="en-US" sz="15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7396" marR="67396" marT="67396" marB="6739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T11</a:t>
                      </a:r>
                      <a:endParaRPr lang="en-US" sz="15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7396" marR="67396" marT="67396" marB="6739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95763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67358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38"/>
          <p:cNvSpPr/>
          <p:nvPr/>
        </p:nvSpPr>
        <p:spPr>
          <a:xfrm>
            <a:off x="1805700" y="1552275"/>
            <a:ext cx="5543700" cy="1019400"/>
          </a:xfrm>
          <a:prstGeom prst="roundRect">
            <a:avLst>
              <a:gd name="adj" fmla="val 16667"/>
            </a:avLst>
          </a:prstGeom>
          <a:solidFill>
            <a:srgbClr val="88A6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9" name="Google Shape;609;p38"/>
          <p:cNvSpPr txBox="1">
            <a:spLocks noGrp="1"/>
          </p:cNvSpPr>
          <p:nvPr>
            <p:ph type="title"/>
          </p:nvPr>
        </p:nvSpPr>
        <p:spPr>
          <a:xfrm>
            <a:off x="2490600" y="1614600"/>
            <a:ext cx="4162800" cy="92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系統模型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1C051BA3-B91C-E766-5731-98BCFA6C8A51}"/>
              </a:ext>
            </a:extLst>
          </p:cNvPr>
          <p:cNvSpPr txBox="1"/>
          <p:nvPr/>
        </p:nvSpPr>
        <p:spPr>
          <a:xfrm>
            <a:off x="3361412" y="3024000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使用案例圖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C06CC0EC-1C64-09C5-9D3E-83B3A915B128}"/>
              </a:ext>
            </a:extLst>
          </p:cNvPr>
          <p:cNvSpPr txBox="1"/>
          <p:nvPr/>
        </p:nvSpPr>
        <p:spPr>
          <a:xfrm>
            <a:off x="5645012" y="3024000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類別圖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218397CC-C291-3ACE-1B75-098C13E84D77}"/>
              </a:ext>
            </a:extLst>
          </p:cNvPr>
          <p:cNvSpPr txBox="1"/>
          <p:nvPr/>
        </p:nvSpPr>
        <p:spPr>
          <a:xfrm>
            <a:off x="3361412" y="3898035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序列圖</a:t>
            </a:r>
          </a:p>
        </p:txBody>
      </p:sp>
    </p:spTree>
    <p:extLst>
      <p:ext uri="{BB962C8B-B14F-4D97-AF65-F5344CB8AC3E}">
        <p14:creationId xmlns:p14="http://schemas.microsoft.com/office/powerpoint/2010/main" val="16662190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667;p40">
            <a:extLst>
              <a:ext uri="{FF2B5EF4-FFF2-40B4-BE49-F238E27FC236}">
                <a16:creationId xmlns:a16="http://schemas.microsoft.com/office/drawing/2014/main" id="{068344AF-097A-FCDF-AE56-6930C2E45200}"/>
              </a:ext>
            </a:extLst>
          </p:cNvPr>
          <p:cNvSpPr txBox="1">
            <a:spLocks/>
          </p:cNvSpPr>
          <p:nvPr/>
        </p:nvSpPr>
        <p:spPr>
          <a:xfrm>
            <a:off x="720000" y="969225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 sz="3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使用案例圖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99B3FC04-059C-CDF1-223A-BB788093F2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7222" y="1245600"/>
            <a:ext cx="2783754" cy="338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0914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667;p40">
            <a:extLst>
              <a:ext uri="{FF2B5EF4-FFF2-40B4-BE49-F238E27FC236}">
                <a16:creationId xmlns:a16="http://schemas.microsoft.com/office/drawing/2014/main" id="{068344AF-097A-FCDF-AE56-6930C2E45200}"/>
              </a:ext>
            </a:extLst>
          </p:cNvPr>
          <p:cNvSpPr txBox="1">
            <a:spLocks/>
          </p:cNvSpPr>
          <p:nvPr/>
        </p:nvSpPr>
        <p:spPr>
          <a:xfrm>
            <a:off x="720000" y="969225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 sz="3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類別圖</a:t>
            </a: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699E6827-9078-34B3-94A9-2D84A9B480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5917" y="969225"/>
            <a:ext cx="3909283" cy="3544821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667;p40">
            <a:extLst>
              <a:ext uri="{FF2B5EF4-FFF2-40B4-BE49-F238E27FC236}">
                <a16:creationId xmlns:a16="http://schemas.microsoft.com/office/drawing/2014/main" id="{068344AF-097A-FCDF-AE56-6930C2E45200}"/>
              </a:ext>
            </a:extLst>
          </p:cNvPr>
          <p:cNvSpPr txBox="1">
            <a:spLocks/>
          </p:cNvSpPr>
          <p:nvPr/>
        </p:nvSpPr>
        <p:spPr>
          <a:xfrm>
            <a:off x="720000" y="969225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 sz="3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序列圖</a:t>
            </a: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BEB63598-1387-1C07-F9AB-3E666FB7EE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8986" y="2804723"/>
            <a:ext cx="2466252" cy="1800013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40705088-1670-57C3-2252-96ACDE947A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1331" y="839625"/>
            <a:ext cx="2973754" cy="1890322"/>
          </a:xfrm>
          <a:prstGeom prst="rect">
            <a:avLst/>
          </a:prstGeom>
        </p:spPr>
      </p:pic>
      <p:pic>
        <p:nvPicPr>
          <p:cNvPr id="15" name="圖片 14" descr="一張含有 桌 的圖片&#10;&#10;自動產生的描述">
            <a:extLst>
              <a:ext uri="{FF2B5EF4-FFF2-40B4-BE49-F238E27FC236}">
                <a16:creationId xmlns:a16="http://schemas.microsoft.com/office/drawing/2014/main" id="{4418D1FE-4603-9F54-D9CD-903661CE86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0000" y="2288714"/>
            <a:ext cx="2639304" cy="1885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2585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667;p40">
            <a:extLst>
              <a:ext uri="{FF2B5EF4-FFF2-40B4-BE49-F238E27FC236}">
                <a16:creationId xmlns:a16="http://schemas.microsoft.com/office/drawing/2014/main" id="{068344AF-097A-FCDF-AE56-6930C2E45200}"/>
              </a:ext>
            </a:extLst>
          </p:cNvPr>
          <p:cNvSpPr txBox="1">
            <a:spLocks/>
          </p:cNvSpPr>
          <p:nvPr/>
        </p:nvSpPr>
        <p:spPr>
          <a:xfrm>
            <a:off x="720000" y="969225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 sz="3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序列圖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B3123DB4-A292-E3AF-2C3D-11642CB5DE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400" y="1976292"/>
            <a:ext cx="2720867" cy="1944708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DBB1A2B7-0E34-C8F0-9A91-EBF7AA434D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0810" y="1025100"/>
            <a:ext cx="4258454" cy="289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5849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38"/>
          <p:cNvSpPr/>
          <p:nvPr/>
        </p:nvSpPr>
        <p:spPr>
          <a:xfrm>
            <a:off x="1805700" y="1552275"/>
            <a:ext cx="5543700" cy="1019400"/>
          </a:xfrm>
          <a:prstGeom prst="roundRect">
            <a:avLst>
              <a:gd name="adj" fmla="val 16667"/>
            </a:avLst>
          </a:prstGeom>
          <a:solidFill>
            <a:srgbClr val="88A6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9" name="Google Shape;609;p38"/>
          <p:cNvSpPr txBox="1">
            <a:spLocks noGrp="1"/>
          </p:cNvSpPr>
          <p:nvPr>
            <p:ph type="title"/>
          </p:nvPr>
        </p:nvSpPr>
        <p:spPr>
          <a:xfrm>
            <a:off x="2490600" y="1614600"/>
            <a:ext cx="4162800" cy="92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需求說明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1C051BA3-B91C-E766-5731-98BCFA6C8A51}"/>
              </a:ext>
            </a:extLst>
          </p:cNvPr>
          <p:cNvSpPr txBox="1"/>
          <p:nvPr/>
        </p:nvSpPr>
        <p:spPr>
          <a:xfrm>
            <a:off x="3361412" y="3024000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服務生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C06CC0EC-1C64-09C5-9D3E-83B3A915B128}"/>
              </a:ext>
            </a:extLst>
          </p:cNvPr>
          <p:cNvSpPr txBox="1"/>
          <p:nvPr/>
        </p:nvSpPr>
        <p:spPr>
          <a:xfrm>
            <a:off x="5645012" y="3024000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領檯人員、雜工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218397CC-C291-3ACE-1B75-098C13E84D77}"/>
              </a:ext>
            </a:extLst>
          </p:cNvPr>
          <p:cNvSpPr txBox="1"/>
          <p:nvPr/>
        </p:nvSpPr>
        <p:spPr>
          <a:xfrm>
            <a:off x="3361412" y="3898035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廚師</a:t>
            </a:r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FA93A400-49D8-BE4B-D070-966B3AE54904}"/>
              </a:ext>
            </a:extLst>
          </p:cNvPr>
          <p:cNvGrpSpPr/>
          <p:nvPr/>
        </p:nvGrpSpPr>
        <p:grpSpPr>
          <a:xfrm>
            <a:off x="4890775" y="3841909"/>
            <a:ext cx="1451864" cy="466873"/>
            <a:chOff x="4890775" y="3841909"/>
            <a:chExt cx="1451864" cy="466873"/>
          </a:xfrm>
        </p:grpSpPr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AC96BFB3-C26D-71D8-9A25-F4A43F36C083}"/>
                </a:ext>
              </a:extLst>
            </p:cNvPr>
            <p:cNvSpPr txBox="1"/>
            <p:nvPr/>
          </p:nvSpPr>
          <p:spPr>
            <a:xfrm>
              <a:off x="5645012" y="3876435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000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經理</a:t>
              </a:r>
            </a:p>
          </p:txBody>
        </p:sp>
        <p:sp>
          <p:nvSpPr>
            <p:cNvPr id="2" name="Google Shape;126;p9">
              <a:extLst>
                <a:ext uri="{FF2B5EF4-FFF2-40B4-BE49-F238E27FC236}">
                  <a16:creationId xmlns:a16="http://schemas.microsoft.com/office/drawing/2014/main" id="{E7647C71-8C3F-0A90-9570-E16ADBFE5223}"/>
                </a:ext>
              </a:extLst>
            </p:cNvPr>
            <p:cNvSpPr/>
            <p:nvPr/>
          </p:nvSpPr>
          <p:spPr>
            <a:xfrm>
              <a:off x="4890775" y="3841909"/>
              <a:ext cx="612675" cy="466873"/>
            </a:xfrm>
            <a:custGeom>
              <a:avLst/>
              <a:gdLst/>
              <a:ahLst/>
              <a:cxnLst/>
              <a:rect l="l" t="t" r="r" b="b"/>
              <a:pathLst>
                <a:path w="19298" h="16869" extrusionOk="0">
                  <a:moveTo>
                    <a:pt x="19298" y="1611"/>
                  </a:moveTo>
                  <a:lnTo>
                    <a:pt x="19298" y="16869"/>
                  </a:lnTo>
                  <a:lnTo>
                    <a:pt x="1" y="16869"/>
                  </a:lnTo>
                  <a:lnTo>
                    <a:pt x="1" y="1611"/>
                  </a:lnTo>
                  <a:cubicBezTo>
                    <a:pt x="1" y="1381"/>
                    <a:pt x="192" y="1189"/>
                    <a:pt x="422" y="1189"/>
                  </a:cubicBezTo>
                  <a:lnTo>
                    <a:pt x="10054" y="1189"/>
                  </a:lnTo>
                  <a:lnTo>
                    <a:pt x="10223" y="178"/>
                  </a:lnTo>
                  <a:cubicBezTo>
                    <a:pt x="10241" y="75"/>
                    <a:pt x="10330" y="1"/>
                    <a:pt x="10433" y="1"/>
                  </a:cubicBezTo>
                  <a:lnTo>
                    <a:pt x="16655" y="1"/>
                  </a:lnTo>
                  <a:cubicBezTo>
                    <a:pt x="16758" y="1"/>
                    <a:pt x="16844" y="77"/>
                    <a:pt x="16863" y="178"/>
                  </a:cubicBezTo>
                  <a:lnTo>
                    <a:pt x="17034" y="1189"/>
                  </a:lnTo>
                  <a:lnTo>
                    <a:pt x="18876" y="1189"/>
                  </a:lnTo>
                  <a:cubicBezTo>
                    <a:pt x="19110" y="1189"/>
                    <a:pt x="19298" y="1381"/>
                    <a:pt x="19298" y="1611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  <a:effectLst>
              <a:outerShdw dist="104775" dir="1860000" algn="bl" rotWithShape="0">
                <a:srgbClr val="1B222D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3625974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67;p40">
            <a:extLst>
              <a:ext uri="{FF2B5EF4-FFF2-40B4-BE49-F238E27FC236}">
                <a16:creationId xmlns:a16="http://schemas.microsoft.com/office/drawing/2014/main" id="{2BCB38F0-ADB8-9738-6AA0-2BC99B063BB6}"/>
              </a:ext>
            </a:extLst>
          </p:cNvPr>
          <p:cNvSpPr txBox="1">
            <a:spLocks/>
          </p:cNvSpPr>
          <p:nvPr/>
        </p:nvSpPr>
        <p:spPr>
          <a:xfrm>
            <a:off x="720000" y="969225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 sz="3600" b="1" dirty="0">
                <a:solidFill>
                  <a:srgbClr val="1B222D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使用者案例說明</a:t>
            </a:r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48B32A42-44BF-5E3F-69AE-179E073460CA}"/>
              </a:ext>
            </a:extLst>
          </p:cNvPr>
          <p:cNvGrpSpPr/>
          <p:nvPr/>
        </p:nvGrpSpPr>
        <p:grpSpPr>
          <a:xfrm>
            <a:off x="1310688" y="1619925"/>
            <a:ext cx="5552514" cy="343796"/>
            <a:chOff x="1339488" y="1846890"/>
            <a:chExt cx="5552514" cy="343796"/>
          </a:xfrm>
        </p:grpSpPr>
        <p:grpSp>
          <p:nvGrpSpPr>
            <p:cNvPr id="4" name="Google Shape;5446;p70">
              <a:extLst>
                <a:ext uri="{FF2B5EF4-FFF2-40B4-BE49-F238E27FC236}">
                  <a16:creationId xmlns:a16="http://schemas.microsoft.com/office/drawing/2014/main" id="{C9B96252-7810-DA7C-6AF0-EE7A7A225BB6}"/>
                </a:ext>
              </a:extLst>
            </p:cNvPr>
            <p:cNvGrpSpPr/>
            <p:nvPr/>
          </p:nvGrpSpPr>
          <p:grpSpPr>
            <a:xfrm>
              <a:off x="1339488" y="1846890"/>
              <a:ext cx="159039" cy="339253"/>
              <a:chOff x="4584850" y="4399275"/>
              <a:chExt cx="225875" cy="481825"/>
            </a:xfrm>
            <a:solidFill>
              <a:srgbClr val="1B222D"/>
            </a:solidFill>
          </p:grpSpPr>
          <p:sp>
            <p:nvSpPr>
              <p:cNvPr id="6" name="Google Shape;5447;p70">
                <a:extLst>
                  <a:ext uri="{FF2B5EF4-FFF2-40B4-BE49-F238E27FC236}">
                    <a16:creationId xmlns:a16="http://schemas.microsoft.com/office/drawing/2014/main" id="{15B684A3-7EF6-CAF8-D914-F14AD6BA0B80}"/>
                  </a:ext>
                </a:extLst>
              </p:cNvPr>
              <p:cNvSpPr/>
              <p:nvPr/>
            </p:nvSpPr>
            <p:spPr>
              <a:xfrm>
                <a:off x="4655400" y="4399275"/>
                <a:ext cx="84700" cy="84725"/>
              </a:xfrm>
              <a:custGeom>
                <a:avLst/>
                <a:gdLst/>
                <a:ahLst/>
                <a:cxnLst/>
                <a:rect l="l" t="t" r="r" b="b"/>
                <a:pathLst>
                  <a:path w="3388" h="3389" extrusionOk="0">
                    <a:moveTo>
                      <a:pt x="1696" y="1"/>
                    </a:moveTo>
                    <a:cubicBezTo>
                      <a:pt x="759" y="1"/>
                      <a:pt x="0" y="760"/>
                      <a:pt x="0" y="1696"/>
                    </a:cubicBezTo>
                    <a:cubicBezTo>
                      <a:pt x="0" y="2630"/>
                      <a:pt x="759" y="3389"/>
                      <a:pt x="1696" y="3389"/>
                    </a:cubicBezTo>
                    <a:cubicBezTo>
                      <a:pt x="2629" y="3389"/>
                      <a:pt x="3388" y="2630"/>
                      <a:pt x="3388" y="1696"/>
                    </a:cubicBezTo>
                    <a:cubicBezTo>
                      <a:pt x="3388" y="760"/>
                      <a:pt x="2629" y="1"/>
                      <a:pt x="1696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7" name="Google Shape;5448;p70">
                <a:extLst>
                  <a:ext uri="{FF2B5EF4-FFF2-40B4-BE49-F238E27FC236}">
                    <a16:creationId xmlns:a16="http://schemas.microsoft.com/office/drawing/2014/main" id="{AE2BB2E3-F99D-299E-A49E-1E5FCA3BC07F}"/>
                  </a:ext>
                </a:extLst>
              </p:cNvPr>
              <p:cNvSpPr/>
              <p:nvPr/>
            </p:nvSpPr>
            <p:spPr>
              <a:xfrm>
                <a:off x="4584850" y="4512200"/>
                <a:ext cx="225875" cy="368900"/>
              </a:xfrm>
              <a:custGeom>
                <a:avLst/>
                <a:gdLst/>
                <a:ahLst/>
                <a:cxnLst/>
                <a:rect l="l" t="t" r="r" b="b"/>
                <a:pathLst>
                  <a:path w="9035" h="14756" extrusionOk="0">
                    <a:moveTo>
                      <a:pt x="2259" y="1"/>
                    </a:moveTo>
                    <a:cubicBezTo>
                      <a:pt x="1013" y="1"/>
                      <a:pt x="1" y="1052"/>
                      <a:pt x="1" y="2298"/>
                    </a:cubicBezTo>
                    <a:lnTo>
                      <a:pt x="1" y="5686"/>
                    </a:lnTo>
                    <a:cubicBezTo>
                      <a:pt x="1" y="6280"/>
                      <a:pt x="414" y="6792"/>
                      <a:pt x="1106" y="6792"/>
                    </a:cubicBezTo>
                    <a:cubicBezTo>
                      <a:pt x="1284" y="6792"/>
                      <a:pt x="1480" y="6758"/>
                      <a:pt x="1693" y="6683"/>
                    </a:cubicBezTo>
                    <a:lnTo>
                      <a:pt x="1693" y="13627"/>
                    </a:lnTo>
                    <a:cubicBezTo>
                      <a:pt x="1693" y="14250"/>
                      <a:pt x="2199" y="14756"/>
                      <a:pt x="2822" y="14756"/>
                    </a:cubicBezTo>
                    <a:cubicBezTo>
                      <a:pt x="3446" y="14756"/>
                      <a:pt x="3952" y="14250"/>
                      <a:pt x="3952" y="13627"/>
                    </a:cubicBezTo>
                    <a:lnTo>
                      <a:pt x="3952" y="9637"/>
                    </a:lnTo>
                    <a:cubicBezTo>
                      <a:pt x="3952" y="9324"/>
                      <a:pt x="4204" y="9074"/>
                      <a:pt x="4518" y="9074"/>
                    </a:cubicBezTo>
                    <a:cubicBezTo>
                      <a:pt x="4828" y="9074"/>
                      <a:pt x="5081" y="9324"/>
                      <a:pt x="5081" y="9637"/>
                    </a:cubicBezTo>
                    <a:lnTo>
                      <a:pt x="5081" y="13627"/>
                    </a:lnTo>
                    <a:cubicBezTo>
                      <a:pt x="5081" y="14250"/>
                      <a:pt x="5587" y="14756"/>
                      <a:pt x="6210" y="14756"/>
                    </a:cubicBezTo>
                    <a:cubicBezTo>
                      <a:pt x="6833" y="14756"/>
                      <a:pt x="7339" y="14250"/>
                      <a:pt x="7339" y="13627"/>
                    </a:cubicBezTo>
                    <a:lnTo>
                      <a:pt x="7339" y="6683"/>
                    </a:lnTo>
                    <a:cubicBezTo>
                      <a:pt x="7552" y="6758"/>
                      <a:pt x="7749" y="6792"/>
                      <a:pt x="7927" y="6792"/>
                    </a:cubicBezTo>
                    <a:cubicBezTo>
                      <a:pt x="8619" y="6792"/>
                      <a:pt x="9035" y="6280"/>
                      <a:pt x="9035" y="5686"/>
                    </a:cubicBezTo>
                    <a:lnTo>
                      <a:pt x="9035" y="2298"/>
                    </a:lnTo>
                    <a:cubicBezTo>
                      <a:pt x="9035" y="1052"/>
                      <a:pt x="8020" y="1"/>
                      <a:pt x="6776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BDD449FD-CCD2-3BED-9EF6-392E19A2B2D9}"/>
                </a:ext>
              </a:extLst>
            </p:cNvPr>
            <p:cNvSpPr txBox="1"/>
            <p:nvPr/>
          </p:nvSpPr>
          <p:spPr>
            <a:xfrm>
              <a:off x="1577727" y="1852132"/>
              <a:ext cx="531427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6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服務生：可以查看、新增與刪除訂單，以及查看餐桌狀態</a:t>
              </a:r>
            </a:p>
          </p:txBody>
        </p:sp>
      </p:grpSp>
      <p:grpSp>
        <p:nvGrpSpPr>
          <p:cNvPr id="10" name="群組 9">
            <a:extLst>
              <a:ext uri="{FF2B5EF4-FFF2-40B4-BE49-F238E27FC236}">
                <a16:creationId xmlns:a16="http://schemas.microsoft.com/office/drawing/2014/main" id="{9F78E9F5-2851-D541-E0D8-B998CFDD9418}"/>
              </a:ext>
            </a:extLst>
          </p:cNvPr>
          <p:cNvGrpSpPr/>
          <p:nvPr/>
        </p:nvGrpSpPr>
        <p:grpSpPr>
          <a:xfrm>
            <a:off x="1310688" y="2175558"/>
            <a:ext cx="4526592" cy="343796"/>
            <a:chOff x="1339488" y="1846890"/>
            <a:chExt cx="4526592" cy="343796"/>
          </a:xfrm>
        </p:grpSpPr>
        <p:grpSp>
          <p:nvGrpSpPr>
            <p:cNvPr id="11" name="Google Shape;5446;p70">
              <a:extLst>
                <a:ext uri="{FF2B5EF4-FFF2-40B4-BE49-F238E27FC236}">
                  <a16:creationId xmlns:a16="http://schemas.microsoft.com/office/drawing/2014/main" id="{4DE88AA6-BA34-EF50-AC58-6BFF8C920D7C}"/>
                </a:ext>
              </a:extLst>
            </p:cNvPr>
            <p:cNvGrpSpPr/>
            <p:nvPr/>
          </p:nvGrpSpPr>
          <p:grpSpPr>
            <a:xfrm>
              <a:off x="1339488" y="1846890"/>
              <a:ext cx="159039" cy="339253"/>
              <a:chOff x="4584850" y="4399275"/>
              <a:chExt cx="225875" cy="481825"/>
            </a:xfrm>
            <a:solidFill>
              <a:srgbClr val="1B222D"/>
            </a:solidFill>
          </p:grpSpPr>
          <p:sp>
            <p:nvSpPr>
              <p:cNvPr id="13" name="Google Shape;5447;p70">
                <a:extLst>
                  <a:ext uri="{FF2B5EF4-FFF2-40B4-BE49-F238E27FC236}">
                    <a16:creationId xmlns:a16="http://schemas.microsoft.com/office/drawing/2014/main" id="{87F89B2B-D140-B031-B95F-D2E31D6419A5}"/>
                  </a:ext>
                </a:extLst>
              </p:cNvPr>
              <p:cNvSpPr/>
              <p:nvPr/>
            </p:nvSpPr>
            <p:spPr>
              <a:xfrm>
                <a:off x="4655400" y="4399275"/>
                <a:ext cx="84700" cy="84725"/>
              </a:xfrm>
              <a:custGeom>
                <a:avLst/>
                <a:gdLst/>
                <a:ahLst/>
                <a:cxnLst/>
                <a:rect l="l" t="t" r="r" b="b"/>
                <a:pathLst>
                  <a:path w="3388" h="3389" extrusionOk="0">
                    <a:moveTo>
                      <a:pt x="1696" y="1"/>
                    </a:moveTo>
                    <a:cubicBezTo>
                      <a:pt x="759" y="1"/>
                      <a:pt x="0" y="760"/>
                      <a:pt x="0" y="1696"/>
                    </a:cubicBezTo>
                    <a:cubicBezTo>
                      <a:pt x="0" y="2630"/>
                      <a:pt x="759" y="3389"/>
                      <a:pt x="1696" y="3389"/>
                    </a:cubicBezTo>
                    <a:cubicBezTo>
                      <a:pt x="2629" y="3389"/>
                      <a:pt x="3388" y="2630"/>
                      <a:pt x="3388" y="1696"/>
                    </a:cubicBezTo>
                    <a:cubicBezTo>
                      <a:pt x="3388" y="760"/>
                      <a:pt x="2629" y="1"/>
                      <a:pt x="1696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4" name="Google Shape;5448;p70">
                <a:extLst>
                  <a:ext uri="{FF2B5EF4-FFF2-40B4-BE49-F238E27FC236}">
                    <a16:creationId xmlns:a16="http://schemas.microsoft.com/office/drawing/2014/main" id="{FCC36FFA-35B7-156D-17CF-8F6154F27335}"/>
                  </a:ext>
                </a:extLst>
              </p:cNvPr>
              <p:cNvSpPr/>
              <p:nvPr/>
            </p:nvSpPr>
            <p:spPr>
              <a:xfrm>
                <a:off x="4584850" y="4512200"/>
                <a:ext cx="225875" cy="368900"/>
              </a:xfrm>
              <a:custGeom>
                <a:avLst/>
                <a:gdLst/>
                <a:ahLst/>
                <a:cxnLst/>
                <a:rect l="l" t="t" r="r" b="b"/>
                <a:pathLst>
                  <a:path w="9035" h="14756" extrusionOk="0">
                    <a:moveTo>
                      <a:pt x="2259" y="1"/>
                    </a:moveTo>
                    <a:cubicBezTo>
                      <a:pt x="1013" y="1"/>
                      <a:pt x="1" y="1052"/>
                      <a:pt x="1" y="2298"/>
                    </a:cubicBezTo>
                    <a:lnTo>
                      <a:pt x="1" y="5686"/>
                    </a:lnTo>
                    <a:cubicBezTo>
                      <a:pt x="1" y="6280"/>
                      <a:pt x="414" y="6792"/>
                      <a:pt x="1106" y="6792"/>
                    </a:cubicBezTo>
                    <a:cubicBezTo>
                      <a:pt x="1284" y="6792"/>
                      <a:pt x="1480" y="6758"/>
                      <a:pt x="1693" y="6683"/>
                    </a:cubicBezTo>
                    <a:lnTo>
                      <a:pt x="1693" y="13627"/>
                    </a:lnTo>
                    <a:cubicBezTo>
                      <a:pt x="1693" y="14250"/>
                      <a:pt x="2199" y="14756"/>
                      <a:pt x="2822" y="14756"/>
                    </a:cubicBezTo>
                    <a:cubicBezTo>
                      <a:pt x="3446" y="14756"/>
                      <a:pt x="3952" y="14250"/>
                      <a:pt x="3952" y="13627"/>
                    </a:cubicBezTo>
                    <a:lnTo>
                      <a:pt x="3952" y="9637"/>
                    </a:lnTo>
                    <a:cubicBezTo>
                      <a:pt x="3952" y="9324"/>
                      <a:pt x="4204" y="9074"/>
                      <a:pt x="4518" y="9074"/>
                    </a:cubicBezTo>
                    <a:cubicBezTo>
                      <a:pt x="4828" y="9074"/>
                      <a:pt x="5081" y="9324"/>
                      <a:pt x="5081" y="9637"/>
                    </a:cubicBezTo>
                    <a:lnTo>
                      <a:pt x="5081" y="13627"/>
                    </a:lnTo>
                    <a:cubicBezTo>
                      <a:pt x="5081" y="14250"/>
                      <a:pt x="5587" y="14756"/>
                      <a:pt x="6210" y="14756"/>
                    </a:cubicBezTo>
                    <a:cubicBezTo>
                      <a:pt x="6833" y="14756"/>
                      <a:pt x="7339" y="14250"/>
                      <a:pt x="7339" y="13627"/>
                    </a:cubicBezTo>
                    <a:lnTo>
                      <a:pt x="7339" y="6683"/>
                    </a:lnTo>
                    <a:cubicBezTo>
                      <a:pt x="7552" y="6758"/>
                      <a:pt x="7749" y="6792"/>
                      <a:pt x="7927" y="6792"/>
                    </a:cubicBezTo>
                    <a:cubicBezTo>
                      <a:pt x="8619" y="6792"/>
                      <a:pt x="9035" y="6280"/>
                      <a:pt x="9035" y="5686"/>
                    </a:cubicBezTo>
                    <a:lnTo>
                      <a:pt x="9035" y="2298"/>
                    </a:lnTo>
                    <a:cubicBezTo>
                      <a:pt x="9035" y="1052"/>
                      <a:pt x="8020" y="1"/>
                      <a:pt x="6776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AFBA1123-D64E-C100-C6BF-8610D53525F4}"/>
                </a:ext>
              </a:extLst>
            </p:cNvPr>
            <p:cNvSpPr txBox="1"/>
            <p:nvPr/>
          </p:nvSpPr>
          <p:spPr>
            <a:xfrm>
              <a:off x="1577727" y="1852132"/>
              <a:ext cx="428835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6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領檯人員：可以查看餐桌狀態、修改餐桌狀態</a:t>
              </a:r>
            </a:p>
          </p:txBody>
        </p:sp>
      </p:grp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EC51BEA4-B2CC-FF59-EA31-077D9F0F8C1C}"/>
              </a:ext>
            </a:extLst>
          </p:cNvPr>
          <p:cNvGrpSpPr/>
          <p:nvPr/>
        </p:nvGrpSpPr>
        <p:grpSpPr>
          <a:xfrm>
            <a:off x="1310688" y="2731191"/>
            <a:ext cx="4116224" cy="343796"/>
            <a:chOff x="1339488" y="1846890"/>
            <a:chExt cx="4116224" cy="343796"/>
          </a:xfrm>
        </p:grpSpPr>
        <p:grpSp>
          <p:nvGrpSpPr>
            <p:cNvPr id="16" name="Google Shape;5446;p70">
              <a:extLst>
                <a:ext uri="{FF2B5EF4-FFF2-40B4-BE49-F238E27FC236}">
                  <a16:creationId xmlns:a16="http://schemas.microsoft.com/office/drawing/2014/main" id="{959D28B8-79AE-C3E3-4824-AD3066948944}"/>
                </a:ext>
              </a:extLst>
            </p:cNvPr>
            <p:cNvGrpSpPr/>
            <p:nvPr/>
          </p:nvGrpSpPr>
          <p:grpSpPr>
            <a:xfrm>
              <a:off x="1339488" y="1846890"/>
              <a:ext cx="159039" cy="339253"/>
              <a:chOff x="4584850" y="4399275"/>
              <a:chExt cx="225875" cy="481825"/>
            </a:xfrm>
            <a:solidFill>
              <a:srgbClr val="1B222D"/>
            </a:solidFill>
          </p:grpSpPr>
          <p:sp>
            <p:nvSpPr>
              <p:cNvPr id="18" name="Google Shape;5447;p70">
                <a:extLst>
                  <a:ext uri="{FF2B5EF4-FFF2-40B4-BE49-F238E27FC236}">
                    <a16:creationId xmlns:a16="http://schemas.microsoft.com/office/drawing/2014/main" id="{ADD1E7BE-522F-D0C8-6326-A44FE7712AB2}"/>
                  </a:ext>
                </a:extLst>
              </p:cNvPr>
              <p:cNvSpPr/>
              <p:nvPr/>
            </p:nvSpPr>
            <p:spPr>
              <a:xfrm>
                <a:off x="4655400" y="4399275"/>
                <a:ext cx="84700" cy="84725"/>
              </a:xfrm>
              <a:custGeom>
                <a:avLst/>
                <a:gdLst/>
                <a:ahLst/>
                <a:cxnLst/>
                <a:rect l="l" t="t" r="r" b="b"/>
                <a:pathLst>
                  <a:path w="3388" h="3389" extrusionOk="0">
                    <a:moveTo>
                      <a:pt x="1696" y="1"/>
                    </a:moveTo>
                    <a:cubicBezTo>
                      <a:pt x="759" y="1"/>
                      <a:pt x="0" y="760"/>
                      <a:pt x="0" y="1696"/>
                    </a:cubicBezTo>
                    <a:cubicBezTo>
                      <a:pt x="0" y="2630"/>
                      <a:pt x="759" y="3389"/>
                      <a:pt x="1696" y="3389"/>
                    </a:cubicBezTo>
                    <a:cubicBezTo>
                      <a:pt x="2629" y="3389"/>
                      <a:pt x="3388" y="2630"/>
                      <a:pt x="3388" y="1696"/>
                    </a:cubicBezTo>
                    <a:cubicBezTo>
                      <a:pt x="3388" y="760"/>
                      <a:pt x="2629" y="1"/>
                      <a:pt x="1696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9" name="Google Shape;5448;p70">
                <a:extLst>
                  <a:ext uri="{FF2B5EF4-FFF2-40B4-BE49-F238E27FC236}">
                    <a16:creationId xmlns:a16="http://schemas.microsoft.com/office/drawing/2014/main" id="{23B7DBE4-AE4F-336A-FA03-05BF1815C887}"/>
                  </a:ext>
                </a:extLst>
              </p:cNvPr>
              <p:cNvSpPr/>
              <p:nvPr/>
            </p:nvSpPr>
            <p:spPr>
              <a:xfrm>
                <a:off x="4584850" y="4512200"/>
                <a:ext cx="225875" cy="368900"/>
              </a:xfrm>
              <a:custGeom>
                <a:avLst/>
                <a:gdLst/>
                <a:ahLst/>
                <a:cxnLst/>
                <a:rect l="l" t="t" r="r" b="b"/>
                <a:pathLst>
                  <a:path w="9035" h="14756" extrusionOk="0">
                    <a:moveTo>
                      <a:pt x="2259" y="1"/>
                    </a:moveTo>
                    <a:cubicBezTo>
                      <a:pt x="1013" y="1"/>
                      <a:pt x="1" y="1052"/>
                      <a:pt x="1" y="2298"/>
                    </a:cubicBezTo>
                    <a:lnTo>
                      <a:pt x="1" y="5686"/>
                    </a:lnTo>
                    <a:cubicBezTo>
                      <a:pt x="1" y="6280"/>
                      <a:pt x="414" y="6792"/>
                      <a:pt x="1106" y="6792"/>
                    </a:cubicBezTo>
                    <a:cubicBezTo>
                      <a:pt x="1284" y="6792"/>
                      <a:pt x="1480" y="6758"/>
                      <a:pt x="1693" y="6683"/>
                    </a:cubicBezTo>
                    <a:lnTo>
                      <a:pt x="1693" y="13627"/>
                    </a:lnTo>
                    <a:cubicBezTo>
                      <a:pt x="1693" y="14250"/>
                      <a:pt x="2199" y="14756"/>
                      <a:pt x="2822" y="14756"/>
                    </a:cubicBezTo>
                    <a:cubicBezTo>
                      <a:pt x="3446" y="14756"/>
                      <a:pt x="3952" y="14250"/>
                      <a:pt x="3952" y="13627"/>
                    </a:cubicBezTo>
                    <a:lnTo>
                      <a:pt x="3952" y="9637"/>
                    </a:lnTo>
                    <a:cubicBezTo>
                      <a:pt x="3952" y="9324"/>
                      <a:pt x="4204" y="9074"/>
                      <a:pt x="4518" y="9074"/>
                    </a:cubicBezTo>
                    <a:cubicBezTo>
                      <a:pt x="4828" y="9074"/>
                      <a:pt x="5081" y="9324"/>
                      <a:pt x="5081" y="9637"/>
                    </a:cubicBezTo>
                    <a:lnTo>
                      <a:pt x="5081" y="13627"/>
                    </a:lnTo>
                    <a:cubicBezTo>
                      <a:pt x="5081" y="14250"/>
                      <a:pt x="5587" y="14756"/>
                      <a:pt x="6210" y="14756"/>
                    </a:cubicBezTo>
                    <a:cubicBezTo>
                      <a:pt x="6833" y="14756"/>
                      <a:pt x="7339" y="14250"/>
                      <a:pt x="7339" y="13627"/>
                    </a:cubicBezTo>
                    <a:lnTo>
                      <a:pt x="7339" y="6683"/>
                    </a:lnTo>
                    <a:cubicBezTo>
                      <a:pt x="7552" y="6758"/>
                      <a:pt x="7749" y="6792"/>
                      <a:pt x="7927" y="6792"/>
                    </a:cubicBezTo>
                    <a:cubicBezTo>
                      <a:pt x="8619" y="6792"/>
                      <a:pt x="9035" y="6280"/>
                      <a:pt x="9035" y="5686"/>
                    </a:cubicBezTo>
                    <a:lnTo>
                      <a:pt x="9035" y="2298"/>
                    </a:lnTo>
                    <a:cubicBezTo>
                      <a:pt x="9035" y="1052"/>
                      <a:pt x="8020" y="1"/>
                      <a:pt x="6776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7D4B9865-47DF-2F37-2A49-BD29B33B5962}"/>
                </a:ext>
              </a:extLst>
            </p:cNvPr>
            <p:cNvSpPr txBox="1"/>
            <p:nvPr/>
          </p:nvSpPr>
          <p:spPr>
            <a:xfrm>
              <a:off x="1577727" y="1852132"/>
              <a:ext cx="387798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6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雜工：可以查看餐桌狀態、修改餐桌狀態</a:t>
              </a:r>
            </a:p>
          </p:txBody>
        </p:sp>
      </p:grp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E40FD9B6-80BC-F967-C259-5B1A4CE4FDDC}"/>
              </a:ext>
            </a:extLst>
          </p:cNvPr>
          <p:cNvGrpSpPr/>
          <p:nvPr/>
        </p:nvGrpSpPr>
        <p:grpSpPr>
          <a:xfrm>
            <a:off x="1310688" y="3286824"/>
            <a:ext cx="7604358" cy="343796"/>
            <a:chOff x="1339488" y="1846890"/>
            <a:chExt cx="7604358" cy="343796"/>
          </a:xfrm>
        </p:grpSpPr>
        <p:grpSp>
          <p:nvGrpSpPr>
            <p:cNvPr id="21" name="Google Shape;5446;p70">
              <a:extLst>
                <a:ext uri="{FF2B5EF4-FFF2-40B4-BE49-F238E27FC236}">
                  <a16:creationId xmlns:a16="http://schemas.microsoft.com/office/drawing/2014/main" id="{EC5B65A9-3685-B9F3-E7B7-8D9B28BD6ED7}"/>
                </a:ext>
              </a:extLst>
            </p:cNvPr>
            <p:cNvGrpSpPr/>
            <p:nvPr/>
          </p:nvGrpSpPr>
          <p:grpSpPr>
            <a:xfrm>
              <a:off x="1339488" y="1846890"/>
              <a:ext cx="159039" cy="339253"/>
              <a:chOff x="4584850" y="4399275"/>
              <a:chExt cx="225875" cy="481825"/>
            </a:xfrm>
            <a:solidFill>
              <a:srgbClr val="1B222D"/>
            </a:solidFill>
          </p:grpSpPr>
          <p:sp>
            <p:nvSpPr>
              <p:cNvPr id="23" name="Google Shape;5447;p70">
                <a:extLst>
                  <a:ext uri="{FF2B5EF4-FFF2-40B4-BE49-F238E27FC236}">
                    <a16:creationId xmlns:a16="http://schemas.microsoft.com/office/drawing/2014/main" id="{D98E37B6-1E4A-965A-2B7D-6B3A70A7E667}"/>
                  </a:ext>
                </a:extLst>
              </p:cNvPr>
              <p:cNvSpPr/>
              <p:nvPr/>
            </p:nvSpPr>
            <p:spPr>
              <a:xfrm>
                <a:off x="4655400" y="4399275"/>
                <a:ext cx="84700" cy="84725"/>
              </a:xfrm>
              <a:custGeom>
                <a:avLst/>
                <a:gdLst/>
                <a:ahLst/>
                <a:cxnLst/>
                <a:rect l="l" t="t" r="r" b="b"/>
                <a:pathLst>
                  <a:path w="3388" h="3389" extrusionOk="0">
                    <a:moveTo>
                      <a:pt x="1696" y="1"/>
                    </a:moveTo>
                    <a:cubicBezTo>
                      <a:pt x="759" y="1"/>
                      <a:pt x="0" y="760"/>
                      <a:pt x="0" y="1696"/>
                    </a:cubicBezTo>
                    <a:cubicBezTo>
                      <a:pt x="0" y="2630"/>
                      <a:pt x="759" y="3389"/>
                      <a:pt x="1696" y="3389"/>
                    </a:cubicBezTo>
                    <a:cubicBezTo>
                      <a:pt x="2629" y="3389"/>
                      <a:pt x="3388" y="2630"/>
                      <a:pt x="3388" y="1696"/>
                    </a:cubicBezTo>
                    <a:cubicBezTo>
                      <a:pt x="3388" y="760"/>
                      <a:pt x="2629" y="1"/>
                      <a:pt x="1696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24" name="Google Shape;5448;p70">
                <a:extLst>
                  <a:ext uri="{FF2B5EF4-FFF2-40B4-BE49-F238E27FC236}">
                    <a16:creationId xmlns:a16="http://schemas.microsoft.com/office/drawing/2014/main" id="{C2D81715-E73B-8315-2F42-6E14CD2516BB}"/>
                  </a:ext>
                </a:extLst>
              </p:cNvPr>
              <p:cNvSpPr/>
              <p:nvPr/>
            </p:nvSpPr>
            <p:spPr>
              <a:xfrm>
                <a:off x="4584850" y="4512200"/>
                <a:ext cx="225875" cy="368900"/>
              </a:xfrm>
              <a:custGeom>
                <a:avLst/>
                <a:gdLst/>
                <a:ahLst/>
                <a:cxnLst/>
                <a:rect l="l" t="t" r="r" b="b"/>
                <a:pathLst>
                  <a:path w="9035" h="14756" extrusionOk="0">
                    <a:moveTo>
                      <a:pt x="2259" y="1"/>
                    </a:moveTo>
                    <a:cubicBezTo>
                      <a:pt x="1013" y="1"/>
                      <a:pt x="1" y="1052"/>
                      <a:pt x="1" y="2298"/>
                    </a:cubicBezTo>
                    <a:lnTo>
                      <a:pt x="1" y="5686"/>
                    </a:lnTo>
                    <a:cubicBezTo>
                      <a:pt x="1" y="6280"/>
                      <a:pt x="414" y="6792"/>
                      <a:pt x="1106" y="6792"/>
                    </a:cubicBezTo>
                    <a:cubicBezTo>
                      <a:pt x="1284" y="6792"/>
                      <a:pt x="1480" y="6758"/>
                      <a:pt x="1693" y="6683"/>
                    </a:cubicBezTo>
                    <a:lnTo>
                      <a:pt x="1693" y="13627"/>
                    </a:lnTo>
                    <a:cubicBezTo>
                      <a:pt x="1693" y="14250"/>
                      <a:pt x="2199" y="14756"/>
                      <a:pt x="2822" y="14756"/>
                    </a:cubicBezTo>
                    <a:cubicBezTo>
                      <a:pt x="3446" y="14756"/>
                      <a:pt x="3952" y="14250"/>
                      <a:pt x="3952" y="13627"/>
                    </a:cubicBezTo>
                    <a:lnTo>
                      <a:pt x="3952" y="9637"/>
                    </a:lnTo>
                    <a:cubicBezTo>
                      <a:pt x="3952" y="9324"/>
                      <a:pt x="4204" y="9074"/>
                      <a:pt x="4518" y="9074"/>
                    </a:cubicBezTo>
                    <a:cubicBezTo>
                      <a:pt x="4828" y="9074"/>
                      <a:pt x="5081" y="9324"/>
                      <a:pt x="5081" y="9637"/>
                    </a:cubicBezTo>
                    <a:lnTo>
                      <a:pt x="5081" y="13627"/>
                    </a:lnTo>
                    <a:cubicBezTo>
                      <a:pt x="5081" y="14250"/>
                      <a:pt x="5587" y="14756"/>
                      <a:pt x="6210" y="14756"/>
                    </a:cubicBezTo>
                    <a:cubicBezTo>
                      <a:pt x="6833" y="14756"/>
                      <a:pt x="7339" y="14250"/>
                      <a:pt x="7339" y="13627"/>
                    </a:cubicBezTo>
                    <a:lnTo>
                      <a:pt x="7339" y="6683"/>
                    </a:lnTo>
                    <a:cubicBezTo>
                      <a:pt x="7552" y="6758"/>
                      <a:pt x="7749" y="6792"/>
                      <a:pt x="7927" y="6792"/>
                    </a:cubicBezTo>
                    <a:cubicBezTo>
                      <a:pt x="8619" y="6792"/>
                      <a:pt x="9035" y="6280"/>
                      <a:pt x="9035" y="5686"/>
                    </a:cubicBezTo>
                    <a:lnTo>
                      <a:pt x="9035" y="2298"/>
                    </a:lnTo>
                    <a:cubicBezTo>
                      <a:pt x="9035" y="1052"/>
                      <a:pt x="8020" y="1"/>
                      <a:pt x="6776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  <p:sp>
          <p:nvSpPr>
            <p:cNvPr id="22" name="文字方塊 21">
              <a:extLst>
                <a:ext uri="{FF2B5EF4-FFF2-40B4-BE49-F238E27FC236}">
                  <a16:creationId xmlns:a16="http://schemas.microsoft.com/office/drawing/2014/main" id="{DF71B35D-5A45-046F-49FB-04B8E91E42E1}"/>
                </a:ext>
              </a:extLst>
            </p:cNvPr>
            <p:cNvSpPr txBox="1"/>
            <p:nvPr/>
          </p:nvSpPr>
          <p:spPr>
            <a:xfrm>
              <a:off x="1577727" y="1852132"/>
              <a:ext cx="73661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6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廚師：可查看訂單、修改訂單狀態，以及查看與修改菜單、修改菜單餐點狀態</a:t>
              </a:r>
            </a:p>
          </p:txBody>
        </p:sp>
      </p:grp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7C4D315D-17DD-6482-6E92-0F70FA9B7F00}"/>
              </a:ext>
            </a:extLst>
          </p:cNvPr>
          <p:cNvGrpSpPr/>
          <p:nvPr/>
        </p:nvGrpSpPr>
        <p:grpSpPr>
          <a:xfrm>
            <a:off x="1310688" y="3842456"/>
            <a:ext cx="6783621" cy="590017"/>
            <a:chOff x="1339488" y="1846890"/>
            <a:chExt cx="6783621" cy="590017"/>
          </a:xfrm>
        </p:grpSpPr>
        <p:grpSp>
          <p:nvGrpSpPr>
            <p:cNvPr id="26" name="Google Shape;5446;p70">
              <a:extLst>
                <a:ext uri="{FF2B5EF4-FFF2-40B4-BE49-F238E27FC236}">
                  <a16:creationId xmlns:a16="http://schemas.microsoft.com/office/drawing/2014/main" id="{55AC03F8-8C3A-3FC5-9FF9-8D80BA83233C}"/>
                </a:ext>
              </a:extLst>
            </p:cNvPr>
            <p:cNvGrpSpPr/>
            <p:nvPr/>
          </p:nvGrpSpPr>
          <p:grpSpPr>
            <a:xfrm>
              <a:off x="1339488" y="1846890"/>
              <a:ext cx="159039" cy="339253"/>
              <a:chOff x="4584850" y="4399275"/>
              <a:chExt cx="225875" cy="481825"/>
            </a:xfrm>
            <a:solidFill>
              <a:srgbClr val="1B222D"/>
            </a:solidFill>
          </p:grpSpPr>
          <p:sp>
            <p:nvSpPr>
              <p:cNvPr id="28" name="Google Shape;5447;p70">
                <a:extLst>
                  <a:ext uri="{FF2B5EF4-FFF2-40B4-BE49-F238E27FC236}">
                    <a16:creationId xmlns:a16="http://schemas.microsoft.com/office/drawing/2014/main" id="{EC3CCFE6-B41A-ADD2-D4BA-4B5A62E7FE5F}"/>
                  </a:ext>
                </a:extLst>
              </p:cNvPr>
              <p:cNvSpPr/>
              <p:nvPr/>
            </p:nvSpPr>
            <p:spPr>
              <a:xfrm>
                <a:off x="4655400" y="4399275"/>
                <a:ext cx="84700" cy="84725"/>
              </a:xfrm>
              <a:custGeom>
                <a:avLst/>
                <a:gdLst/>
                <a:ahLst/>
                <a:cxnLst/>
                <a:rect l="l" t="t" r="r" b="b"/>
                <a:pathLst>
                  <a:path w="3388" h="3389" extrusionOk="0">
                    <a:moveTo>
                      <a:pt x="1696" y="1"/>
                    </a:moveTo>
                    <a:cubicBezTo>
                      <a:pt x="759" y="1"/>
                      <a:pt x="0" y="760"/>
                      <a:pt x="0" y="1696"/>
                    </a:cubicBezTo>
                    <a:cubicBezTo>
                      <a:pt x="0" y="2630"/>
                      <a:pt x="759" y="3389"/>
                      <a:pt x="1696" y="3389"/>
                    </a:cubicBezTo>
                    <a:cubicBezTo>
                      <a:pt x="2629" y="3389"/>
                      <a:pt x="3388" y="2630"/>
                      <a:pt x="3388" y="1696"/>
                    </a:cubicBezTo>
                    <a:cubicBezTo>
                      <a:pt x="3388" y="760"/>
                      <a:pt x="2629" y="1"/>
                      <a:pt x="1696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29" name="Google Shape;5448;p70">
                <a:extLst>
                  <a:ext uri="{FF2B5EF4-FFF2-40B4-BE49-F238E27FC236}">
                    <a16:creationId xmlns:a16="http://schemas.microsoft.com/office/drawing/2014/main" id="{AC1A5E69-CC12-9575-97D9-8B9AF951A7F1}"/>
                  </a:ext>
                </a:extLst>
              </p:cNvPr>
              <p:cNvSpPr/>
              <p:nvPr/>
            </p:nvSpPr>
            <p:spPr>
              <a:xfrm>
                <a:off x="4584850" y="4512200"/>
                <a:ext cx="225875" cy="368900"/>
              </a:xfrm>
              <a:custGeom>
                <a:avLst/>
                <a:gdLst/>
                <a:ahLst/>
                <a:cxnLst/>
                <a:rect l="l" t="t" r="r" b="b"/>
                <a:pathLst>
                  <a:path w="9035" h="14756" extrusionOk="0">
                    <a:moveTo>
                      <a:pt x="2259" y="1"/>
                    </a:moveTo>
                    <a:cubicBezTo>
                      <a:pt x="1013" y="1"/>
                      <a:pt x="1" y="1052"/>
                      <a:pt x="1" y="2298"/>
                    </a:cubicBezTo>
                    <a:lnTo>
                      <a:pt x="1" y="5686"/>
                    </a:lnTo>
                    <a:cubicBezTo>
                      <a:pt x="1" y="6280"/>
                      <a:pt x="414" y="6792"/>
                      <a:pt x="1106" y="6792"/>
                    </a:cubicBezTo>
                    <a:cubicBezTo>
                      <a:pt x="1284" y="6792"/>
                      <a:pt x="1480" y="6758"/>
                      <a:pt x="1693" y="6683"/>
                    </a:cubicBezTo>
                    <a:lnTo>
                      <a:pt x="1693" y="13627"/>
                    </a:lnTo>
                    <a:cubicBezTo>
                      <a:pt x="1693" y="14250"/>
                      <a:pt x="2199" y="14756"/>
                      <a:pt x="2822" y="14756"/>
                    </a:cubicBezTo>
                    <a:cubicBezTo>
                      <a:pt x="3446" y="14756"/>
                      <a:pt x="3952" y="14250"/>
                      <a:pt x="3952" y="13627"/>
                    </a:cubicBezTo>
                    <a:lnTo>
                      <a:pt x="3952" y="9637"/>
                    </a:lnTo>
                    <a:cubicBezTo>
                      <a:pt x="3952" y="9324"/>
                      <a:pt x="4204" y="9074"/>
                      <a:pt x="4518" y="9074"/>
                    </a:cubicBezTo>
                    <a:cubicBezTo>
                      <a:pt x="4828" y="9074"/>
                      <a:pt x="5081" y="9324"/>
                      <a:pt x="5081" y="9637"/>
                    </a:cubicBezTo>
                    <a:lnTo>
                      <a:pt x="5081" y="13627"/>
                    </a:lnTo>
                    <a:cubicBezTo>
                      <a:pt x="5081" y="14250"/>
                      <a:pt x="5587" y="14756"/>
                      <a:pt x="6210" y="14756"/>
                    </a:cubicBezTo>
                    <a:cubicBezTo>
                      <a:pt x="6833" y="14756"/>
                      <a:pt x="7339" y="14250"/>
                      <a:pt x="7339" y="13627"/>
                    </a:cubicBezTo>
                    <a:lnTo>
                      <a:pt x="7339" y="6683"/>
                    </a:lnTo>
                    <a:cubicBezTo>
                      <a:pt x="7552" y="6758"/>
                      <a:pt x="7749" y="6792"/>
                      <a:pt x="7927" y="6792"/>
                    </a:cubicBezTo>
                    <a:cubicBezTo>
                      <a:pt x="8619" y="6792"/>
                      <a:pt x="9035" y="6280"/>
                      <a:pt x="9035" y="5686"/>
                    </a:cubicBezTo>
                    <a:lnTo>
                      <a:pt x="9035" y="2298"/>
                    </a:lnTo>
                    <a:cubicBezTo>
                      <a:pt x="9035" y="1052"/>
                      <a:pt x="8020" y="1"/>
                      <a:pt x="6776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C686D54D-471D-07EB-50DB-E2D3E131BE62}"/>
                </a:ext>
              </a:extLst>
            </p:cNvPr>
            <p:cNvSpPr txBox="1"/>
            <p:nvPr/>
          </p:nvSpPr>
          <p:spPr>
            <a:xfrm>
              <a:off x="1577727" y="1852132"/>
              <a:ext cx="654538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6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經理：可以查看餐桌狀態、修改餐桌數量，也可查看與修改員工檔案，</a:t>
              </a:r>
              <a:endPara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r>
                <a:rPr lang="zh-TW" altLang="en-US" sz="16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以及查看各種銷售的報表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306157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B5355FC4-78AD-EB37-F112-086BA2232EF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5530"/>
          <a:stretch/>
        </p:blipFill>
        <p:spPr>
          <a:xfrm>
            <a:off x="684000" y="1050309"/>
            <a:ext cx="3779837" cy="1795975"/>
          </a:xfrm>
          <a:prstGeom prst="rect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2F4319D8-BD70-BF59-30C1-1F2559D0D3AC}"/>
              </a:ext>
            </a:extLst>
          </p:cNvPr>
          <p:cNvSpPr txBox="1"/>
          <p:nvPr/>
        </p:nvSpPr>
        <p:spPr>
          <a:xfrm>
            <a:off x="1158245" y="3136031"/>
            <a:ext cx="6827510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服務生功能案例說明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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新增訂單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  <a:sym typeface="Wingdings" panose="05000000000000000000" pitchFamily="2" charset="2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適用對象：服務生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  <a:sym typeface="Wingdings" panose="05000000000000000000" pitchFamily="2" charset="2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傳入資料：選擇桌號及餐點名稱，輸入數量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  <a:sym typeface="Wingdings" panose="05000000000000000000" pitchFamily="2" charset="2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  <a:sym typeface="Wingdings" panose="05000000000000000000" pitchFamily="2" charset="2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服務生可對各桌新增訂單，新增成功後訂單及總金額會在畫面上及資料庫即時更新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ED9245E7-A857-2116-38E2-C0CBF811F06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4331"/>
          <a:stretch/>
        </p:blipFill>
        <p:spPr>
          <a:xfrm>
            <a:off x="4629600" y="1050308"/>
            <a:ext cx="3726944" cy="1795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1970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2F4319D8-BD70-BF59-30C1-1F2559D0D3AC}"/>
              </a:ext>
            </a:extLst>
          </p:cNvPr>
          <p:cNvSpPr txBox="1"/>
          <p:nvPr/>
        </p:nvSpPr>
        <p:spPr>
          <a:xfrm>
            <a:off x="1158245" y="3136031"/>
            <a:ext cx="6763390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領檯人員、雜工功能案例說明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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修改餐桌狀態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  <a:sym typeface="Wingdings" panose="05000000000000000000" pitchFamily="2" charset="2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適用對象：領檯人員、雜工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  <a:sym typeface="Wingdings" panose="05000000000000000000" pitchFamily="2" charset="2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傳入資料：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  <a:sym typeface="Wingdings" panose="05000000000000000000" pitchFamily="2" charset="2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領檯人員及雜工都可對餐桌的狀態進行修改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分為可使用、需清潔、入座、已訂位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，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  <a:sym typeface="Wingdings" panose="05000000000000000000" pitchFamily="2" charset="2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修改成功後餐桌的狀態會在畫面上及資料庫即時更新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5FB106A-A0A3-3E28-549F-BBA522AD09D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6291"/>
          <a:stretch/>
        </p:blipFill>
        <p:spPr>
          <a:xfrm>
            <a:off x="683999" y="1066494"/>
            <a:ext cx="3779837" cy="1779790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1325CE2C-3EAD-5373-1573-637F814D8BB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6291"/>
          <a:stretch/>
        </p:blipFill>
        <p:spPr>
          <a:xfrm>
            <a:off x="4572000" y="1066494"/>
            <a:ext cx="3779838" cy="1779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420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6" name="Google Shape;546;p36"/>
          <p:cNvGrpSpPr/>
          <p:nvPr/>
        </p:nvGrpSpPr>
        <p:grpSpPr>
          <a:xfrm>
            <a:off x="1994675" y="3248650"/>
            <a:ext cx="2392050" cy="586550"/>
            <a:chOff x="5489850" y="1719050"/>
            <a:chExt cx="2392050" cy="586550"/>
          </a:xfrm>
        </p:grpSpPr>
        <p:sp>
          <p:nvSpPr>
            <p:cNvPr id="547" name="Google Shape;547;p36"/>
            <p:cNvSpPr/>
            <p:nvPr/>
          </p:nvSpPr>
          <p:spPr>
            <a:xfrm>
              <a:off x="5577600" y="1775200"/>
              <a:ext cx="2304300" cy="5304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6"/>
            <p:cNvSpPr/>
            <p:nvPr/>
          </p:nvSpPr>
          <p:spPr>
            <a:xfrm>
              <a:off x="5489850" y="1719050"/>
              <a:ext cx="2304300" cy="5304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9" name="Google Shape;549;p36"/>
          <p:cNvGrpSpPr/>
          <p:nvPr/>
        </p:nvGrpSpPr>
        <p:grpSpPr>
          <a:xfrm>
            <a:off x="5863375" y="3248650"/>
            <a:ext cx="2392050" cy="586550"/>
            <a:chOff x="5489850" y="1719050"/>
            <a:chExt cx="2392050" cy="586550"/>
          </a:xfrm>
        </p:grpSpPr>
        <p:sp>
          <p:nvSpPr>
            <p:cNvPr id="550" name="Google Shape;550;p36"/>
            <p:cNvSpPr/>
            <p:nvPr/>
          </p:nvSpPr>
          <p:spPr>
            <a:xfrm>
              <a:off x="5577600" y="1775200"/>
              <a:ext cx="2304300" cy="5304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6"/>
            <p:cNvSpPr/>
            <p:nvPr/>
          </p:nvSpPr>
          <p:spPr>
            <a:xfrm>
              <a:off x="5489850" y="1719050"/>
              <a:ext cx="2304300" cy="5304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2" name="Google Shape;552;p36"/>
          <p:cNvGrpSpPr/>
          <p:nvPr/>
        </p:nvGrpSpPr>
        <p:grpSpPr>
          <a:xfrm>
            <a:off x="5891200" y="1893750"/>
            <a:ext cx="2392050" cy="586550"/>
            <a:chOff x="5489850" y="1719050"/>
            <a:chExt cx="2392050" cy="586550"/>
          </a:xfrm>
        </p:grpSpPr>
        <p:sp>
          <p:nvSpPr>
            <p:cNvPr id="553" name="Google Shape;553;p36"/>
            <p:cNvSpPr/>
            <p:nvPr/>
          </p:nvSpPr>
          <p:spPr>
            <a:xfrm>
              <a:off x="5577600" y="1775200"/>
              <a:ext cx="2304300" cy="5304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6"/>
            <p:cNvSpPr/>
            <p:nvPr/>
          </p:nvSpPr>
          <p:spPr>
            <a:xfrm>
              <a:off x="5489850" y="1719050"/>
              <a:ext cx="2304300" cy="5304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5" name="Google Shape;555;p36"/>
          <p:cNvGrpSpPr/>
          <p:nvPr/>
        </p:nvGrpSpPr>
        <p:grpSpPr>
          <a:xfrm>
            <a:off x="1986275" y="1893750"/>
            <a:ext cx="2392050" cy="586550"/>
            <a:chOff x="5489850" y="1719050"/>
            <a:chExt cx="2392050" cy="586550"/>
          </a:xfrm>
        </p:grpSpPr>
        <p:sp>
          <p:nvSpPr>
            <p:cNvPr id="556" name="Google Shape;556;p36"/>
            <p:cNvSpPr/>
            <p:nvPr/>
          </p:nvSpPr>
          <p:spPr>
            <a:xfrm>
              <a:off x="5577600" y="1775200"/>
              <a:ext cx="2304300" cy="5304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6"/>
            <p:cNvSpPr/>
            <p:nvPr/>
          </p:nvSpPr>
          <p:spPr>
            <a:xfrm>
              <a:off x="5489850" y="1719050"/>
              <a:ext cx="2304300" cy="5304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8" name="Google Shape;558;p36"/>
          <p:cNvSpPr/>
          <p:nvPr/>
        </p:nvSpPr>
        <p:spPr>
          <a:xfrm>
            <a:off x="4707075" y="3247613"/>
            <a:ext cx="940826" cy="716932"/>
          </a:xfrm>
          <a:custGeom>
            <a:avLst/>
            <a:gdLst/>
            <a:ahLst/>
            <a:cxnLst/>
            <a:rect l="l" t="t" r="r" b="b"/>
            <a:pathLst>
              <a:path w="19298" h="16869" extrusionOk="0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  <a:effectLst>
            <a:outerShdw dist="104775" dir="1860000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9" name="Google Shape;559;p36"/>
          <p:cNvSpPr/>
          <p:nvPr/>
        </p:nvSpPr>
        <p:spPr>
          <a:xfrm>
            <a:off x="4723363" y="1840988"/>
            <a:ext cx="940826" cy="716933"/>
          </a:xfrm>
          <a:custGeom>
            <a:avLst/>
            <a:gdLst/>
            <a:ahLst/>
            <a:cxnLst/>
            <a:rect l="l" t="t" r="r" b="b"/>
            <a:pathLst>
              <a:path w="19298" h="16869" extrusionOk="0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  <a:effectLst>
            <a:outerShdw dist="104775" dir="1860000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0" name="Google Shape;560;p36"/>
          <p:cNvSpPr/>
          <p:nvPr/>
        </p:nvSpPr>
        <p:spPr>
          <a:xfrm>
            <a:off x="808425" y="3247625"/>
            <a:ext cx="940826" cy="716932"/>
          </a:xfrm>
          <a:custGeom>
            <a:avLst/>
            <a:gdLst/>
            <a:ahLst/>
            <a:cxnLst/>
            <a:rect l="l" t="t" r="r" b="b"/>
            <a:pathLst>
              <a:path w="19298" h="16869" extrusionOk="0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  <a:effectLst>
            <a:outerShdw dist="104775" dir="1860000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1" name="Google Shape;561;p36"/>
          <p:cNvSpPr/>
          <p:nvPr/>
        </p:nvSpPr>
        <p:spPr>
          <a:xfrm>
            <a:off x="808438" y="1840988"/>
            <a:ext cx="940826" cy="716933"/>
          </a:xfrm>
          <a:custGeom>
            <a:avLst/>
            <a:gdLst/>
            <a:ahLst/>
            <a:cxnLst/>
            <a:rect l="l" t="t" r="r" b="b"/>
            <a:pathLst>
              <a:path w="19298" h="16869" extrusionOk="0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  <a:effectLst>
            <a:outerShdw dist="104775" dir="1860000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" name="Google Shape;562;p36"/>
          <p:cNvSpPr txBox="1">
            <a:spLocks noGrp="1"/>
          </p:cNvSpPr>
          <p:nvPr>
            <p:ph type="title"/>
          </p:nvPr>
        </p:nvSpPr>
        <p:spPr>
          <a:xfrm>
            <a:off x="2240450" y="1966143"/>
            <a:ext cx="1883700" cy="44176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專案規劃</a:t>
            </a:r>
            <a:endParaRPr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64" name="Google Shape;564;p36"/>
          <p:cNvSpPr txBox="1">
            <a:spLocks noGrp="1"/>
          </p:cNvSpPr>
          <p:nvPr>
            <p:ph type="title" idx="2"/>
          </p:nvPr>
        </p:nvSpPr>
        <p:spPr>
          <a:xfrm rot="1296">
            <a:off x="4795982" y="3370397"/>
            <a:ext cx="795600" cy="59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565" name="Google Shape;565;p36"/>
          <p:cNvSpPr txBox="1">
            <a:spLocks noGrp="1"/>
          </p:cNvSpPr>
          <p:nvPr>
            <p:ph type="title" idx="3"/>
          </p:nvPr>
        </p:nvSpPr>
        <p:spPr>
          <a:xfrm>
            <a:off x="881056" y="3370847"/>
            <a:ext cx="7956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zh-TW" dirty="0"/>
              <a:t>03</a:t>
            </a:r>
            <a:endParaRPr dirty="0"/>
          </a:p>
        </p:txBody>
      </p:sp>
      <p:sp>
        <p:nvSpPr>
          <p:cNvPr id="566" name="Google Shape;566;p36"/>
          <p:cNvSpPr txBox="1">
            <a:spLocks noGrp="1"/>
          </p:cNvSpPr>
          <p:nvPr>
            <p:ph type="title" idx="4"/>
          </p:nvPr>
        </p:nvSpPr>
        <p:spPr>
          <a:xfrm>
            <a:off x="2250800" y="3321563"/>
            <a:ext cx="1879800" cy="4407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需求說明</a:t>
            </a:r>
            <a:endParaRPr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68" name="Google Shape;568;p36"/>
          <p:cNvSpPr txBox="1">
            <a:spLocks noGrp="1"/>
          </p:cNvSpPr>
          <p:nvPr>
            <p:ph type="title" idx="6"/>
          </p:nvPr>
        </p:nvSpPr>
        <p:spPr>
          <a:xfrm>
            <a:off x="6117550" y="3323313"/>
            <a:ext cx="1883700" cy="4372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管理與測試</a:t>
            </a:r>
            <a:endParaRPr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70" name="Google Shape;570;p36"/>
          <p:cNvSpPr txBox="1">
            <a:spLocks noGrp="1"/>
          </p:cNvSpPr>
          <p:nvPr>
            <p:ph type="title" idx="8"/>
          </p:nvPr>
        </p:nvSpPr>
        <p:spPr>
          <a:xfrm>
            <a:off x="6145375" y="1966141"/>
            <a:ext cx="1883700" cy="44176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系統模型</a:t>
            </a:r>
            <a:endParaRPr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72" name="Google Shape;572;p36"/>
          <p:cNvSpPr txBox="1">
            <a:spLocks noGrp="1"/>
          </p:cNvSpPr>
          <p:nvPr>
            <p:ph type="title" idx="13"/>
          </p:nvPr>
        </p:nvSpPr>
        <p:spPr>
          <a:xfrm rot="1296">
            <a:off x="4795981" y="1964342"/>
            <a:ext cx="795600" cy="59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altLang="zh-TW" dirty="0"/>
              <a:t>02</a:t>
            </a:r>
            <a:endParaRPr lang="en" dirty="0"/>
          </a:p>
        </p:txBody>
      </p:sp>
      <p:sp>
        <p:nvSpPr>
          <p:cNvPr id="573" name="Google Shape;573;p36"/>
          <p:cNvSpPr txBox="1">
            <a:spLocks noGrp="1"/>
          </p:cNvSpPr>
          <p:nvPr>
            <p:ph type="title" idx="14"/>
          </p:nvPr>
        </p:nvSpPr>
        <p:spPr>
          <a:xfrm rot="1302">
            <a:off x="882700" y="1964200"/>
            <a:ext cx="792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574" name="Google Shape;574;p36"/>
          <p:cNvSpPr txBox="1">
            <a:spLocks noGrp="1"/>
          </p:cNvSpPr>
          <p:nvPr>
            <p:ph type="title" idx="15"/>
          </p:nvPr>
        </p:nvSpPr>
        <p:spPr>
          <a:xfrm>
            <a:off x="720000" y="935913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報告主題</a:t>
            </a:r>
            <a:endParaRPr sz="3600" dirty="0">
              <a:solidFill>
                <a:schemeClr val="l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2F4319D8-BD70-BF59-30C1-1F2559D0D3AC}"/>
              </a:ext>
            </a:extLst>
          </p:cNvPr>
          <p:cNvSpPr txBox="1"/>
          <p:nvPr/>
        </p:nvSpPr>
        <p:spPr>
          <a:xfrm>
            <a:off x="1158245" y="3136031"/>
            <a:ext cx="669695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廚師功能案例說明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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修改菜單的餐點狀態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  <a:sym typeface="Wingdings" panose="05000000000000000000" pitchFamily="2" charset="2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適用對象：廚師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  <a:sym typeface="Wingdings" panose="05000000000000000000" pitchFamily="2" charset="2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傳入資料：選擇餐點名稱及狀態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  <a:sym typeface="Wingdings" panose="05000000000000000000" pitchFamily="2" charset="2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  <a:sym typeface="Wingdings" panose="05000000000000000000" pitchFamily="2" charset="2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廚師可對菜單中的餐點做狀態的修改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分為可販賣及已賣完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，修改成功後菜單資訊會在畫面上及資料庫即時更新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2113783-B449-3F7A-E028-B622E600741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8810"/>
          <a:stretch/>
        </p:blipFill>
        <p:spPr>
          <a:xfrm>
            <a:off x="4572000" y="1050308"/>
            <a:ext cx="3932568" cy="1795976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7E93ADAD-019C-2815-8F55-79E8770DF0C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5529"/>
          <a:stretch/>
        </p:blipFill>
        <p:spPr>
          <a:xfrm>
            <a:off x="639432" y="1050308"/>
            <a:ext cx="3779837" cy="179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6901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2F4319D8-BD70-BF59-30C1-1F2559D0D3AC}"/>
              </a:ext>
            </a:extLst>
          </p:cNvPr>
          <p:cNvSpPr txBox="1"/>
          <p:nvPr/>
        </p:nvSpPr>
        <p:spPr>
          <a:xfrm>
            <a:off x="920645" y="3211929"/>
            <a:ext cx="629375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經理功能案例說明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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創建員工檔案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  <a:sym typeface="Wingdings" panose="05000000000000000000" pitchFamily="2" charset="2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適用對象：經理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  <a:sym typeface="Wingdings" panose="05000000000000000000" pitchFamily="2" charset="2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傳入資料：輸入員工的名字及編號，選擇職位及入職時間，最後設定薪資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  <a:sym typeface="Wingdings" panose="05000000000000000000" pitchFamily="2" charset="2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  <a:sym typeface="Wingdings" panose="05000000000000000000" pitchFamily="2" charset="2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經理可對新入職的員工創建員工檔案，新增成功後人員檔案資訊會在畫面上及資料庫即時更新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47311928-B5AD-E313-DA92-755CCDEE87B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0009"/>
          <a:stretch/>
        </p:blipFill>
        <p:spPr>
          <a:xfrm>
            <a:off x="5071004" y="939935"/>
            <a:ext cx="3002802" cy="1182206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A8BB78B0-C887-9053-0D20-9495740C489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6352"/>
          <a:stretch/>
        </p:blipFill>
        <p:spPr>
          <a:xfrm>
            <a:off x="663355" y="947130"/>
            <a:ext cx="3827426" cy="2016180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C080914F-2E66-3888-8889-DABD0BD8871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23369"/>
          <a:stretch/>
        </p:blipFill>
        <p:spPr>
          <a:xfrm>
            <a:off x="5071004" y="2215626"/>
            <a:ext cx="3002322" cy="1294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7051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38"/>
          <p:cNvSpPr/>
          <p:nvPr/>
        </p:nvSpPr>
        <p:spPr>
          <a:xfrm>
            <a:off x="1805700" y="1552275"/>
            <a:ext cx="5543700" cy="1019400"/>
          </a:xfrm>
          <a:prstGeom prst="roundRect">
            <a:avLst>
              <a:gd name="adj" fmla="val 16667"/>
            </a:avLst>
          </a:prstGeom>
          <a:solidFill>
            <a:srgbClr val="88A6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9" name="Google Shape;609;p38"/>
          <p:cNvSpPr txBox="1">
            <a:spLocks noGrp="1"/>
          </p:cNvSpPr>
          <p:nvPr>
            <p:ph type="title"/>
          </p:nvPr>
        </p:nvSpPr>
        <p:spPr>
          <a:xfrm>
            <a:off x="2490600" y="1614600"/>
            <a:ext cx="4162800" cy="92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管理與測試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1C051BA3-B91C-E766-5731-98BCFA6C8A51}"/>
              </a:ext>
            </a:extLst>
          </p:cNvPr>
          <p:cNvSpPr txBox="1"/>
          <p:nvPr/>
        </p:nvSpPr>
        <p:spPr>
          <a:xfrm>
            <a:off x="3361412" y="3024000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組態管理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C06CC0EC-1C64-09C5-9D3E-83B3A915B128}"/>
              </a:ext>
            </a:extLst>
          </p:cNvPr>
          <p:cNvSpPr txBox="1"/>
          <p:nvPr/>
        </p:nvSpPr>
        <p:spPr>
          <a:xfrm>
            <a:off x="5645012" y="3024000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測試案例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E7EAE890-8403-D00F-7FC3-765D86CFEF31}"/>
              </a:ext>
            </a:extLst>
          </p:cNvPr>
          <p:cNvSpPr txBox="1"/>
          <p:nvPr/>
        </p:nvSpPr>
        <p:spPr>
          <a:xfrm>
            <a:off x="3361412" y="3876435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程式碼</a:t>
            </a:r>
          </a:p>
        </p:txBody>
      </p:sp>
    </p:spTree>
    <p:extLst>
      <p:ext uri="{BB962C8B-B14F-4D97-AF65-F5344CB8AC3E}">
        <p14:creationId xmlns:p14="http://schemas.microsoft.com/office/powerpoint/2010/main" val="26439320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5" name="Google Shape;815;p47"/>
          <p:cNvGrpSpPr/>
          <p:nvPr/>
        </p:nvGrpSpPr>
        <p:grpSpPr>
          <a:xfrm>
            <a:off x="4839525" y="1749300"/>
            <a:ext cx="3139000" cy="2675497"/>
            <a:chOff x="1052025" y="1789250"/>
            <a:chExt cx="3139000" cy="2675497"/>
          </a:xfrm>
        </p:grpSpPr>
        <p:sp>
          <p:nvSpPr>
            <p:cNvPr id="816" name="Google Shape;816;p47"/>
            <p:cNvSpPr/>
            <p:nvPr/>
          </p:nvSpPr>
          <p:spPr>
            <a:xfrm>
              <a:off x="1273067" y="2096693"/>
              <a:ext cx="2917958" cy="2368054"/>
            </a:xfrm>
            <a:custGeom>
              <a:avLst/>
              <a:gdLst/>
              <a:ahLst/>
              <a:cxnLst/>
              <a:rect l="l" t="t" r="r" b="b"/>
              <a:pathLst>
                <a:path w="25346" h="25819" extrusionOk="0">
                  <a:moveTo>
                    <a:pt x="16554" y="1"/>
                  </a:moveTo>
                  <a:lnTo>
                    <a:pt x="24268" y="1"/>
                  </a:lnTo>
                  <a:lnTo>
                    <a:pt x="25061" y="1"/>
                  </a:lnTo>
                  <a:cubicBezTo>
                    <a:pt x="25216" y="1"/>
                    <a:pt x="25345" y="126"/>
                    <a:pt x="25345" y="282"/>
                  </a:cubicBezTo>
                  <a:lnTo>
                    <a:pt x="25345" y="25534"/>
                  </a:lnTo>
                  <a:cubicBezTo>
                    <a:pt x="25345" y="25689"/>
                    <a:pt x="25218" y="25818"/>
                    <a:pt x="25061" y="25818"/>
                  </a:cubicBezTo>
                  <a:lnTo>
                    <a:pt x="283" y="25818"/>
                  </a:lnTo>
                  <a:cubicBezTo>
                    <a:pt x="128" y="25818"/>
                    <a:pt x="1" y="25689"/>
                    <a:pt x="1" y="25534"/>
                  </a:cubicBezTo>
                  <a:lnTo>
                    <a:pt x="1" y="1259"/>
                  </a:lnTo>
                  <a:lnTo>
                    <a:pt x="1" y="28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B22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47"/>
            <p:cNvSpPr/>
            <p:nvPr/>
          </p:nvSpPr>
          <p:spPr>
            <a:xfrm>
              <a:off x="2017932" y="1798697"/>
              <a:ext cx="954386" cy="298816"/>
            </a:xfrm>
            <a:custGeom>
              <a:avLst/>
              <a:gdLst/>
              <a:ahLst/>
              <a:cxnLst/>
              <a:rect l="l" t="t" r="r" b="b"/>
              <a:pathLst>
                <a:path w="8290" h="3258" extrusionOk="0">
                  <a:moveTo>
                    <a:pt x="311" y="1"/>
                  </a:moveTo>
                  <a:lnTo>
                    <a:pt x="7979" y="1"/>
                  </a:lnTo>
                  <a:cubicBezTo>
                    <a:pt x="8149" y="1"/>
                    <a:pt x="8289" y="138"/>
                    <a:pt x="8289" y="311"/>
                  </a:cubicBezTo>
                  <a:lnTo>
                    <a:pt x="8289" y="2945"/>
                  </a:lnTo>
                  <a:cubicBezTo>
                    <a:pt x="8289" y="3118"/>
                    <a:pt x="8149" y="3258"/>
                    <a:pt x="7979" y="3258"/>
                  </a:cubicBezTo>
                  <a:lnTo>
                    <a:pt x="311" y="3258"/>
                  </a:lnTo>
                  <a:cubicBezTo>
                    <a:pt x="138" y="3258"/>
                    <a:pt x="0" y="3118"/>
                    <a:pt x="0" y="2945"/>
                  </a:cubicBezTo>
                  <a:lnTo>
                    <a:pt x="0" y="311"/>
                  </a:lnTo>
                  <a:cubicBezTo>
                    <a:pt x="0" y="138"/>
                    <a:pt x="138" y="1"/>
                    <a:pt x="31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47"/>
            <p:cNvSpPr/>
            <p:nvPr/>
          </p:nvSpPr>
          <p:spPr>
            <a:xfrm>
              <a:off x="1066185" y="1800807"/>
              <a:ext cx="2917958" cy="2522782"/>
            </a:xfrm>
            <a:custGeom>
              <a:avLst/>
              <a:gdLst/>
              <a:ahLst/>
              <a:cxnLst/>
              <a:rect l="l" t="t" r="r" b="b"/>
              <a:pathLst>
                <a:path w="25346" h="27506" extrusionOk="0">
                  <a:moveTo>
                    <a:pt x="8292" y="1688"/>
                  </a:moveTo>
                  <a:lnTo>
                    <a:pt x="25061" y="1688"/>
                  </a:lnTo>
                  <a:cubicBezTo>
                    <a:pt x="25215" y="1688"/>
                    <a:pt x="25345" y="1816"/>
                    <a:pt x="25345" y="1972"/>
                  </a:cubicBezTo>
                  <a:lnTo>
                    <a:pt x="25345" y="27224"/>
                  </a:lnTo>
                  <a:cubicBezTo>
                    <a:pt x="25345" y="27378"/>
                    <a:pt x="25220" y="27506"/>
                    <a:pt x="25061" y="27506"/>
                  </a:cubicBezTo>
                  <a:lnTo>
                    <a:pt x="282" y="27506"/>
                  </a:lnTo>
                  <a:cubicBezTo>
                    <a:pt x="128" y="27506"/>
                    <a:pt x="1" y="27380"/>
                    <a:pt x="1" y="27224"/>
                  </a:cubicBezTo>
                  <a:lnTo>
                    <a:pt x="1" y="2947"/>
                  </a:lnTo>
                  <a:lnTo>
                    <a:pt x="1" y="1970"/>
                  </a:lnTo>
                  <a:lnTo>
                    <a:pt x="1" y="311"/>
                  </a:lnTo>
                  <a:cubicBezTo>
                    <a:pt x="1" y="140"/>
                    <a:pt x="138" y="0"/>
                    <a:pt x="311" y="0"/>
                  </a:cubicBezTo>
                  <a:lnTo>
                    <a:pt x="7979" y="0"/>
                  </a:lnTo>
                  <a:cubicBezTo>
                    <a:pt x="8152" y="0"/>
                    <a:pt x="8290" y="138"/>
                    <a:pt x="8290" y="311"/>
                  </a:cubicBezTo>
                  <a:close/>
                </a:path>
              </a:pathLst>
            </a:custGeom>
            <a:solidFill>
              <a:srgbClr val="1B22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47"/>
            <p:cNvSpPr/>
            <p:nvPr/>
          </p:nvSpPr>
          <p:spPr>
            <a:xfrm>
              <a:off x="1052025" y="1789250"/>
              <a:ext cx="2946279" cy="2545527"/>
            </a:xfrm>
            <a:custGeom>
              <a:avLst/>
              <a:gdLst/>
              <a:ahLst/>
              <a:cxnLst/>
              <a:rect l="l" t="t" r="r" b="b"/>
              <a:pathLst>
                <a:path w="25592" h="27754" extrusionOk="0">
                  <a:moveTo>
                    <a:pt x="8538" y="1689"/>
                  </a:moveTo>
                  <a:lnTo>
                    <a:pt x="25184" y="1689"/>
                  </a:lnTo>
                  <a:cubicBezTo>
                    <a:pt x="25295" y="1689"/>
                    <a:pt x="25398" y="1736"/>
                    <a:pt x="25472" y="1808"/>
                  </a:cubicBezTo>
                  <a:cubicBezTo>
                    <a:pt x="25548" y="1882"/>
                    <a:pt x="25591" y="1983"/>
                    <a:pt x="25591" y="2096"/>
                  </a:cubicBezTo>
                  <a:lnTo>
                    <a:pt x="25591" y="27348"/>
                  </a:lnTo>
                  <a:cubicBezTo>
                    <a:pt x="25591" y="27457"/>
                    <a:pt x="25544" y="27560"/>
                    <a:pt x="25472" y="27636"/>
                  </a:cubicBezTo>
                  <a:cubicBezTo>
                    <a:pt x="25400" y="27710"/>
                    <a:pt x="25297" y="27753"/>
                    <a:pt x="25184" y="27753"/>
                  </a:cubicBezTo>
                  <a:lnTo>
                    <a:pt x="405" y="27753"/>
                  </a:lnTo>
                  <a:cubicBezTo>
                    <a:pt x="296" y="27753"/>
                    <a:pt x="194" y="27708"/>
                    <a:pt x="117" y="27636"/>
                  </a:cubicBezTo>
                  <a:cubicBezTo>
                    <a:pt x="43" y="27560"/>
                    <a:pt x="0" y="27459"/>
                    <a:pt x="0" y="27348"/>
                  </a:cubicBezTo>
                  <a:lnTo>
                    <a:pt x="0" y="437"/>
                  </a:lnTo>
                  <a:cubicBezTo>
                    <a:pt x="0" y="320"/>
                    <a:pt x="50" y="208"/>
                    <a:pt x="128" y="128"/>
                  </a:cubicBezTo>
                  <a:cubicBezTo>
                    <a:pt x="208" y="50"/>
                    <a:pt x="317" y="1"/>
                    <a:pt x="436" y="1"/>
                  </a:cubicBezTo>
                  <a:lnTo>
                    <a:pt x="8104" y="1"/>
                  </a:lnTo>
                  <a:cubicBezTo>
                    <a:pt x="8224" y="1"/>
                    <a:pt x="8333" y="50"/>
                    <a:pt x="8411" y="128"/>
                  </a:cubicBezTo>
                  <a:lnTo>
                    <a:pt x="8411" y="128"/>
                  </a:lnTo>
                  <a:cubicBezTo>
                    <a:pt x="8491" y="208"/>
                    <a:pt x="8538" y="317"/>
                    <a:pt x="8538" y="435"/>
                  </a:cubicBezTo>
                  <a:close/>
                  <a:moveTo>
                    <a:pt x="25184" y="1938"/>
                  </a:moveTo>
                  <a:lnTo>
                    <a:pt x="8289" y="1938"/>
                  </a:lnTo>
                  <a:lnTo>
                    <a:pt x="8289" y="437"/>
                  </a:lnTo>
                  <a:cubicBezTo>
                    <a:pt x="8289" y="385"/>
                    <a:pt x="8269" y="340"/>
                    <a:pt x="8236" y="307"/>
                  </a:cubicBezTo>
                  <a:cubicBezTo>
                    <a:pt x="8201" y="272"/>
                    <a:pt x="8156" y="252"/>
                    <a:pt x="8104" y="252"/>
                  </a:cubicBezTo>
                  <a:lnTo>
                    <a:pt x="436" y="252"/>
                  </a:lnTo>
                  <a:cubicBezTo>
                    <a:pt x="385" y="252"/>
                    <a:pt x="340" y="272"/>
                    <a:pt x="307" y="307"/>
                  </a:cubicBezTo>
                  <a:cubicBezTo>
                    <a:pt x="272" y="340"/>
                    <a:pt x="251" y="385"/>
                    <a:pt x="251" y="437"/>
                  </a:cubicBezTo>
                  <a:lnTo>
                    <a:pt x="251" y="27348"/>
                  </a:lnTo>
                  <a:cubicBezTo>
                    <a:pt x="251" y="27391"/>
                    <a:pt x="270" y="27430"/>
                    <a:pt x="298" y="27457"/>
                  </a:cubicBezTo>
                  <a:cubicBezTo>
                    <a:pt x="327" y="27486"/>
                    <a:pt x="364" y="27504"/>
                    <a:pt x="409" y="27504"/>
                  </a:cubicBezTo>
                  <a:lnTo>
                    <a:pt x="25188" y="27504"/>
                  </a:lnTo>
                  <a:cubicBezTo>
                    <a:pt x="25232" y="27504"/>
                    <a:pt x="25271" y="27486"/>
                    <a:pt x="25297" y="27457"/>
                  </a:cubicBezTo>
                  <a:cubicBezTo>
                    <a:pt x="25326" y="27430"/>
                    <a:pt x="25345" y="27389"/>
                    <a:pt x="25345" y="27348"/>
                  </a:cubicBezTo>
                  <a:lnTo>
                    <a:pt x="25345" y="2096"/>
                  </a:lnTo>
                  <a:cubicBezTo>
                    <a:pt x="25345" y="2051"/>
                    <a:pt x="25326" y="2014"/>
                    <a:pt x="25297" y="1985"/>
                  </a:cubicBezTo>
                  <a:cubicBezTo>
                    <a:pt x="25266" y="1956"/>
                    <a:pt x="25229" y="1938"/>
                    <a:pt x="25184" y="193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1" name="Google Shape;821;p47"/>
          <p:cNvSpPr txBox="1">
            <a:spLocks noGrp="1"/>
          </p:cNvSpPr>
          <p:nvPr>
            <p:ph type="title"/>
          </p:nvPr>
        </p:nvSpPr>
        <p:spPr>
          <a:xfrm>
            <a:off x="720000" y="969225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組態</a:t>
            </a: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  <a:sym typeface="Epilogue"/>
              </a:rPr>
              <a:t>管理</a:t>
            </a:r>
            <a:endParaRPr sz="3600" dirty="0">
              <a:solidFill>
                <a:schemeClr val="lt1"/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Epilogue"/>
            </a:endParaRPr>
          </a:p>
        </p:txBody>
      </p:sp>
      <p:grpSp>
        <p:nvGrpSpPr>
          <p:cNvPr id="823" name="Google Shape;823;p47"/>
          <p:cNvGrpSpPr/>
          <p:nvPr/>
        </p:nvGrpSpPr>
        <p:grpSpPr>
          <a:xfrm>
            <a:off x="1165475" y="1749300"/>
            <a:ext cx="3139000" cy="2675497"/>
            <a:chOff x="1052025" y="1789250"/>
            <a:chExt cx="3139000" cy="2675497"/>
          </a:xfrm>
        </p:grpSpPr>
        <p:sp>
          <p:nvSpPr>
            <p:cNvPr id="824" name="Google Shape;824;p47"/>
            <p:cNvSpPr/>
            <p:nvPr/>
          </p:nvSpPr>
          <p:spPr>
            <a:xfrm>
              <a:off x="1273067" y="2096693"/>
              <a:ext cx="2917958" cy="2368054"/>
            </a:xfrm>
            <a:custGeom>
              <a:avLst/>
              <a:gdLst/>
              <a:ahLst/>
              <a:cxnLst/>
              <a:rect l="l" t="t" r="r" b="b"/>
              <a:pathLst>
                <a:path w="25346" h="25819" extrusionOk="0">
                  <a:moveTo>
                    <a:pt x="16554" y="1"/>
                  </a:moveTo>
                  <a:lnTo>
                    <a:pt x="24268" y="1"/>
                  </a:lnTo>
                  <a:lnTo>
                    <a:pt x="25061" y="1"/>
                  </a:lnTo>
                  <a:cubicBezTo>
                    <a:pt x="25216" y="1"/>
                    <a:pt x="25345" y="126"/>
                    <a:pt x="25345" y="282"/>
                  </a:cubicBezTo>
                  <a:lnTo>
                    <a:pt x="25345" y="25534"/>
                  </a:lnTo>
                  <a:cubicBezTo>
                    <a:pt x="25345" y="25689"/>
                    <a:pt x="25218" y="25818"/>
                    <a:pt x="25061" y="25818"/>
                  </a:cubicBezTo>
                  <a:lnTo>
                    <a:pt x="283" y="25818"/>
                  </a:lnTo>
                  <a:cubicBezTo>
                    <a:pt x="128" y="25818"/>
                    <a:pt x="1" y="25689"/>
                    <a:pt x="1" y="25534"/>
                  </a:cubicBezTo>
                  <a:lnTo>
                    <a:pt x="1" y="1259"/>
                  </a:lnTo>
                  <a:lnTo>
                    <a:pt x="1" y="28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B22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47"/>
            <p:cNvSpPr/>
            <p:nvPr/>
          </p:nvSpPr>
          <p:spPr>
            <a:xfrm>
              <a:off x="2017932" y="1798697"/>
              <a:ext cx="954386" cy="298816"/>
            </a:xfrm>
            <a:custGeom>
              <a:avLst/>
              <a:gdLst/>
              <a:ahLst/>
              <a:cxnLst/>
              <a:rect l="l" t="t" r="r" b="b"/>
              <a:pathLst>
                <a:path w="8290" h="3258" extrusionOk="0">
                  <a:moveTo>
                    <a:pt x="311" y="1"/>
                  </a:moveTo>
                  <a:lnTo>
                    <a:pt x="7979" y="1"/>
                  </a:lnTo>
                  <a:cubicBezTo>
                    <a:pt x="8149" y="1"/>
                    <a:pt x="8289" y="138"/>
                    <a:pt x="8289" y="311"/>
                  </a:cubicBezTo>
                  <a:lnTo>
                    <a:pt x="8289" y="2945"/>
                  </a:lnTo>
                  <a:cubicBezTo>
                    <a:pt x="8289" y="3118"/>
                    <a:pt x="8149" y="3258"/>
                    <a:pt x="7979" y="3258"/>
                  </a:cubicBezTo>
                  <a:lnTo>
                    <a:pt x="311" y="3258"/>
                  </a:lnTo>
                  <a:cubicBezTo>
                    <a:pt x="138" y="3258"/>
                    <a:pt x="0" y="3118"/>
                    <a:pt x="0" y="2945"/>
                  </a:cubicBezTo>
                  <a:lnTo>
                    <a:pt x="0" y="311"/>
                  </a:lnTo>
                  <a:cubicBezTo>
                    <a:pt x="0" y="138"/>
                    <a:pt x="138" y="1"/>
                    <a:pt x="3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47"/>
            <p:cNvSpPr/>
            <p:nvPr/>
          </p:nvSpPr>
          <p:spPr>
            <a:xfrm>
              <a:off x="1066185" y="1800807"/>
              <a:ext cx="2917958" cy="2522782"/>
            </a:xfrm>
            <a:custGeom>
              <a:avLst/>
              <a:gdLst/>
              <a:ahLst/>
              <a:cxnLst/>
              <a:rect l="l" t="t" r="r" b="b"/>
              <a:pathLst>
                <a:path w="25346" h="27506" extrusionOk="0">
                  <a:moveTo>
                    <a:pt x="8292" y="1688"/>
                  </a:moveTo>
                  <a:lnTo>
                    <a:pt x="25061" y="1688"/>
                  </a:lnTo>
                  <a:cubicBezTo>
                    <a:pt x="25215" y="1688"/>
                    <a:pt x="25345" y="1816"/>
                    <a:pt x="25345" y="1972"/>
                  </a:cubicBezTo>
                  <a:lnTo>
                    <a:pt x="25345" y="27224"/>
                  </a:lnTo>
                  <a:cubicBezTo>
                    <a:pt x="25345" y="27378"/>
                    <a:pt x="25220" y="27506"/>
                    <a:pt x="25061" y="27506"/>
                  </a:cubicBezTo>
                  <a:lnTo>
                    <a:pt x="282" y="27506"/>
                  </a:lnTo>
                  <a:cubicBezTo>
                    <a:pt x="128" y="27506"/>
                    <a:pt x="1" y="27380"/>
                    <a:pt x="1" y="27224"/>
                  </a:cubicBezTo>
                  <a:lnTo>
                    <a:pt x="1" y="2947"/>
                  </a:lnTo>
                  <a:lnTo>
                    <a:pt x="1" y="1970"/>
                  </a:lnTo>
                  <a:lnTo>
                    <a:pt x="1" y="311"/>
                  </a:lnTo>
                  <a:cubicBezTo>
                    <a:pt x="1" y="140"/>
                    <a:pt x="138" y="0"/>
                    <a:pt x="311" y="0"/>
                  </a:cubicBezTo>
                  <a:lnTo>
                    <a:pt x="7979" y="0"/>
                  </a:lnTo>
                  <a:cubicBezTo>
                    <a:pt x="8152" y="0"/>
                    <a:pt x="8290" y="138"/>
                    <a:pt x="8290" y="311"/>
                  </a:cubicBezTo>
                  <a:close/>
                </a:path>
              </a:pathLst>
            </a:custGeom>
            <a:solidFill>
              <a:srgbClr val="1B22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47"/>
            <p:cNvSpPr/>
            <p:nvPr/>
          </p:nvSpPr>
          <p:spPr>
            <a:xfrm>
              <a:off x="1052025" y="1789250"/>
              <a:ext cx="2946279" cy="2545527"/>
            </a:xfrm>
            <a:custGeom>
              <a:avLst/>
              <a:gdLst/>
              <a:ahLst/>
              <a:cxnLst/>
              <a:rect l="l" t="t" r="r" b="b"/>
              <a:pathLst>
                <a:path w="25592" h="27754" extrusionOk="0">
                  <a:moveTo>
                    <a:pt x="8538" y="1689"/>
                  </a:moveTo>
                  <a:lnTo>
                    <a:pt x="25184" y="1689"/>
                  </a:lnTo>
                  <a:cubicBezTo>
                    <a:pt x="25295" y="1689"/>
                    <a:pt x="25398" y="1736"/>
                    <a:pt x="25472" y="1808"/>
                  </a:cubicBezTo>
                  <a:cubicBezTo>
                    <a:pt x="25548" y="1882"/>
                    <a:pt x="25591" y="1983"/>
                    <a:pt x="25591" y="2096"/>
                  </a:cubicBezTo>
                  <a:lnTo>
                    <a:pt x="25591" y="27348"/>
                  </a:lnTo>
                  <a:cubicBezTo>
                    <a:pt x="25591" y="27457"/>
                    <a:pt x="25544" y="27560"/>
                    <a:pt x="25472" y="27636"/>
                  </a:cubicBezTo>
                  <a:cubicBezTo>
                    <a:pt x="25400" y="27710"/>
                    <a:pt x="25297" y="27753"/>
                    <a:pt x="25184" y="27753"/>
                  </a:cubicBezTo>
                  <a:lnTo>
                    <a:pt x="405" y="27753"/>
                  </a:lnTo>
                  <a:cubicBezTo>
                    <a:pt x="296" y="27753"/>
                    <a:pt x="194" y="27708"/>
                    <a:pt x="117" y="27636"/>
                  </a:cubicBezTo>
                  <a:cubicBezTo>
                    <a:pt x="43" y="27560"/>
                    <a:pt x="0" y="27459"/>
                    <a:pt x="0" y="27348"/>
                  </a:cubicBezTo>
                  <a:lnTo>
                    <a:pt x="0" y="437"/>
                  </a:lnTo>
                  <a:cubicBezTo>
                    <a:pt x="0" y="320"/>
                    <a:pt x="50" y="208"/>
                    <a:pt x="128" y="128"/>
                  </a:cubicBezTo>
                  <a:cubicBezTo>
                    <a:pt x="208" y="50"/>
                    <a:pt x="317" y="1"/>
                    <a:pt x="436" y="1"/>
                  </a:cubicBezTo>
                  <a:lnTo>
                    <a:pt x="8104" y="1"/>
                  </a:lnTo>
                  <a:cubicBezTo>
                    <a:pt x="8224" y="1"/>
                    <a:pt x="8333" y="50"/>
                    <a:pt x="8411" y="128"/>
                  </a:cubicBezTo>
                  <a:lnTo>
                    <a:pt x="8411" y="128"/>
                  </a:lnTo>
                  <a:cubicBezTo>
                    <a:pt x="8491" y="208"/>
                    <a:pt x="8538" y="317"/>
                    <a:pt x="8538" y="435"/>
                  </a:cubicBezTo>
                  <a:close/>
                  <a:moveTo>
                    <a:pt x="25184" y="1938"/>
                  </a:moveTo>
                  <a:lnTo>
                    <a:pt x="8289" y="1938"/>
                  </a:lnTo>
                  <a:lnTo>
                    <a:pt x="8289" y="437"/>
                  </a:lnTo>
                  <a:cubicBezTo>
                    <a:pt x="8289" y="385"/>
                    <a:pt x="8269" y="340"/>
                    <a:pt x="8236" y="307"/>
                  </a:cubicBezTo>
                  <a:cubicBezTo>
                    <a:pt x="8201" y="272"/>
                    <a:pt x="8156" y="252"/>
                    <a:pt x="8104" y="252"/>
                  </a:cubicBezTo>
                  <a:lnTo>
                    <a:pt x="436" y="252"/>
                  </a:lnTo>
                  <a:cubicBezTo>
                    <a:pt x="385" y="252"/>
                    <a:pt x="340" y="272"/>
                    <a:pt x="307" y="307"/>
                  </a:cubicBezTo>
                  <a:cubicBezTo>
                    <a:pt x="272" y="340"/>
                    <a:pt x="251" y="385"/>
                    <a:pt x="251" y="437"/>
                  </a:cubicBezTo>
                  <a:lnTo>
                    <a:pt x="251" y="27348"/>
                  </a:lnTo>
                  <a:cubicBezTo>
                    <a:pt x="251" y="27391"/>
                    <a:pt x="270" y="27430"/>
                    <a:pt x="298" y="27457"/>
                  </a:cubicBezTo>
                  <a:cubicBezTo>
                    <a:pt x="327" y="27486"/>
                    <a:pt x="364" y="27504"/>
                    <a:pt x="409" y="27504"/>
                  </a:cubicBezTo>
                  <a:lnTo>
                    <a:pt x="25188" y="27504"/>
                  </a:lnTo>
                  <a:cubicBezTo>
                    <a:pt x="25232" y="27504"/>
                    <a:pt x="25271" y="27486"/>
                    <a:pt x="25297" y="27457"/>
                  </a:cubicBezTo>
                  <a:cubicBezTo>
                    <a:pt x="25326" y="27430"/>
                    <a:pt x="25345" y="27389"/>
                    <a:pt x="25345" y="27348"/>
                  </a:cubicBezTo>
                  <a:lnTo>
                    <a:pt x="25345" y="2096"/>
                  </a:lnTo>
                  <a:cubicBezTo>
                    <a:pt x="25345" y="2051"/>
                    <a:pt x="25326" y="2014"/>
                    <a:pt x="25297" y="1985"/>
                  </a:cubicBezTo>
                  <a:cubicBezTo>
                    <a:pt x="25266" y="1956"/>
                    <a:pt x="25229" y="1938"/>
                    <a:pt x="25184" y="193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8" name="Google Shape;828;p47"/>
          <p:cNvSpPr txBox="1">
            <a:spLocks noGrp="1"/>
          </p:cNvSpPr>
          <p:nvPr>
            <p:ph type="subTitle" idx="1"/>
          </p:nvPr>
        </p:nvSpPr>
        <p:spPr>
          <a:xfrm>
            <a:off x="1398525" y="2877000"/>
            <a:ext cx="2420100" cy="6332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記錄工作分配、問題追蹤、各自工作進度的討論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29" name="Google Shape;829;p47"/>
          <p:cNvSpPr txBox="1">
            <a:spLocks noGrp="1"/>
          </p:cNvSpPr>
          <p:nvPr>
            <p:ph type="title" idx="3"/>
          </p:nvPr>
        </p:nvSpPr>
        <p:spPr>
          <a:xfrm>
            <a:off x="1470474" y="2055001"/>
            <a:ext cx="24096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會議記錄</a:t>
            </a:r>
            <a:endParaRPr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Google Shape;829;p47">
            <a:extLst>
              <a:ext uri="{FF2B5EF4-FFF2-40B4-BE49-F238E27FC236}">
                <a16:creationId xmlns:a16="http://schemas.microsoft.com/office/drawing/2014/main" id="{43A438F4-43C6-A2BD-73D5-F09FA1A92967}"/>
              </a:ext>
            </a:extLst>
          </p:cNvPr>
          <p:cNvSpPr txBox="1">
            <a:spLocks/>
          </p:cNvSpPr>
          <p:nvPr/>
        </p:nvSpPr>
        <p:spPr>
          <a:xfrm>
            <a:off x="5107864" y="2049385"/>
            <a:ext cx="24096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pilogue"/>
              <a:buNone/>
              <a:defRPr sz="18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pilogue"/>
              <a:buNone/>
              <a:defRPr sz="24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pilogue"/>
              <a:buNone/>
              <a:defRPr sz="24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pilogue"/>
              <a:buNone/>
              <a:defRPr sz="24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pilogue"/>
              <a:buNone/>
              <a:defRPr sz="24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pilogue"/>
              <a:buNone/>
              <a:defRPr sz="24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pilogue"/>
              <a:buNone/>
              <a:defRPr sz="24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pilogue"/>
              <a:buNone/>
              <a:defRPr sz="24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pilogue"/>
              <a:buNone/>
              <a:defRPr sz="24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9pPr>
          </a:lstStyle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版本管理</a:t>
            </a:r>
          </a:p>
        </p:txBody>
      </p:sp>
      <p:sp>
        <p:nvSpPr>
          <p:cNvPr id="7" name="Google Shape;828;p47">
            <a:extLst>
              <a:ext uri="{FF2B5EF4-FFF2-40B4-BE49-F238E27FC236}">
                <a16:creationId xmlns:a16="http://schemas.microsoft.com/office/drawing/2014/main" id="{55CDBCEF-B54F-D645-1299-39C18A71A250}"/>
              </a:ext>
            </a:extLst>
          </p:cNvPr>
          <p:cNvSpPr txBox="1">
            <a:spLocks/>
          </p:cNvSpPr>
          <p:nvPr/>
        </p:nvSpPr>
        <p:spPr>
          <a:xfrm>
            <a:off x="5072575" y="2769300"/>
            <a:ext cx="2420100" cy="8486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marL="0" indent="0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更新各個功能時，便於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GitHub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上同步更新，使用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GitHub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commit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幫忙記錄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3" name="Google Shape;713;p43"/>
          <p:cNvGrpSpPr/>
          <p:nvPr/>
        </p:nvGrpSpPr>
        <p:grpSpPr>
          <a:xfrm>
            <a:off x="1609173" y="2222475"/>
            <a:ext cx="2392050" cy="586550"/>
            <a:chOff x="1594800" y="1719063"/>
            <a:chExt cx="2392050" cy="586550"/>
          </a:xfrm>
        </p:grpSpPr>
        <p:sp>
          <p:nvSpPr>
            <p:cNvPr id="714" name="Google Shape;714;p43"/>
            <p:cNvSpPr/>
            <p:nvPr/>
          </p:nvSpPr>
          <p:spPr>
            <a:xfrm>
              <a:off x="1682550" y="1775213"/>
              <a:ext cx="2304300" cy="5304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43"/>
            <p:cNvSpPr/>
            <p:nvPr/>
          </p:nvSpPr>
          <p:spPr>
            <a:xfrm>
              <a:off x="1594800" y="1719063"/>
              <a:ext cx="2304300" cy="5304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5" name="Google Shape;725;p43"/>
          <p:cNvSpPr txBox="1">
            <a:spLocks noGrp="1"/>
          </p:cNvSpPr>
          <p:nvPr>
            <p:ph type="title"/>
          </p:nvPr>
        </p:nvSpPr>
        <p:spPr>
          <a:xfrm>
            <a:off x="720000" y="969225"/>
            <a:ext cx="3852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品質管理</a:t>
            </a:r>
            <a:endParaRPr sz="3600" dirty="0">
              <a:solidFill>
                <a:schemeClr val="l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26" name="Google Shape;726;p43"/>
          <p:cNvSpPr txBox="1">
            <a:spLocks noGrp="1"/>
          </p:cNvSpPr>
          <p:nvPr>
            <p:ph type="title" idx="2"/>
          </p:nvPr>
        </p:nvSpPr>
        <p:spPr>
          <a:xfrm>
            <a:off x="1957210" y="2223612"/>
            <a:ext cx="1608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程式檢查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27" name="Google Shape;727;p43"/>
          <p:cNvSpPr txBox="1">
            <a:spLocks noGrp="1"/>
          </p:cNvSpPr>
          <p:nvPr>
            <p:ph type="subTitle" idx="1"/>
          </p:nvPr>
        </p:nvSpPr>
        <p:spPr>
          <a:xfrm>
            <a:off x="1510043" y="2986700"/>
            <a:ext cx="251654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各個職位的程式碼皆由非製作者的組員們做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double check</a:t>
            </a:r>
            <a:endParaRPr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14" name="Google Shape;713;p43">
            <a:extLst>
              <a:ext uri="{FF2B5EF4-FFF2-40B4-BE49-F238E27FC236}">
                <a16:creationId xmlns:a16="http://schemas.microsoft.com/office/drawing/2014/main" id="{A933C3B8-B76D-EBBF-035F-629B68129E99}"/>
              </a:ext>
            </a:extLst>
          </p:cNvPr>
          <p:cNvGrpSpPr/>
          <p:nvPr/>
        </p:nvGrpSpPr>
        <p:grpSpPr>
          <a:xfrm>
            <a:off x="5055027" y="2222475"/>
            <a:ext cx="2392050" cy="586550"/>
            <a:chOff x="1594800" y="1719063"/>
            <a:chExt cx="2392050" cy="586550"/>
          </a:xfrm>
        </p:grpSpPr>
        <p:sp>
          <p:nvSpPr>
            <p:cNvPr id="15" name="Google Shape;714;p43">
              <a:extLst>
                <a:ext uri="{FF2B5EF4-FFF2-40B4-BE49-F238E27FC236}">
                  <a16:creationId xmlns:a16="http://schemas.microsoft.com/office/drawing/2014/main" id="{EE2A9F4B-118F-9512-F727-172DBF75B55D}"/>
                </a:ext>
              </a:extLst>
            </p:cNvPr>
            <p:cNvSpPr/>
            <p:nvPr/>
          </p:nvSpPr>
          <p:spPr>
            <a:xfrm>
              <a:off x="1682550" y="1775213"/>
              <a:ext cx="2304300" cy="5304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715;p43">
              <a:extLst>
                <a:ext uri="{FF2B5EF4-FFF2-40B4-BE49-F238E27FC236}">
                  <a16:creationId xmlns:a16="http://schemas.microsoft.com/office/drawing/2014/main" id="{753F9B08-CC60-818E-F0BC-53E42DB76524}"/>
                </a:ext>
              </a:extLst>
            </p:cNvPr>
            <p:cNvSpPr/>
            <p:nvPr/>
          </p:nvSpPr>
          <p:spPr>
            <a:xfrm>
              <a:off x="1594800" y="1719063"/>
              <a:ext cx="2304300" cy="5304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" name="Google Shape;726;p43">
            <a:extLst>
              <a:ext uri="{FF2B5EF4-FFF2-40B4-BE49-F238E27FC236}">
                <a16:creationId xmlns:a16="http://schemas.microsoft.com/office/drawing/2014/main" id="{743E0BFD-17C5-4A39-3244-B8BF06A5A69F}"/>
              </a:ext>
            </a:extLst>
          </p:cNvPr>
          <p:cNvSpPr txBox="1">
            <a:spLocks/>
          </p:cNvSpPr>
          <p:nvPr/>
        </p:nvSpPr>
        <p:spPr>
          <a:xfrm>
            <a:off x="5403064" y="2223275"/>
            <a:ext cx="16080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pilogue"/>
              <a:buNone/>
              <a:defRPr sz="20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pilogue"/>
              <a:buNone/>
              <a:defRPr sz="24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pilogue"/>
              <a:buNone/>
              <a:defRPr sz="24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pilogue"/>
              <a:buNone/>
              <a:defRPr sz="24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pilogue"/>
              <a:buNone/>
              <a:defRPr sz="24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pilogue"/>
              <a:buNone/>
              <a:defRPr sz="24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pilogue"/>
              <a:buNone/>
              <a:defRPr sz="24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pilogue"/>
              <a:buNone/>
              <a:defRPr sz="24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pilogue"/>
              <a:buNone/>
              <a:defRPr sz="24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9pPr>
          </a:lstStyle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風險管理</a:t>
            </a:r>
          </a:p>
        </p:txBody>
      </p:sp>
      <p:sp>
        <p:nvSpPr>
          <p:cNvPr id="18" name="Google Shape;727;p43">
            <a:extLst>
              <a:ext uri="{FF2B5EF4-FFF2-40B4-BE49-F238E27FC236}">
                <a16:creationId xmlns:a16="http://schemas.microsoft.com/office/drawing/2014/main" id="{2D484C2C-3860-65D1-8EC1-D64520B5E0E4}"/>
              </a:ext>
            </a:extLst>
          </p:cNvPr>
          <p:cNvSpPr txBox="1">
            <a:spLocks/>
          </p:cNvSpPr>
          <p:nvPr/>
        </p:nvSpPr>
        <p:spPr>
          <a:xfrm>
            <a:off x="5054914" y="2986700"/>
            <a:ext cx="2304300" cy="5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marL="0" indent="0"/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識別出可能有的風險並找出解決方法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43"/>
          <p:cNvSpPr txBox="1">
            <a:spLocks noGrp="1"/>
          </p:cNvSpPr>
          <p:nvPr>
            <p:ph type="title"/>
          </p:nvPr>
        </p:nvSpPr>
        <p:spPr>
          <a:xfrm>
            <a:off x="720000" y="969225"/>
            <a:ext cx="3852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測試案例</a:t>
            </a:r>
            <a:endParaRPr sz="3600" dirty="0">
              <a:solidFill>
                <a:schemeClr val="l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27" name="Google Shape;727;p43"/>
          <p:cNvSpPr txBox="1">
            <a:spLocks noGrp="1"/>
          </p:cNvSpPr>
          <p:nvPr>
            <p:ph type="subTitle" idx="1"/>
          </p:nvPr>
        </p:nvSpPr>
        <p:spPr>
          <a:xfrm>
            <a:off x="2646000" y="2000299"/>
            <a:ext cx="3852000" cy="37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影片呈現：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https://youtu.be/ZXdvDXvn0TE</a:t>
            </a:r>
            <a:endParaRPr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Google Shape;727;p43">
            <a:extLst>
              <a:ext uri="{FF2B5EF4-FFF2-40B4-BE49-F238E27FC236}">
                <a16:creationId xmlns:a16="http://schemas.microsoft.com/office/drawing/2014/main" id="{33B2C523-7DE3-AC96-E40B-753FE32D0814}"/>
              </a:ext>
            </a:extLst>
          </p:cNvPr>
          <p:cNvSpPr txBox="1">
            <a:spLocks/>
          </p:cNvSpPr>
          <p:nvPr/>
        </p:nvSpPr>
        <p:spPr>
          <a:xfrm>
            <a:off x="2646000" y="3156301"/>
            <a:ext cx="4672800" cy="3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marL="0" indent="0"/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程式碼：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4"/>
              </a:rPr>
              <a:t>https://github.com/SteezyLee/Final_Exeam</a:t>
            </a:r>
            <a:endParaRPr lang="en-US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70717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38"/>
          <p:cNvSpPr/>
          <p:nvPr/>
        </p:nvSpPr>
        <p:spPr>
          <a:xfrm>
            <a:off x="1805700" y="1552275"/>
            <a:ext cx="5543700" cy="1019400"/>
          </a:xfrm>
          <a:prstGeom prst="roundRect">
            <a:avLst>
              <a:gd name="adj" fmla="val 16667"/>
            </a:avLst>
          </a:prstGeom>
          <a:solidFill>
            <a:srgbClr val="88A6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9" name="Google Shape;609;p38"/>
          <p:cNvSpPr txBox="1">
            <a:spLocks noGrp="1"/>
          </p:cNvSpPr>
          <p:nvPr>
            <p:ph type="title"/>
          </p:nvPr>
        </p:nvSpPr>
        <p:spPr>
          <a:xfrm>
            <a:off x="2490600" y="1614600"/>
            <a:ext cx="4162800" cy="92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專案規劃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1C051BA3-B91C-E766-5731-98BCFA6C8A51}"/>
              </a:ext>
            </a:extLst>
          </p:cNvPr>
          <p:cNvSpPr txBox="1"/>
          <p:nvPr/>
        </p:nvSpPr>
        <p:spPr>
          <a:xfrm>
            <a:off x="3361412" y="3024000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風險管理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C06CC0EC-1C64-09C5-9D3E-83B3A915B128}"/>
              </a:ext>
            </a:extLst>
          </p:cNvPr>
          <p:cNvSpPr txBox="1"/>
          <p:nvPr/>
        </p:nvSpPr>
        <p:spPr>
          <a:xfrm>
            <a:off x="5645012" y="3024000"/>
            <a:ext cx="2492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任務、期間與相依圖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218397CC-C291-3ACE-1B75-098C13E84D77}"/>
              </a:ext>
            </a:extLst>
          </p:cNvPr>
          <p:cNvSpPr txBox="1"/>
          <p:nvPr/>
        </p:nvSpPr>
        <p:spPr>
          <a:xfrm>
            <a:off x="3361412" y="3898035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活動長條圖</a:t>
            </a:r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FA93A400-49D8-BE4B-D070-966B3AE54904}"/>
              </a:ext>
            </a:extLst>
          </p:cNvPr>
          <p:cNvGrpSpPr/>
          <p:nvPr/>
        </p:nvGrpSpPr>
        <p:grpSpPr>
          <a:xfrm>
            <a:off x="4890775" y="3841909"/>
            <a:ext cx="2734266" cy="466873"/>
            <a:chOff x="4890775" y="3841909"/>
            <a:chExt cx="2734266" cy="466873"/>
          </a:xfrm>
        </p:grpSpPr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AC96BFB3-C26D-71D8-9A25-F4A43F36C083}"/>
                </a:ext>
              </a:extLst>
            </p:cNvPr>
            <p:cNvSpPr txBox="1"/>
            <p:nvPr/>
          </p:nvSpPr>
          <p:spPr>
            <a:xfrm>
              <a:off x="5645012" y="3876435"/>
              <a:ext cx="198002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000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人員任務分配表</a:t>
              </a:r>
            </a:p>
          </p:txBody>
        </p:sp>
        <p:sp>
          <p:nvSpPr>
            <p:cNvPr id="2" name="Google Shape;126;p9">
              <a:extLst>
                <a:ext uri="{FF2B5EF4-FFF2-40B4-BE49-F238E27FC236}">
                  <a16:creationId xmlns:a16="http://schemas.microsoft.com/office/drawing/2014/main" id="{E7647C71-8C3F-0A90-9570-E16ADBFE5223}"/>
                </a:ext>
              </a:extLst>
            </p:cNvPr>
            <p:cNvSpPr/>
            <p:nvPr/>
          </p:nvSpPr>
          <p:spPr>
            <a:xfrm>
              <a:off x="4890775" y="3841909"/>
              <a:ext cx="612675" cy="466873"/>
            </a:xfrm>
            <a:custGeom>
              <a:avLst/>
              <a:gdLst/>
              <a:ahLst/>
              <a:cxnLst/>
              <a:rect l="l" t="t" r="r" b="b"/>
              <a:pathLst>
                <a:path w="19298" h="16869" extrusionOk="0">
                  <a:moveTo>
                    <a:pt x="19298" y="1611"/>
                  </a:moveTo>
                  <a:lnTo>
                    <a:pt x="19298" y="16869"/>
                  </a:lnTo>
                  <a:lnTo>
                    <a:pt x="1" y="16869"/>
                  </a:lnTo>
                  <a:lnTo>
                    <a:pt x="1" y="1611"/>
                  </a:lnTo>
                  <a:cubicBezTo>
                    <a:pt x="1" y="1381"/>
                    <a:pt x="192" y="1189"/>
                    <a:pt x="422" y="1189"/>
                  </a:cubicBezTo>
                  <a:lnTo>
                    <a:pt x="10054" y="1189"/>
                  </a:lnTo>
                  <a:lnTo>
                    <a:pt x="10223" y="178"/>
                  </a:lnTo>
                  <a:cubicBezTo>
                    <a:pt x="10241" y="75"/>
                    <a:pt x="10330" y="1"/>
                    <a:pt x="10433" y="1"/>
                  </a:cubicBezTo>
                  <a:lnTo>
                    <a:pt x="16655" y="1"/>
                  </a:lnTo>
                  <a:cubicBezTo>
                    <a:pt x="16758" y="1"/>
                    <a:pt x="16844" y="77"/>
                    <a:pt x="16863" y="178"/>
                  </a:cubicBezTo>
                  <a:lnTo>
                    <a:pt x="17034" y="1189"/>
                  </a:lnTo>
                  <a:lnTo>
                    <a:pt x="18876" y="1189"/>
                  </a:lnTo>
                  <a:cubicBezTo>
                    <a:pt x="19110" y="1189"/>
                    <a:pt x="19298" y="1381"/>
                    <a:pt x="19298" y="1611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  <a:effectLst>
              <a:outerShdw dist="104775" dir="1860000" algn="bl" rotWithShape="0">
                <a:srgbClr val="1B222D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40"/>
          <p:cNvSpPr txBox="1">
            <a:spLocks noGrp="1"/>
          </p:cNvSpPr>
          <p:nvPr>
            <p:ph type="title"/>
          </p:nvPr>
        </p:nvSpPr>
        <p:spPr>
          <a:xfrm>
            <a:off x="720000" y="969225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風險識別</a:t>
            </a:r>
            <a:endParaRPr sz="3600" dirty="0">
              <a:solidFill>
                <a:schemeClr val="l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81106F8D-A7C1-DC4D-ED0D-11106E1A0849}"/>
              </a:ext>
            </a:extLst>
          </p:cNvPr>
          <p:cNvGrpSpPr/>
          <p:nvPr/>
        </p:nvGrpSpPr>
        <p:grpSpPr>
          <a:xfrm>
            <a:off x="3199984" y="1770346"/>
            <a:ext cx="3474416" cy="346214"/>
            <a:chOff x="1723984" y="1985625"/>
            <a:chExt cx="3474416" cy="346214"/>
          </a:xfrm>
        </p:grpSpPr>
        <p:grpSp>
          <p:nvGrpSpPr>
            <p:cNvPr id="5" name="Google Shape;5453;p70">
              <a:extLst>
                <a:ext uri="{FF2B5EF4-FFF2-40B4-BE49-F238E27FC236}">
                  <a16:creationId xmlns:a16="http://schemas.microsoft.com/office/drawing/2014/main" id="{E046DEE1-8F07-2ACC-FA1A-A3E086E9E3F7}"/>
                </a:ext>
              </a:extLst>
            </p:cNvPr>
            <p:cNvGrpSpPr/>
            <p:nvPr/>
          </p:nvGrpSpPr>
          <p:grpSpPr>
            <a:xfrm>
              <a:off x="1723984" y="1985625"/>
              <a:ext cx="363316" cy="315437"/>
              <a:chOff x="6218300" y="4416175"/>
              <a:chExt cx="516000" cy="448000"/>
            </a:xfrm>
          </p:grpSpPr>
          <p:sp>
            <p:nvSpPr>
              <p:cNvPr id="6" name="Google Shape;5454;p70">
                <a:extLst>
                  <a:ext uri="{FF2B5EF4-FFF2-40B4-BE49-F238E27FC236}">
                    <a16:creationId xmlns:a16="http://schemas.microsoft.com/office/drawing/2014/main" id="{3CCAD697-9A9A-8648-D011-15773F510EBB}"/>
                  </a:ext>
                </a:extLst>
              </p:cNvPr>
              <p:cNvSpPr/>
              <p:nvPr/>
            </p:nvSpPr>
            <p:spPr>
              <a:xfrm>
                <a:off x="6462150" y="4525375"/>
                <a:ext cx="28250" cy="141250"/>
              </a:xfrm>
              <a:custGeom>
                <a:avLst/>
                <a:gdLst/>
                <a:ahLst/>
                <a:cxnLst/>
                <a:rect l="l" t="t" r="r" b="b"/>
                <a:pathLst>
                  <a:path w="1130" h="5650" extrusionOk="0">
                    <a:moveTo>
                      <a:pt x="566" y="1"/>
                    </a:moveTo>
                    <a:cubicBezTo>
                      <a:pt x="253" y="1"/>
                      <a:pt x="0" y="254"/>
                      <a:pt x="0" y="567"/>
                    </a:cubicBezTo>
                    <a:lnTo>
                      <a:pt x="0" y="5087"/>
                    </a:lnTo>
                    <a:cubicBezTo>
                      <a:pt x="0" y="5397"/>
                      <a:pt x="253" y="5650"/>
                      <a:pt x="566" y="5650"/>
                    </a:cubicBezTo>
                    <a:cubicBezTo>
                      <a:pt x="877" y="5650"/>
                      <a:pt x="1130" y="5397"/>
                      <a:pt x="1130" y="5087"/>
                    </a:cubicBezTo>
                    <a:lnTo>
                      <a:pt x="1130" y="567"/>
                    </a:lnTo>
                    <a:cubicBezTo>
                      <a:pt x="1130" y="254"/>
                      <a:pt x="877" y="1"/>
                      <a:pt x="56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7" name="Google Shape;5455;p70">
                <a:extLst>
                  <a:ext uri="{FF2B5EF4-FFF2-40B4-BE49-F238E27FC236}">
                    <a16:creationId xmlns:a16="http://schemas.microsoft.com/office/drawing/2014/main" id="{9BD7EE01-08B1-2EF1-1EE8-59B5E2CBA46A}"/>
                  </a:ext>
                </a:extLst>
              </p:cNvPr>
              <p:cNvSpPr/>
              <p:nvPr/>
            </p:nvSpPr>
            <p:spPr>
              <a:xfrm>
                <a:off x="6218300" y="4416175"/>
                <a:ext cx="516000" cy="448000"/>
              </a:xfrm>
              <a:custGeom>
                <a:avLst/>
                <a:gdLst/>
                <a:ahLst/>
                <a:cxnLst/>
                <a:rect l="l" t="t" r="r" b="b"/>
                <a:pathLst>
                  <a:path w="20640" h="17920" extrusionOk="0">
                    <a:moveTo>
                      <a:pt x="10320" y="3240"/>
                    </a:moveTo>
                    <a:cubicBezTo>
                      <a:pt x="11254" y="3240"/>
                      <a:pt x="12013" y="3998"/>
                      <a:pt x="12013" y="4935"/>
                    </a:cubicBezTo>
                    <a:lnTo>
                      <a:pt x="12013" y="9452"/>
                    </a:lnTo>
                    <a:cubicBezTo>
                      <a:pt x="12013" y="10385"/>
                      <a:pt x="11254" y="11144"/>
                      <a:pt x="10320" y="11144"/>
                    </a:cubicBezTo>
                    <a:cubicBezTo>
                      <a:pt x="9384" y="11144"/>
                      <a:pt x="8625" y="10385"/>
                      <a:pt x="8625" y="9452"/>
                    </a:cubicBezTo>
                    <a:lnTo>
                      <a:pt x="8625" y="4935"/>
                    </a:lnTo>
                    <a:cubicBezTo>
                      <a:pt x="8625" y="3998"/>
                      <a:pt x="9384" y="3240"/>
                      <a:pt x="10320" y="3240"/>
                    </a:cubicBezTo>
                    <a:close/>
                    <a:moveTo>
                      <a:pt x="10320" y="12274"/>
                    </a:moveTo>
                    <a:cubicBezTo>
                      <a:pt x="10538" y="12274"/>
                      <a:pt x="10758" y="12316"/>
                      <a:pt x="10968" y="12403"/>
                    </a:cubicBezTo>
                    <a:cubicBezTo>
                      <a:pt x="11600" y="12665"/>
                      <a:pt x="12013" y="13282"/>
                      <a:pt x="12013" y="13969"/>
                    </a:cubicBezTo>
                    <a:cubicBezTo>
                      <a:pt x="12013" y="14902"/>
                      <a:pt x="11254" y="15661"/>
                      <a:pt x="10320" y="15661"/>
                    </a:cubicBezTo>
                    <a:cubicBezTo>
                      <a:pt x="9634" y="15661"/>
                      <a:pt x="9017" y="15248"/>
                      <a:pt x="8755" y="14616"/>
                    </a:cubicBezTo>
                    <a:cubicBezTo>
                      <a:pt x="8493" y="13984"/>
                      <a:pt x="8637" y="13255"/>
                      <a:pt x="9122" y="12770"/>
                    </a:cubicBezTo>
                    <a:cubicBezTo>
                      <a:pt x="9446" y="12446"/>
                      <a:pt x="9880" y="12274"/>
                      <a:pt x="10320" y="12274"/>
                    </a:cubicBezTo>
                    <a:close/>
                    <a:moveTo>
                      <a:pt x="10319" y="1"/>
                    </a:moveTo>
                    <a:cubicBezTo>
                      <a:pt x="9352" y="1"/>
                      <a:pt x="8386" y="487"/>
                      <a:pt x="7848" y="1460"/>
                    </a:cubicBezTo>
                    <a:lnTo>
                      <a:pt x="1040" y="13731"/>
                    </a:lnTo>
                    <a:cubicBezTo>
                      <a:pt x="1" y="15613"/>
                      <a:pt x="1359" y="17919"/>
                      <a:pt x="3509" y="17919"/>
                    </a:cubicBezTo>
                    <a:lnTo>
                      <a:pt x="17129" y="17919"/>
                    </a:lnTo>
                    <a:cubicBezTo>
                      <a:pt x="19279" y="17919"/>
                      <a:pt x="20640" y="15616"/>
                      <a:pt x="19598" y="13731"/>
                    </a:cubicBezTo>
                    <a:lnTo>
                      <a:pt x="12790" y="1460"/>
                    </a:lnTo>
                    <a:cubicBezTo>
                      <a:pt x="12252" y="487"/>
                      <a:pt x="11286" y="1"/>
                      <a:pt x="1031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8" name="Google Shape;5456;p70">
                <a:extLst>
                  <a:ext uri="{FF2B5EF4-FFF2-40B4-BE49-F238E27FC236}">
                    <a16:creationId xmlns:a16="http://schemas.microsoft.com/office/drawing/2014/main" id="{17CD90D8-B718-3027-C23A-C6586F40EB9C}"/>
                  </a:ext>
                </a:extLst>
              </p:cNvPr>
              <p:cNvSpPr/>
              <p:nvPr/>
            </p:nvSpPr>
            <p:spPr>
              <a:xfrm>
                <a:off x="6462150" y="4751225"/>
                <a:ext cx="28250" cy="28250"/>
              </a:xfrm>
              <a:custGeom>
                <a:avLst/>
                <a:gdLst/>
                <a:ahLst/>
                <a:cxnLst/>
                <a:rect l="l" t="t" r="r" b="b"/>
                <a:pathLst>
                  <a:path w="1130" h="1130" extrusionOk="0">
                    <a:moveTo>
                      <a:pt x="566" y="1"/>
                    </a:moveTo>
                    <a:cubicBezTo>
                      <a:pt x="253" y="1"/>
                      <a:pt x="0" y="253"/>
                      <a:pt x="0" y="567"/>
                    </a:cubicBezTo>
                    <a:cubicBezTo>
                      <a:pt x="0" y="877"/>
                      <a:pt x="253" y="1130"/>
                      <a:pt x="566" y="1130"/>
                    </a:cubicBezTo>
                    <a:cubicBezTo>
                      <a:pt x="877" y="1130"/>
                      <a:pt x="1130" y="877"/>
                      <a:pt x="1130" y="567"/>
                    </a:cubicBezTo>
                    <a:cubicBezTo>
                      <a:pt x="1130" y="253"/>
                      <a:pt x="877" y="1"/>
                      <a:pt x="56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0FE3A6C3-AC01-DDB5-EB6D-DB2C0CA77BC6}"/>
                </a:ext>
              </a:extLst>
            </p:cNvPr>
            <p:cNvSpPr txBox="1"/>
            <p:nvPr/>
          </p:nvSpPr>
          <p:spPr>
            <a:xfrm>
              <a:off x="2142000" y="1993285"/>
              <a:ext cx="305640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/>
              <a:r>
                <a:rPr lang="zh-TW" altLang="zh-TW" sz="1600" kern="100" dirty="0"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個人實作經驗不足無法完成進度</a:t>
              </a:r>
              <a:endParaRPr lang="zh-TW" altLang="zh-TW" sz="1600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Mangal" panose="02040503050203030202" pitchFamily="18" charset="0"/>
              </a:endParaRPr>
            </a:p>
          </p:txBody>
        </p:sp>
      </p:grp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64B77993-1041-FFD1-A23F-E0970AFACA7C}"/>
              </a:ext>
            </a:extLst>
          </p:cNvPr>
          <p:cNvGrpSpPr/>
          <p:nvPr/>
        </p:nvGrpSpPr>
        <p:grpSpPr>
          <a:xfrm>
            <a:off x="3199984" y="2284775"/>
            <a:ext cx="3740816" cy="346214"/>
            <a:chOff x="1723984" y="1985625"/>
            <a:chExt cx="3740816" cy="346214"/>
          </a:xfrm>
        </p:grpSpPr>
        <p:grpSp>
          <p:nvGrpSpPr>
            <p:cNvPr id="13" name="Google Shape;5453;p70">
              <a:extLst>
                <a:ext uri="{FF2B5EF4-FFF2-40B4-BE49-F238E27FC236}">
                  <a16:creationId xmlns:a16="http://schemas.microsoft.com/office/drawing/2014/main" id="{C1E8160F-3137-1098-5F90-957581C8AAC1}"/>
                </a:ext>
              </a:extLst>
            </p:cNvPr>
            <p:cNvGrpSpPr/>
            <p:nvPr/>
          </p:nvGrpSpPr>
          <p:grpSpPr>
            <a:xfrm>
              <a:off x="1723984" y="1985625"/>
              <a:ext cx="363316" cy="315437"/>
              <a:chOff x="6218300" y="4416175"/>
              <a:chExt cx="516000" cy="448000"/>
            </a:xfrm>
          </p:grpSpPr>
          <p:sp>
            <p:nvSpPr>
              <p:cNvPr id="15" name="Google Shape;5454;p70">
                <a:extLst>
                  <a:ext uri="{FF2B5EF4-FFF2-40B4-BE49-F238E27FC236}">
                    <a16:creationId xmlns:a16="http://schemas.microsoft.com/office/drawing/2014/main" id="{125CF2CE-6DED-73B4-EE29-9BC724B1B46F}"/>
                  </a:ext>
                </a:extLst>
              </p:cNvPr>
              <p:cNvSpPr/>
              <p:nvPr/>
            </p:nvSpPr>
            <p:spPr>
              <a:xfrm>
                <a:off x="6462150" y="4525375"/>
                <a:ext cx="28250" cy="141250"/>
              </a:xfrm>
              <a:custGeom>
                <a:avLst/>
                <a:gdLst/>
                <a:ahLst/>
                <a:cxnLst/>
                <a:rect l="l" t="t" r="r" b="b"/>
                <a:pathLst>
                  <a:path w="1130" h="5650" extrusionOk="0">
                    <a:moveTo>
                      <a:pt x="566" y="1"/>
                    </a:moveTo>
                    <a:cubicBezTo>
                      <a:pt x="253" y="1"/>
                      <a:pt x="0" y="254"/>
                      <a:pt x="0" y="567"/>
                    </a:cubicBezTo>
                    <a:lnTo>
                      <a:pt x="0" y="5087"/>
                    </a:lnTo>
                    <a:cubicBezTo>
                      <a:pt x="0" y="5397"/>
                      <a:pt x="253" y="5650"/>
                      <a:pt x="566" y="5650"/>
                    </a:cubicBezTo>
                    <a:cubicBezTo>
                      <a:pt x="877" y="5650"/>
                      <a:pt x="1130" y="5397"/>
                      <a:pt x="1130" y="5087"/>
                    </a:cubicBezTo>
                    <a:lnTo>
                      <a:pt x="1130" y="567"/>
                    </a:lnTo>
                    <a:cubicBezTo>
                      <a:pt x="1130" y="254"/>
                      <a:pt x="877" y="1"/>
                      <a:pt x="56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6" name="Google Shape;5455;p70">
                <a:extLst>
                  <a:ext uri="{FF2B5EF4-FFF2-40B4-BE49-F238E27FC236}">
                    <a16:creationId xmlns:a16="http://schemas.microsoft.com/office/drawing/2014/main" id="{990A6ABE-6609-3F2A-D85D-00F0AB63A461}"/>
                  </a:ext>
                </a:extLst>
              </p:cNvPr>
              <p:cNvSpPr/>
              <p:nvPr/>
            </p:nvSpPr>
            <p:spPr>
              <a:xfrm>
                <a:off x="6218300" y="4416175"/>
                <a:ext cx="516000" cy="448000"/>
              </a:xfrm>
              <a:custGeom>
                <a:avLst/>
                <a:gdLst/>
                <a:ahLst/>
                <a:cxnLst/>
                <a:rect l="l" t="t" r="r" b="b"/>
                <a:pathLst>
                  <a:path w="20640" h="17920" extrusionOk="0">
                    <a:moveTo>
                      <a:pt x="10320" y="3240"/>
                    </a:moveTo>
                    <a:cubicBezTo>
                      <a:pt x="11254" y="3240"/>
                      <a:pt x="12013" y="3998"/>
                      <a:pt x="12013" y="4935"/>
                    </a:cubicBezTo>
                    <a:lnTo>
                      <a:pt x="12013" y="9452"/>
                    </a:lnTo>
                    <a:cubicBezTo>
                      <a:pt x="12013" y="10385"/>
                      <a:pt x="11254" y="11144"/>
                      <a:pt x="10320" y="11144"/>
                    </a:cubicBezTo>
                    <a:cubicBezTo>
                      <a:pt x="9384" y="11144"/>
                      <a:pt x="8625" y="10385"/>
                      <a:pt x="8625" y="9452"/>
                    </a:cubicBezTo>
                    <a:lnTo>
                      <a:pt x="8625" y="4935"/>
                    </a:lnTo>
                    <a:cubicBezTo>
                      <a:pt x="8625" y="3998"/>
                      <a:pt x="9384" y="3240"/>
                      <a:pt x="10320" y="3240"/>
                    </a:cubicBezTo>
                    <a:close/>
                    <a:moveTo>
                      <a:pt x="10320" y="12274"/>
                    </a:moveTo>
                    <a:cubicBezTo>
                      <a:pt x="10538" y="12274"/>
                      <a:pt x="10758" y="12316"/>
                      <a:pt x="10968" y="12403"/>
                    </a:cubicBezTo>
                    <a:cubicBezTo>
                      <a:pt x="11600" y="12665"/>
                      <a:pt x="12013" y="13282"/>
                      <a:pt x="12013" y="13969"/>
                    </a:cubicBezTo>
                    <a:cubicBezTo>
                      <a:pt x="12013" y="14902"/>
                      <a:pt x="11254" y="15661"/>
                      <a:pt x="10320" y="15661"/>
                    </a:cubicBezTo>
                    <a:cubicBezTo>
                      <a:pt x="9634" y="15661"/>
                      <a:pt x="9017" y="15248"/>
                      <a:pt x="8755" y="14616"/>
                    </a:cubicBezTo>
                    <a:cubicBezTo>
                      <a:pt x="8493" y="13984"/>
                      <a:pt x="8637" y="13255"/>
                      <a:pt x="9122" y="12770"/>
                    </a:cubicBezTo>
                    <a:cubicBezTo>
                      <a:pt x="9446" y="12446"/>
                      <a:pt x="9880" y="12274"/>
                      <a:pt x="10320" y="12274"/>
                    </a:cubicBezTo>
                    <a:close/>
                    <a:moveTo>
                      <a:pt x="10319" y="1"/>
                    </a:moveTo>
                    <a:cubicBezTo>
                      <a:pt x="9352" y="1"/>
                      <a:pt x="8386" y="487"/>
                      <a:pt x="7848" y="1460"/>
                    </a:cubicBezTo>
                    <a:lnTo>
                      <a:pt x="1040" y="13731"/>
                    </a:lnTo>
                    <a:cubicBezTo>
                      <a:pt x="1" y="15613"/>
                      <a:pt x="1359" y="17919"/>
                      <a:pt x="3509" y="17919"/>
                    </a:cubicBezTo>
                    <a:lnTo>
                      <a:pt x="17129" y="17919"/>
                    </a:lnTo>
                    <a:cubicBezTo>
                      <a:pt x="19279" y="17919"/>
                      <a:pt x="20640" y="15616"/>
                      <a:pt x="19598" y="13731"/>
                    </a:cubicBezTo>
                    <a:lnTo>
                      <a:pt x="12790" y="1460"/>
                    </a:lnTo>
                    <a:cubicBezTo>
                      <a:pt x="12252" y="487"/>
                      <a:pt x="11286" y="1"/>
                      <a:pt x="1031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7" name="Google Shape;5456;p70">
                <a:extLst>
                  <a:ext uri="{FF2B5EF4-FFF2-40B4-BE49-F238E27FC236}">
                    <a16:creationId xmlns:a16="http://schemas.microsoft.com/office/drawing/2014/main" id="{69C8EC23-27E2-33F4-C965-638FCFFB3164}"/>
                  </a:ext>
                </a:extLst>
              </p:cNvPr>
              <p:cNvSpPr/>
              <p:nvPr/>
            </p:nvSpPr>
            <p:spPr>
              <a:xfrm>
                <a:off x="6462150" y="4751225"/>
                <a:ext cx="28250" cy="28250"/>
              </a:xfrm>
              <a:custGeom>
                <a:avLst/>
                <a:gdLst/>
                <a:ahLst/>
                <a:cxnLst/>
                <a:rect l="l" t="t" r="r" b="b"/>
                <a:pathLst>
                  <a:path w="1130" h="1130" extrusionOk="0">
                    <a:moveTo>
                      <a:pt x="566" y="1"/>
                    </a:moveTo>
                    <a:cubicBezTo>
                      <a:pt x="253" y="1"/>
                      <a:pt x="0" y="253"/>
                      <a:pt x="0" y="567"/>
                    </a:cubicBezTo>
                    <a:cubicBezTo>
                      <a:pt x="0" y="877"/>
                      <a:pt x="253" y="1130"/>
                      <a:pt x="566" y="1130"/>
                    </a:cubicBezTo>
                    <a:cubicBezTo>
                      <a:pt x="877" y="1130"/>
                      <a:pt x="1130" y="877"/>
                      <a:pt x="1130" y="567"/>
                    </a:cubicBezTo>
                    <a:cubicBezTo>
                      <a:pt x="1130" y="253"/>
                      <a:pt x="877" y="1"/>
                      <a:pt x="56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9B8B0667-89BD-3E36-6280-79B7D0759FAF}"/>
                </a:ext>
              </a:extLst>
            </p:cNvPr>
            <p:cNvSpPr txBox="1"/>
            <p:nvPr/>
          </p:nvSpPr>
          <p:spPr>
            <a:xfrm>
              <a:off x="2142000" y="1993285"/>
              <a:ext cx="332280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/>
              <a:r>
                <a:rPr lang="zh-TW" altLang="en-US" sz="1600" kern="100" dirty="0"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使用者介面與資料庫連接發生問題</a:t>
              </a:r>
            </a:p>
          </p:txBody>
        </p:sp>
      </p:grp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813E76B3-16C7-83EA-F4E2-C8CF4BFA520B}"/>
              </a:ext>
            </a:extLst>
          </p:cNvPr>
          <p:cNvGrpSpPr/>
          <p:nvPr/>
        </p:nvGrpSpPr>
        <p:grpSpPr>
          <a:xfrm>
            <a:off x="3199984" y="2799204"/>
            <a:ext cx="3143216" cy="346214"/>
            <a:chOff x="1723984" y="1985625"/>
            <a:chExt cx="3143216" cy="346214"/>
          </a:xfrm>
        </p:grpSpPr>
        <p:grpSp>
          <p:nvGrpSpPr>
            <p:cNvPr id="19" name="Google Shape;5453;p70">
              <a:extLst>
                <a:ext uri="{FF2B5EF4-FFF2-40B4-BE49-F238E27FC236}">
                  <a16:creationId xmlns:a16="http://schemas.microsoft.com/office/drawing/2014/main" id="{0872D86A-5793-AFEE-DFF6-18E4DC5619B8}"/>
                </a:ext>
              </a:extLst>
            </p:cNvPr>
            <p:cNvGrpSpPr/>
            <p:nvPr/>
          </p:nvGrpSpPr>
          <p:grpSpPr>
            <a:xfrm>
              <a:off x="1723984" y="1985625"/>
              <a:ext cx="363316" cy="315437"/>
              <a:chOff x="6218300" y="4416175"/>
              <a:chExt cx="516000" cy="448000"/>
            </a:xfrm>
          </p:grpSpPr>
          <p:sp>
            <p:nvSpPr>
              <p:cNvPr id="21" name="Google Shape;5454;p70">
                <a:extLst>
                  <a:ext uri="{FF2B5EF4-FFF2-40B4-BE49-F238E27FC236}">
                    <a16:creationId xmlns:a16="http://schemas.microsoft.com/office/drawing/2014/main" id="{5EE83BD7-ED9C-F40C-2528-DE216543A255}"/>
                  </a:ext>
                </a:extLst>
              </p:cNvPr>
              <p:cNvSpPr/>
              <p:nvPr/>
            </p:nvSpPr>
            <p:spPr>
              <a:xfrm>
                <a:off x="6462150" y="4525375"/>
                <a:ext cx="28250" cy="141250"/>
              </a:xfrm>
              <a:custGeom>
                <a:avLst/>
                <a:gdLst/>
                <a:ahLst/>
                <a:cxnLst/>
                <a:rect l="l" t="t" r="r" b="b"/>
                <a:pathLst>
                  <a:path w="1130" h="5650" extrusionOk="0">
                    <a:moveTo>
                      <a:pt x="566" y="1"/>
                    </a:moveTo>
                    <a:cubicBezTo>
                      <a:pt x="253" y="1"/>
                      <a:pt x="0" y="254"/>
                      <a:pt x="0" y="567"/>
                    </a:cubicBezTo>
                    <a:lnTo>
                      <a:pt x="0" y="5087"/>
                    </a:lnTo>
                    <a:cubicBezTo>
                      <a:pt x="0" y="5397"/>
                      <a:pt x="253" y="5650"/>
                      <a:pt x="566" y="5650"/>
                    </a:cubicBezTo>
                    <a:cubicBezTo>
                      <a:pt x="877" y="5650"/>
                      <a:pt x="1130" y="5397"/>
                      <a:pt x="1130" y="5087"/>
                    </a:cubicBezTo>
                    <a:lnTo>
                      <a:pt x="1130" y="567"/>
                    </a:lnTo>
                    <a:cubicBezTo>
                      <a:pt x="1130" y="254"/>
                      <a:pt x="877" y="1"/>
                      <a:pt x="56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22" name="Google Shape;5455;p70">
                <a:extLst>
                  <a:ext uri="{FF2B5EF4-FFF2-40B4-BE49-F238E27FC236}">
                    <a16:creationId xmlns:a16="http://schemas.microsoft.com/office/drawing/2014/main" id="{313E197E-9EE6-F199-65D8-3F675B18D74E}"/>
                  </a:ext>
                </a:extLst>
              </p:cNvPr>
              <p:cNvSpPr/>
              <p:nvPr/>
            </p:nvSpPr>
            <p:spPr>
              <a:xfrm>
                <a:off x="6218300" y="4416175"/>
                <a:ext cx="516000" cy="448000"/>
              </a:xfrm>
              <a:custGeom>
                <a:avLst/>
                <a:gdLst/>
                <a:ahLst/>
                <a:cxnLst/>
                <a:rect l="l" t="t" r="r" b="b"/>
                <a:pathLst>
                  <a:path w="20640" h="17920" extrusionOk="0">
                    <a:moveTo>
                      <a:pt x="10320" y="3240"/>
                    </a:moveTo>
                    <a:cubicBezTo>
                      <a:pt x="11254" y="3240"/>
                      <a:pt x="12013" y="3998"/>
                      <a:pt x="12013" y="4935"/>
                    </a:cubicBezTo>
                    <a:lnTo>
                      <a:pt x="12013" y="9452"/>
                    </a:lnTo>
                    <a:cubicBezTo>
                      <a:pt x="12013" y="10385"/>
                      <a:pt x="11254" y="11144"/>
                      <a:pt x="10320" y="11144"/>
                    </a:cubicBezTo>
                    <a:cubicBezTo>
                      <a:pt x="9384" y="11144"/>
                      <a:pt x="8625" y="10385"/>
                      <a:pt x="8625" y="9452"/>
                    </a:cubicBezTo>
                    <a:lnTo>
                      <a:pt x="8625" y="4935"/>
                    </a:lnTo>
                    <a:cubicBezTo>
                      <a:pt x="8625" y="3998"/>
                      <a:pt x="9384" y="3240"/>
                      <a:pt x="10320" y="3240"/>
                    </a:cubicBezTo>
                    <a:close/>
                    <a:moveTo>
                      <a:pt x="10320" y="12274"/>
                    </a:moveTo>
                    <a:cubicBezTo>
                      <a:pt x="10538" y="12274"/>
                      <a:pt x="10758" y="12316"/>
                      <a:pt x="10968" y="12403"/>
                    </a:cubicBezTo>
                    <a:cubicBezTo>
                      <a:pt x="11600" y="12665"/>
                      <a:pt x="12013" y="13282"/>
                      <a:pt x="12013" y="13969"/>
                    </a:cubicBezTo>
                    <a:cubicBezTo>
                      <a:pt x="12013" y="14902"/>
                      <a:pt x="11254" y="15661"/>
                      <a:pt x="10320" y="15661"/>
                    </a:cubicBezTo>
                    <a:cubicBezTo>
                      <a:pt x="9634" y="15661"/>
                      <a:pt x="9017" y="15248"/>
                      <a:pt x="8755" y="14616"/>
                    </a:cubicBezTo>
                    <a:cubicBezTo>
                      <a:pt x="8493" y="13984"/>
                      <a:pt x="8637" y="13255"/>
                      <a:pt x="9122" y="12770"/>
                    </a:cubicBezTo>
                    <a:cubicBezTo>
                      <a:pt x="9446" y="12446"/>
                      <a:pt x="9880" y="12274"/>
                      <a:pt x="10320" y="12274"/>
                    </a:cubicBezTo>
                    <a:close/>
                    <a:moveTo>
                      <a:pt x="10319" y="1"/>
                    </a:moveTo>
                    <a:cubicBezTo>
                      <a:pt x="9352" y="1"/>
                      <a:pt x="8386" y="487"/>
                      <a:pt x="7848" y="1460"/>
                    </a:cubicBezTo>
                    <a:lnTo>
                      <a:pt x="1040" y="13731"/>
                    </a:lnTo>
                    <a:cubicBezTo>
                      <a:pt x="1" y="15613"/>
                      <a:pt x="1359" y="17919"/>
                      <a:pt x="3509" y="17919"/>
                    </a:cubicBezTo>
                    <a:lnTo>
                      <a:pt x="17129" y="17919"/>
                    </a:lnTo>
                    <a:cubicBezTo>
                      <a:pt x="19279" y="17919"/>
                      <a:pt x="20640" y="15616"/>
                      <a:pt x="19598" y="13731"/>
                    </a:cubicBezTo>
                    <a:lnTo>
                      <a:pt x="12790" y="1460"/>
                    </a:lnTo>
                    <a:cubicBezTo>
                      <a:pt x="12252" y="487"/>
                      <a:pt x="11286" y="1"/>
                      <a:pt x="1031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23" name="Google Shape;5456;p70">
                <a:extLst>
                  <a:ext uri="{FF2B5EF4-FFF2-40B4-BE49-F238E27FC236}">
                    <a16:creationId xmlns:a16="http://schemas.microsoft.com/office/drawing/2014/main" id="{6FC2DA8C-6D2E-9E9B-5F01-573160F0EDDF}"/>
                  </a:ext>
                </a:extLst>
              </p:cNvPr>
              <p:cNvSpPr/>
              <p:nvPr/>
            </p:nvSpPr>
            <p:spPr>
              <a:xfrm>
                <a:off x="6462150" y="4751225"/>
                <a:ext cx="28250" cy="28250"/>
              </a:xfrm>
              <a:custGeom>
                <a:avLst/>
                <a:gdLst/>
                <a:ahLst/>
                <a:cxnLst/>
                <a:rect l="l" t="t" r="r" b="b"/>
                <a:pathLst>
                  <a:path w="1130" h="1130" extrusionOk="0">
                    <a:moveTo>
                      <a:pt x="566" y="1"/>
                    </a:moveTo>
                    <a:cubicBezTo>
                      <a:pt x="253" y="1"/>
                      <a:pt x="0" y="253"/>
                      <a:pt x="0" y="567"/>
                    </a:cubicBezTo>
                    <a:cubicBezTo>
                      <a:pt x="0" y="877"/>
                      <a:pt x="253" y="1130"/>
                      <a:pt x="566" y="1130"/>
                    </a:cubicBezTo>
                    <a:cubicBezTo>
                      <a:pt x="877" y="1130"/>
                      <a:pt x="1130" y="877"/>
                      <a:pt x="1130" y="567"/>
                    </a:cubicBezTo>
                    <a:cubicBezTo>
                      <a:pt x="1130" y="253"/>
                      <a:pt x="877" y="1"/>
                      <a:pt x="56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F8546595-20B3-4C29-14CD-021F907A2316}"/>
                </a:ext>
              </a:extLst>
            </p:cNvPr>
            <p:cNvSpPr txBox="1"/>
            <p:nvPr/>
          </p:nvSpPr>
          <p:spPr>
            <a:xfrm>
              <a:off x="2142000" y="1993285"/>
              <a:ext cx="272520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/>
              <a:r>
                <a:rPr lang="zh-TW" altLang="en-US" sz="1600" kern="100" dirty="0"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使用者介面之間資訊不流通</a:t>
              </a:r>
            </a:p>
          </p:txBody>
        </p:sp>
      </p:grpSp>
      <p:grpSp>
        <p:nvGrpSpPr>
          <p:cNvPr id="24" name="群組 23">
            <a:extLst>
              <a:ext uri="{FF2B5EF4-FFF2-40B4-BE49-F238E27FC236}">
                <a16:creationId xmlns:a16="http://schemas.microsoft.com/office/drawing/2014/main" id="{8C1D43AE-E766-6F21-649B-4515BC51F5D8}"/>
              </a:ext>
            </a:extLst>
          </p:cNvPr>
          <p:cNvGrpSpPr/>
          <p:nvPr/>
        </p:nvGrpSpPr>
        <p:grpSpPr>
          <a:xfrm>
            <a:off x="3199984" y="3313633"/>
            <a:ext cx="3474416" cy="346214"/>
            <a:chOff x="1723984" y="1985625"/>
            <a:chExt cx="3474416" cy="346214"/>
          </a:xfrm>
        </p:grpSpPr>
        <p:grpSp>
          <p:nvGrpSpPr>
            <p:cNvPr id="25" name="Google Shape;5453;p70">
              <a:extLst>
                <a:ext uri="{FF2B5EF4-FFF2-40B4-BE49-F238E27FC236}">
                  <a16:creationId xmlns:a16="http://schemas.microsoft.com/office/drawing/2014/main" id="{37BFE31B-8869-FC10-556F-016C5483A9BB}"/>
                </a:ext>
              </a:extLst>
            </p:cNvPr>
            <p:cNvGrpSpPr/>
            <p:nvPr/>
          </p:nvGrpSpPr>
          <p:grpSpPr>
            <a:xfrm>
              <a:off x="1723984" y="1985625"/>
              <a:ext cx="363316" cy="315437"/>
              <a:chOff x="6218300" y="4416175"/>
              <a:chExt cx="516000" cy="448000"/>
            </a:xfrm>
          </p:grpSpPr>
          <p:sp>
            <p:nvSpPr>
              <p:cNvPr id="27" name="Google Shape;5454;p70">
                <a:extLst>
                  <a:ext uri="{FF2B5EF4-FFF2-40B4-BE49-F238E27FC236}">
                    <a16:creationId xmlns:a16="http://schemas.microsoft.com/office/drawing/2014/main" id="{0FECC4FF-9721-80ED-0D4B-165C660C5FD7}"/>
                  </a:ext>
                </a:extLst>
              </p:cNvPr>
              <p:cNvSpPr/>
              <p:nvPr/>
            </p:nvSpPr>
            <p:spPr>
              <a:xfrm>
                <a:off x="6462150" y="4525375"/>
                <a:ext cx="28250" cy="141250"/>
              </a:xfrm>
              <a:custGeom>
                <a:avLst/>
                <a:gdLst/>
                <a:ahLst/>
                <a:cxnLst/>
                <a:rect l="l" t="t" r="r" b="b"/>
                <a:pathLst>
                  <a:path w="1130" h="5650" extrusionOk="0">
                    <a:moveTo>
                      <a:pt x="566" y="1"/>
                    </a:moveTo>
                    <a:cubicBezTo>
                      <a:pt x="253" y="1"/>
                      <a:pt x="0" y="254"/>
                      <a:pt x="0" y="567"/>
                    </a:cubicBezTo>
                    <a:lnTo>
                      <a:pt x="0" y="5087"/>
                    </a:lnTo>
                    <a:cubicBezTo>
                      <a:pt x="0" y="5397"/>
                      <a:pt x="253" y="5650"/>
                      <a:pt x="566" y="5650"/>
                    </a:cubicBezTo>
                    <a:cubicBezTo>
                      <a:pt x="877" y="5650"/>
                      <a:pt x="1130" y="5397"/>
                      <a:pt x="1130" y="5087"/>
                    </a:cubicBezTo>
                    <a:lnTo>
                      <a:pt x="1130" y="567"/>
                    </a:lnTo>
                    <a:cubicBezTo>
                      <a:pt x="1130" y="254"/>
                      <a:pt x="877" y="1"/>
                      <a:pt x="56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28" name="Google Shape;5455;p70">
                <a:extLst>
                  <a:ext uri="{FF2B5EF4-FFF2-40B4-BE49-F238E27FC236}">
                    <a16:creationId xmlns:a16="http://schemas.microsoft.com/office/drawing/2014/main" id="{6280B28E-F661-94D1-5761-AC64A46C5A9F}"/>
                  </a:ext>
                </a:extLst>
              </p:cNvPr>
              <p:cNvSpPr/>
              <p:nvPr/>
            </p:nvSpPr>
            <p:spPr>
              <a:xfrm>
                <a:off x="6218300" y="4416175"/>
                <a:ext cx="516000" cy="448000"/>
              </a:xfrm>
              <a:custGeom>
                <a:avLst/>
                <a:gdLst/>
                <a:ahLst/>
                <a:cxnLst/>
                <a:rect l="l" t="t" r="r" b="b"/>
                <a:pathLst>
                  <a:path w="20640" h="17920" extrusionOk="0">
                    <a:moveTo>
                      <a:pt x="10320" y="3240"/>
                    </a:moveTo>
                    <a:cubicBezTo>
                      <a:pt x="11254" y="3240"/>
                      <a:pt x="12013" y="3998"/>
                      <a:pt x="12013" y="4935"/>
                    </a:cubicBezTo>
                    <a:lnTo>
                      <a:pt x="12013" y="9452"/>
                    </a:lnTo>
                    <a:cubicBezTo>
                      <a:pt x="12013" y="10385"/>
                      <a:pt x="11254" y="11144"/>
                      <a:pt x="10320" y="11144"/>
                    </a:cubicBezTo>
                    <a:cubicBezTo>
                      <a:pt x="9384" y="11144"/>
                      <a:pt x="8625" y="10385"/>
                      <a:pt x="8625" y="9452"/>
                    </a:cubicBezTo>
                    <a:lnTo>
                      <a:pt x="8625" y="4935"/>
                    </a:lnTo>
                    <a:cubicBezTo>
                      <a:pt x="8625" y="3998"/>
                      <a:pt x="9384" y="3240"/>
                      <a:pt x="10320" y="3240"/>
                    </a:cubicBezTo>
                    <a:close/>
                    <a:moveTo>
                      <a:pt x="10320" y="12274"/>
                    </a:moveTo>
                    <a:cubicBezTo>
                      <a:pt x="10538" y="12274"/>
                      <a:pt x="10758" y="12316"/>
                      <a:pt x="10968" y="12403"/>
                    </a:cubicBezTo>
                    <a:cubicBezTo>
                      <a:pt x="11600" y="12665"/>
                      <a:pt x="12013" y="13282"/>
                      <a:pt x="12013" y="13969"/>
                    </a:cubicBezTo>
                    <a:cubicBezTo>
                      <a:pt x="12013" y="14902"/>
                      <a:pt x="11254" y="15661"/>
                      <a:pt x="10320" y="15661"/>
                    </a:cubicBezTo>
                    <a:cubicBezTo>
                      <a:pt x="9634" y="15661"/>
                      <a:pt x="9017" y="15248"/>
                      <a:pt x="8755" y="14616"/>
                    </a:cubicBezTo>
                    <a:cubicBezTo>
                      <a:pt x="8493" y="13984"/>
                      <a:pt x="8637" y="13255"/>
                      <a:pt x="9122" y="12770"/>
                    </a:cubicBezTo>
                    <a:cubicBezTo>
                      <a:pt x="9446" y="12446"/>
                      <a:pt x="9880" y="12274"/>
                      <a:pt x="10320" y="12274"/>
                    </a:cubicBezTo>
                    <a:close/>
                    <a:moveTo>
                      <a:pt x="10319" y="1"/>
                    </a:moveTo>
                    <a:cubicBezTo>
                      <a:pt x="9352" y="1"/>
                      <a:pt x="8386" y="487"/>
                      <a:pt x="7848" y="1460"/>
                    </a:cubicBezTo>
                    <a:lnTo>
                      <a:pt x="1040" y="13731"/>
                    </a:lnTo>
                    <a:cubicBezTo>
                      <a:pt x="1" y="15613"/>
                      <a:pt x="1359" y="17919"/>
                      <a:pt x="3509" y="17919"/>
                    </a:cubicBezTo>
                    <a:lnTo>
                      <a:pt x="17129" y="17919"/>
                    </a:lnTo>
                    <a:cubicBezTo>
                      <a:pt x="19279" y="17919"/>
                      <a:pt x="20640" y="15616"/>
                      <a:pt x="19598" y="13731"/>
                    </a:cubicBezTo>
                    <a:lnTo>
                      <a:pt x="12790" y="1460"/>
                    </a:lnTo>
                    <a:cubicBezTo>
                      <a:pt x="12252" y="487"/>
                      <a:pt x="11286" y="1"/>
                      <a:pt x="1031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29" name="Google Shape;5456;p70">
                <a:extLst>
                  <a:ext uri="{FF2B5EF4-FFF2-40B4-BE49-F238E27FC236}">
                    <a16:creationId xmlns:a16="http://schemas.microsoft.com/office/drawing/2014/main" id="{1D8461BD-5F38-EEC9-0D61-BBCF78E83652}"/>
                  </a:ext>
                </a:extLst>
              </p:cNvPr>
              <p:cNvSpPr/>
              <p:nvPr/>
            </p:nvSpPr>
            <p:spPr>
              <a:xfrm>
                <a:off x="6462150" y="4751225"/>
                <a:ext cx="28250" cy="28250"/>
              </a:xfrm>
              <a:custGeom>
                <a:avLst/>
                <a:gdLst/>
                <a:ahLst/>
                <a:cxnLst/>
                <a:rect l="l" t="t" r="r" b="b"/>
                <a:pathLst>
                  <a:path w="1130" h="1130" extrusionOk="0">
                    <a:moveTo>
                      <a:pt x="566" y="1"/>
                    </a:moveTo>
                    <a:cubicBezTo>
                      <a:pt x="253" y="1"/>
                      <a:pt x="0" y="253"/>
                      <a:pt x="0" y="567"/>
                    </a:cubicBezTo>
                    <a:cubicBezTo>
                      <a:pt x="0" y="877"/>
                      <a:pt x="253" y="1130"/>
                      <a:pt x="566" y="1130"/>
                    </a:cubicBezTo>
                    <a:cubicBezTo>
                      <a:pt x="877" y="1130"/>
                      <a:pt x="1130" y="877"/>
                      <a:pt x="1130" y="567"/>
                    </a:cubicBezTo>
                    <a:cubicBezTo>
                      <a:pt x="1130" y="253"/>
                      <a:pt x="877" y="1"/>
                      <a:pt x="56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ED7BAF55-6A16-601B-0F93-AF8589A5F507}"/>
                </a:ext>
              </a:extLst>
            </p:cNvPr>
            <p:cNvSpPr txBox="1"/>
            <p:nvPr/>
          </p:nvSpPr>
          <p:spPr>
            <a:xfrm>
              <a:off x="2142000" y="1993285"/>
              <a:ext cx="305640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/>
              <a:r>
                <a:rPr lang="zh-TW" altLang="en-US" sz="1600" kern="100" dirty="0"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需求變更導致部分設計需要重做</a:t>
              </a:r>
            </a:p>
          </p:txBody>
        </p:sp>
      </p:grpSp>
      <p:grpSp>
        <p:nvGrpSpPr>
          <p:cNvPr id="30" name="群組 29">
            <a:extLst>
              <a:ext uri="{FF2B5EF4-FFF2-40B4-BE49-F238E27FC236}">
                <a16:creationId xmlns:a16="http://schemas.microsoft.com/office/drawing/2014/main" id="{CE5FC666-0C1B-CBFC-285F-6CE0A2DF8134}"/>
              </a:ext>
            </a:extLst>
          </p:cNvPr>
          <p:cNvGrpSpPr/>
          <p:nvPr/>
        </p:nvGrpSpPr>
        <p:grpSpPr>
          <a:xfrm>
            <a:off x="3199984" y="3828061"/>
            <a:ext cx="2488016" cy="346214"/>
            <a:chOff x="1723984" y="1985625"/>
            <a:chExt cx="2488016" cy="346214"/>
          </a:xfrm>
        </p:grpSpPr>
        <p:grpSp>
          <p:nvGrpSpPr>
            <p:cNvPr id="31" name="Google Shape;5453;p70">
              <a:extLst>
                <a:ext uri="{FF2B5EF4-FFF2-40B4-BE49-F238E27FC236}">
                  <a16:creationId xmlns:a16="http://schemas.microsoft.com/office/drawing/2014/main" id="{A63958B3-F156-D388-A57C-07C3E6F36DD5}"/>
                </a:ext>
              </a:extLst>
            </p:cNvPr>
            <p:cNvGrpSpPr/>
            <p:nvPr/>
          </p:nvGrpSpPr>
          <p:grpSpPr>
            <a:xfrm>
              <a:off x="1723984" y="1985625"/>
              <a:ext cx="363316" cy="315437"/>
              <a:chOff x="6218300" y="4416175"/>
              <a:chExt cx="516000" cy="448000"/>
            </a:xfrm>
          </p:grpSpPr>
          <p:sp>
            <p:nvSpPr>
              <p:cNvPr id="33" name="Google Shape;5454;p70">
                <a:extLst>
                  <a:ext uri="{FF2B5EF4-FFF2-40B4-BE49-F238E27FC236}">
                    <a16:creationId xmlns:a16="http://schemas.microsoft.com/office/drawing/2014/main" id="{80786247-E029-EFAF-2284-7CB29BF6E6F5}"/>
                  </a:ext>
                </a:extLst>
              </p:cNvPr>
              <p:cNvSpPr/>
              <p:nvPr/>
            </p:nvSpPr>
            <p:spPr>
              <a:xfrm>
                <a:off x="6462150" y="4525375"/>
                <a:ext cx="28250" cy="141250"/>
              </a:xfrm>
              <a:custGeom>
                <a:avLst/>
                <a:gdLst/>
                <a:ahLst/>
                <a:cxnLst/>
                <a:rect l="l" t="t" r="r" b="b"/>
                <a:pathLst>
                  <a:path w="1130" h="5650" extrusionOk="0">
                    <a:moveTo>
                      <a:pt x="566" y="1"/>
                    </a:moveTo>
                    <a:cubicBezTo>
                      <a:pt x="253" y="1"/>
                      <a:pt x="0" y="254"/>
                      <a:pt x="0" y="567"/>
                    </a:cubicBezTo>
                    <a:lnTo>
                      <a:pt x="0" y="5087"/>
                    </a:lnTo>
                    <a:cubicBezTo>
                      <a:pt x="0" y="5397"/>
                      <a:pt x="253" y="5650"/>
                      <a:pt x="566" y="5650"/>
                    </a:cubicBezTo>
                    <a:cubicBezTo>
                      <a:pt x="877" y="5650"/>
                      <a:pt x="1130" y="5397"/>
                      <a:pt x="1130" y="5087"/>
                    </a:cubicBezTo>
                    <a:lnTo>
                      <a:pt x="1130" y="567"/>
                    </a:lnTo>
                    <a:cubicBezTo>
                      <a:pt x="1130" y="254"/>
                      <a:pt x="877" y="1"/>
                      <a:pt x="56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34" name="Google Shape;5455;p70">
                <a:extLst>
                  <a:ext uri="{FF2B5EF4-FFF2-40B4-BE49-F238E27FC236}">
                    <a16:creationId xmlns:a16="http://schemas.microsoft.com/office/drawing/2014/main" id="{775E4B11-82B3-0493-B8C5-F942A4FF890D}"/>
                  </a:ext>
                </a:extLst>
              </p:cNvPr>
              <p:cNvSpPr/>
              <p:nvPr/>
            </p:nvSpPr>
            <p:spPr>
              <a:xfrm>
                <a:off x="6218300" y="4416175"/>
                <a:ext cx="516000" cy="448000"/>
              </a:xfrm>
              <a:custGeom>
                <a:avLst/>
                <a:gdLst/>
                <a:ahLst/>
                <a:cxnLst/>
                <a:rect l="l" t="t" r="r" b="b"/>
                <a:pathLst>
                  <a:path w="20640" h="17920" extrusionOk="0">
                    <a:moveTo>
                      <a:pt x="10320" y="3240"/>
                    </a:moveTo>
                    <a:cubicBezTo>
                      <a:pt x="11254" y="3240"/>
                      <a:pt x="12013" y="3998"/>
                      <a:pt x="12013" y="4935"/>
                    </a:cubicBezTo>
                    <a:lnTo>
                      <a:pt x="12013" y="9452"/>
                    </a:lnTo>
                    <a:cubicBezTo>
                      <a:pt x="12013" y="10385"/>
                      <a:pt x="11254" y="11144"/>
                      <a:pt x="10320" y="11144"/>
                    </a:cubicBezTo>
                    <a:cubicBezTo>
                      <a:pt x="9384" y="11144"/>
                      <a:pt x="8625" y="10385"/>
                      <a:pt x="8625" y="9452"/>
                    </a:cubicBezTo>
                    <a:lnTo>
                      <a:pt x="8625" y="4935"/>
                    </a:lnTo>
                    <a:cubicBezTo>
                      <a:pt x="8625" y="3998"/>
                      <a:pt x="9384" y="3240"/>
                      <a:pt x="10320" y="3240"/>
                    </a:cubicBezTo>
                    <a:close/>
                    <a:moveTo>
                      <a:pt x="10320" y="12274"/>
                    </a:moveTo>
                    <a:cubicBezTo>
                      <a:pt x="10538" y="12274"/>
                      <a:pt x="10758" y="12316"/>
                      <a:pt x="10968" y="12403"/>
                    </a:cubicBezTo>
                    <a:cubicBezTo>
                      <a:pt x="11600" y="12665"/>
                      <a:pt x="12013" y="13282"/>
                      <a:pt x="12013" y="13969"/>
                    </a:cubicBezTo>
                    <a:cubicBezTo>
                      <a:pt x="12013" y="14902"/>
                      <a:pt x="11254" y="15661"/>
                      <a:pt x="10320" y="15661"/>
                    </a:cubicBezTo>
                    <a:cubicBezTo>
                      <a:pt x="9634" y="15661"/>
                      <a:pt x="9017" y="15248"/>
                      <a:pt x="8755" y="14616"/>
                    </a:cubicBezTo>
                    <a:cubicBezTo>
                      <a:pt x="8493" y="13984"/>
                      <a:pt x="8637" y="13255"/>
                      <a:pt x="9122" y="12770"/>
                    </a:cubicBezTo>
                    <a:cubicBezTo>
                      <a:pt x="9446" y="12446"/>
                      <a:pt x="9880" y="12274"/>
                      <a:pt x="10320" y="12274"/>
                    </a:cubicBezTo>
                    <a:close/>
                    <a:moveTo>
                      <a:pt x="10319" y="1"/>
                    </a:moveTo>
                    <a:cubicBezTo>
                      <a:pt x="9352" y="1"/>
                      <a:pt x="8386" y="487"/>
                      <a:pt x="7848" y="1460"/>
                    </a:cubicBezTo>
                    <a:lnTo>
                      <a:pt x="1040" y="13731"/>
                    </a:lnTo>
                    <a:cubicBezTo>
                      <a:pt x="1" y="15613"/>
                      <a:pt x="1359" y="17919"/>
                      <a:pt x="3509" y="17919"/>
                    </a:cubicBezTo>
                    <a:lnTo>
                      <a:pt x="17129" y="17919"/>
                    </a:lnTo>
                    <a:cubicBezTo>
                      <a:pt x="19279" y="17919"/>
                      <a:pt x="20640" y="15616"/>
                      <a:pt x="19598" y="13731"/>
                    </a:cubicBezTo>
                    <a:lnTo>
                      <a:pt x="12790" y="1460"/>
                    </a:lnTo>
                    <a:cubicBezTo>
                      <a:pt x="12252" y="487"/>
                      <a:pt x="11286" y="1"/>
                      <a:pt x="1031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35" name="Google Shape;5456;p70">
                <a:extLst>
                  <a:ext uri="{FF2B5EF4-FFF2-40B4-BE49-F238E27FC236}">
                    <a16:creationId xmlns:a16="http://schemas.microsoft.com/office/drawing/2014/main" id="{801AA7D7-75F9-6D54-5099-A8832AF364FC}"/>
                  </a:ext>
                </a:extLst>
              </p:cNvPr>
              <p:cNvSpPr/>
              <p:nvPr/>
            </p:nvSpPr>
            <p:spPr>
              <a:xfrm>
                <a:off x="6462150" y="4751225"/>
                <a:ext cx="28250" cy="28250"/>
              </a:xfrm>
              <a:custGeom>
                <a:avLst/>
                <a:gdLst/>
                <a:ahLst/>
                <a:cxnLst/>
                <a:rect l="l" t="t" r="r" b="b"/>
                <a:pathLst>
                  <a:path w="1130" h="1130" extrusionOk="0">
                    <a:moveTo>
                      <a:pt x="566" y="1"/>
                    </a:moveTo>
                    <a:cubicBezTo>
                      <a:pt x="253" y="1"/>
                      <a:pt x="0" y="253"/>
                      <a:pt x="0" y="567"/>
                    </a:cubicBezTo>
                    <a:cubicBezTo>
                      <a:pt x="0" y="877"/>
                      <a:pt x="253" y="1130"/>
                      <a:pt x="566" y="1130"/>
                    </a:cubicBezTo>
                    <a:cubicBezTo>
                      <a:pt x="877" y="1130"/>
                      <a:pt x="1130" y="877"/>
                      <a:pt x="1130" y="567"/>
                    </a:cubicBezTo>
                    <a:cubicBezTo>
                      <a:pt x="1130" y="253"/>
                      <a:pt x="877" y="1"/>
                      <a:pt x="56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2F25E995-3BCF-6E63-84EC-4373C52638E7}"/>
                </a:ext>
              </a:extLst>
            </p:cNvPr>
            <p:cNvSpPr txBox="1"/>
            <p:nvPr/>
          </p:nvSpPr>
          <p:spPr>
            <a:xfrm>
              <a:off x="2142000" y="1993285"/>
              <a:ext cx="207000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/>
              <a:r>
                <a:rPr lang="zh-TW" altLang="en-US" sz="1600" kern="100" dirty="0"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組員之間溝通不協調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67189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40"/>
          <p:cNvSpPr txBox="1">
            <a:spLocks noGrp="1"/>
          </p:cNvSpPr>
          <p:nvPr>
            <p:ph type="title"/>
          </p:nvPr>
        </p:nvSpPr>
        <p:spPr>
          <a:xfrm>
            <a:off x="720000" y="969225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風險分析</a:t>
            </a:r>
            <a:endParaRPr sz="3600" dirty="0">
              <a:solidFill>
                <a:schemeClr val="l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FFBC2DAF-50B4-E0F2-C645-C6F74E4329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7374649"/>
              </p:ext>
            </p:extLst>
          </p:nvPr>
        </p:nvGraphicFramePr>
        <p:xfrm>
          <a:off x="1537201" y="1619925"/>
          <a:ext cx="6069598" cy="2867000"/>
        </p:xfrm>
        <a:graphic>
          <a:graphicData uri="http://schemas.openxmlformats.org/drawingml/2006/table">
            <a:tbl>
              <a:tblPr firstRow="1" firstCol="1" bandRow="1">
                <a:tableStyleId>{AF606853-7671-496A-8E4F-DF71F8EC918B}</a:tableStyleId>
              </a:tblPr>
              <a:tblGrid>
                <a:gridCol w="3825286">
                  <a:extLst>
                    <a:ext uri="{9D8B030D-6E8A-4147-A177-3AD203B41FA5}">
                      <a16:colId xmlns:a16="http://schemas.microsoft.com/office/drawing/2014/main" val="1939444944"/>
                    </a:ext>
                  </a:extLst>
                </a:gridCol>
                <a:gridCol w="1122156">
                  <a:extLst>
                    <a:ext uri="{9D8B030D-6E8A-4147-A177-3AD203B41FA5}">
                      <a16:colId xmlns:a16="http://schemas.microsoft.com/office/drawing/2014/main" val="4138421435"/>
                    </a:ext>
                  </a:extLst>
                </a:gridCol>
                <a:gridCol w="1122156">
                  <a:extLst>
                    <a:ext uri="{9D8B030D-6E8A-4147-A177-3AD203B41FA5}">
                      <a16:colId xmlns:a16="http://schemas.microsoft.com/office/drawing/2014/main" val="2747007971"/>
                    </a:ext>
                  </a:extLst>
                </a:gridCol>
              </a:tblGrid>
              <a:tr h="474087">
                <a:tc>
                  <a:txBody>
                    <a:bodyPr/>
                    <a:lstStyle/>
                    <a:p>
                      <a:pPr algn="ctr"/>
                      <a:r>
                        <a:rPr lang="zh-TW" sz="1800" kern="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風險</a:t>
                      </a:r>
                      <a:endParaRPr lang="zh-TW" sz="18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Mangal" panose="02040503050203030202" pitchFamily="18" charset="0"/>
                      </a:endParaRPr>
                    </a:p>
                  </a:txBody>
                  <a:tcPr marL="81637" marR="81637" marT="81637" marB="81637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sz="1800" kern="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嚴重程度</a:t>
                      </a:r>
                      <a:endParaRPr lang="zh-TW" sz="18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Mangal" panose="02040503050203030202" pitchFamily="18" charset="0"/>
                      </a:endParaRPr>
                    </a:p>
                  </a:txBody>
                  <a:tcPr marL="81637" marR="81637" marT="81637" marB="81637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sz="1800" kern="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機率</a:t>
                      </a:r>
                      <a:endParaRPr lang="zh-TW" sz="18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Mangal" panose="02040503050203030202" pitchFamily="18" charset="0"/>
                      </a:endParaRPr>
                    </a:p>
                  </a:txBody>
                  <a:tcPr marL="81637" marR="81637" marT="81637" marB="81637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4618278"/>
                  </a:ext>
                </a:extLst>
              </a:tr>
              <a:tr h="474087">
                <a:tc>
                  <a:txBody>
                    <a:bodyPr/>
                    <a:lstStyle/>
                    <a:p>
                      <a:pPr algn="ctr"/>
                      <a:r>
                        <a:rPr lang="zh-TW" sz="1400" kern="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個人實作經驗不足無法完成進度</a:t>
                      </a:r>
                      <a:endParaRPr lang="zh-TW" sz="15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Mangal" panose="02040503050203030202" pitchFamily="18" charset="0"/>
                      </a:endParaRPr>
                    </a:p>
                  </a:txBody>
                  <a:tcPr marL="81637" marR="81637" marT="81637" marB="81637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sz="1400" kern="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嚴重</a:t>
                      </a:r>
                      <a:endParaRPr lang="zh-TW" sz="15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Mangal" panose="02040503050203030202" pitchFamily="18" charset="0"/>
                      </a:endParaRPr>
                    </a:p>
                  </a:txBody>
                  <a:tcPr marL="81637" marR="81637" marT="81637" marB="81637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sz="1400" kern="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中度</a:t>
                      </a:r>
                      <a:endParaRPr lang="zh-TW" sz="15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Mangal" panose="02040503050203030202" pitchFamily="18" charset="0"/>
                      </a:endParaRPr>
                    </a:p>
                  </a:txBody>
                  <a:tcPr marL="81637" marR="81637" marT="81637" marB="81637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5832307"/>
                  </a:ext>
                </a:extLst>
              </a:tr>
              <a:tr h="474087">
                <a:tc>
                  <a:txBody>
                    <a:bodyPr/>
                    <a:lstStyle/>
                    <a:p>
                      <a:pPr algn="ctr"/>
                      <a:r>
                        <a:rPr lang="zh-TW" sz="1400" kern="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使用者介面與資料庫連接發生問題</a:t>
                      </a:r>
                      <a:endParaRPr lang="zh-TW" sz="15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Mangal" panose="02040503050203030202" pitchFamily="18" charset="0"/>
                      </a:endParaRPr>
                    </a:p>
                  </a:txBody>
                  <a:tcPr marL="81637" marR="81637" marT="81637" marB="81637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sz="1400" kern="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嚴重</a:t>
                      </a:r>
                      <a:endParaRPr lang="zh-TW" sz="15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Mangal" panose="02040503050203030202" pitchFamily="18" charset="0"/>
                      </a:endParaRPr>
                    </a:p>
                  </a:txBody>
                  <a:tcPr marL="81637" marR="81637" marT="81637" marB="81637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sz="1400" kern="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高</a:t>
                      </a:r>
                      <a:endParaRPr lang="zh-TW" sz="15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Mangal" panose="02040503050203030202" pitchFamily="18" charset="0"/>
                      </a:endParaRPr>
                    </a:p>
                  </a:txBody>
                  <a:tcPr marL="81637" marR="81637" marT="81637" marB="81637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0838061"/>
                  </a:ext>
                </a:extLst>
              </a:tr>
              <a:tr h="474087">
                <a:tc>
                  <a:txBody>
                    <a:bodyPr/>
                    <a:lstStyle/>
                    <a:p>
                      <a:pPr algn="ctr"/>
                      <a:r>
                        <a:rPr lang="zh-TW" sz="1400" kern="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使用者介面之間資訊不流通</a:t>
                      </a:r>
                      <a:endParaRPr lang="zh-TW" sz="15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Mangal" panose="02040503050203030202" pitchFamily="18" charset="0"/>
                      </a:endParaRPr>
                    </a:p>
                  </a:txBody>
                  <a:tcPr marL="81637" marR="81637" marT="81637" marB="81637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sz="1400" kern="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災難</a:t>
                      </a:r>
                      <a:endParaRPr lang="zh-TW" sz="15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Mangal" panose="02040503050203030202" pitchFamily="18" charset="0"/>
                      </a:endParaRPr>
                    </a:p>
                  </a:txBody>
                  <a:tcPr marL="81637" marR="81637" marT="81637" marB="81637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sz="1400" kern="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中度</a:t>
                      </a:r>
                      <a:endParaRPr lang="zh-TW" sz="15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Mangal" panose="02040503050203030202" pitchFamily="18" charset="0"/>
                      </a:endParaRPr>
                    </a:p>
                  </a:txBody>
                  <a:tcPr marL="81637" marR="81637" marT="81637" marB="81637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3349016"/>
                  </a:ext>
                </a:extLst>
              </a:tr>
              <a:tr h="496565">
                <a:tc>
                  <a:txBody>
                    <a:bodyPr/>
                    <a:lstStyle/>
                    <a:p>
                      <a:pPr algn="ctr"/>
                      <a:r>
                        <a:rPr lang="zh-TW" sz="1400" kern="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需求變更導致部分設計需要重做</a:t>
                      </a:r>
                      <a:endParaRPr lang="zh-TW" sz="15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Mangal" panose="02040503050203030202" pitchFamily="18" charset="0"/>
                      </a:endParaRPr>
                    </a:p>
                  </a:txBody>
                  <a:tcPr marL="81637" marR="81637" marT="81637" marB="81637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sz="1400" kern="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可容忍</a:t>
                      </a:r>
                      <a:endParaRPr lang="zh-TW" sz="15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Mangal" panose="02040503050203030202" pitchFamily="18" charset="0"/>
                      </a:endParaRPr>
                    </a:p>
                  </a:txBody>
                  <a:tcPr marL="81637" marR="81637" marT="81637" marB="81637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sz="1400" kern="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中度</a:t>
                      </a:r>
                      <a:endParaRPr lang="zh-TW" sz="15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Mangal" panose="02040503050203030202" pitchFamily="18" charset="0"/>
                      </a:endParaRPr>
                    </a:p>
                  </a:txBody>
                  <a:tcPr marL="81637" marR="81637" marT="81637" marB="81637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3245487"/>
                  </a:ext>
                </a:extLst>
              </a:tr>
              <a:tr h="474087">
                <a:tc>
                  <a:txBody>
                    <a:bodyPr/>
                    <a:lstStyle/>
                    <a:p>
                      <a:pPr algn="ctr"/>
                      <a:r>
                        <a:rPr lang="zh-TW" sz="1400" kern="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組員之間溝通不協調</a:t>
                      </a:r>
                      <a:endParaRPr lang="zh-TW" sz="15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Mangal" panose="02040503050203030202" pitchFamily="18" charset="0"/>
                      </a:endParaRPr>
                    </a:p>
                  </a:txBody>
                  <a:tcPr marL="81637" marR="81637" marT="81637" marB="81637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sz="1400" kern="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微小</a:t>
                      </a:r>
                      <a:endParaRPr lang="zh-TW" sz="15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Mangal" panose="02040503050203030202" pitchFamily="18" charset="0"/>
                      </a:endParaRPr>
                    </a:p>
                  </a:txBody>
                  <a:tcPr marL="81637" marR="81637" marT="81637" marB="81637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sz="1400" kern="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低</a:t>
                      </a:r>
                      <a:endParaRPr lang="zh-TW" sz="15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Mangal" panose="02040503050203030202" pitchFamily="18" charset="0"/>
                      </a:endParaRPr>
                    </a:p>
                  </a:txBody>
                  <a:tcPr marL="81637" marR="81637" marT="81637" marB="81637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3802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40"/>
          <p:cNvSpPr txBox="1">
            <a:spLocks noGrp="1"/>
          </p:cNvSpPr>
          <p:nvPr>
            <p:ph type="title"/>
          </p:nvPr>
        </p:nvSpPr>
        <p:spPr>
          <a:xfrm>
            <a:off x="720000" y="969225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風險分析</a:t>
            </a:r>
            <a:endParaRPr sz="3600" dirty="0">
              <a:solidFill>
                <a:schemeClr val="l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64D2B5CE-B10C-2189-7FF1-FFC0CD1183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147620"/>
              </p:ext>
            </p:extLst>
          </p:nvPr>
        </p:nvGraphicFramePr>
        <p:xfrm>
          <a:off x="1044000" y="1533525"/>
          <a:ext cx="7056000" cy="2956560"/>
        </p:xfrm>
        <a:graphic>
          <a:graphicData uri="http://schemas.openxmlformats.org/drawingml/2006/table">
            <a:tbl>
              <a:tblPr firstRow="1" firstCol="1" bandRow="1">
                <a:tableStyleId>{AF606853-7671-496A-8E4F-DF71F8EC918B}</a:tableStyleId>
              </a:tblPr>
              <a:tblGrid>
                <a:gridCol w="1877353">
                  <a:extLst>
                    <a:ext uri="{9D8B030D-6E8A-4147-A177-3AD203B41FA5}">
                      <a16:colId xmlns:a16="http://schemas.microsoft.com/office/drawing/2014/main" val="3488943552"/>
                    </a:ext>
                  </a:extLst>
                </a:gridCol>
                <a:gridCol w="5178647">
                  <a:extLst>
                    <a:ext uri="{9D8B030D-6E8A-4147-A177-3AD203B41FA5}">
                      <a16:colId xmlns:a16="http://schemas.microsoft.com/office/drawing/2014/main" val="34872997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TW" sz="1600" kern="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風險</a:t>
                      </a:r>
                      <a:endParaRPr lang="zh-TW" sz="18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Mangal" panose="02040503050203030202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sz="1600" kern="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策略</a:t>
                      </a:r>
                      <a:endParaRPr lang="zh-TW" sz="18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Mangal" panose="02040503050203030202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315079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zh-TW" sz="1200" kern="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個人實作經驗不足無法完成進度</a:t>
                      </a:r>
                      <a:endParaRPr lang="zh-TW" sz="14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Mangal" panose="02040503050203030202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sz="1100" kern="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頻繁保持聯繫，適當調整個人進度的分配，互相幫忙。</a:t>
                      </a:r>
                      <a:endParaRPr lang="zh-TW" sz="12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Mangal" panose="02040503050203030202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591317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zh-TW" sz="1200" kern="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使用者介面與資料庫連接發生問題</a:t>
                      </a:r>
                      <a:endParaRPr lang="zh-TW" sz="14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Mangal" panose="02040503050203030202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sz="1100" kern="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第一</a:t>
                      </a:r>
                      <a:r>
                        <a:rPr lang="en-US" sz="1100" kern="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: </a:t>
                      </a:r>
                      <a:r>
                        <a:rPr lang="zh-TW" sz="1100" kern="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網路部份如果發生網絡不穩定的情況時，先將資料暫存在某一位置，確認好網路連結正常時，在將暫存的資料存入資料庫。</a:t>
                      </a:r>
                      <a:endParaRPr lang="zh-TW" sz="12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r>
                        <a:rPr lang="zh-TW" sz="1100" kern="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第二</a:t>
                      </a:r>
                      <a:r>
                        <a:rPr lang="en-US" sz="1100" kern="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: </a:t>
                      </a:r>
                      <a:r>
                        <a:rPr lang="zh-TW" sz="1100" kern="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如果是使用者介面與資料庫的所需傳遞資料有誤時，顯示錯誤在使用者介面，並讓使用者再次確認要傳遞的資料是否為自己想要傳遞的資料。</a:t>
                      </a:r>
                      <a:endParaRPr lang="zh-TW" sz="12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Mangal" panose="02040503050203030202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289074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zh-TW" sz="1200" kern="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使用者介面之間資訊不流通</a:t>
                      </a:r>
                      <a:endParaRPr lang="zh-TW" sz="14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Mangal" panose="02040503050203030202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sz="1100" kern="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事先定義出各個介面的關係以及資料之間的流通，以避免遺失資訊或資訊傳遞錯誤。</a:t>
                      </a:r>
                      <a:endParaRPr lang="zh-TW" sz="12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Mangal" panose="02040503050203030202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473478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zh-TW" sz="1200" kern="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需求變更導致部分設計需要重做</a:t>
                      </a:r>
                      <a:endParaRPr lang="zh-TW" sz="14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Mangal" panose="02040503050203030202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sz="1100" kern="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如有需要變更的需求、項目須與隊友即時討論，導致不必要的修改。</a:t>
                      </a:r>
                      <a:endParaRPr lang="zh-TW" sz="12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Mangal" panose="02040503050203030202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218027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zh-TW" sz="1200" kern="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組員之間溝通不協調</a:t>
                      </a:r>
                      <a:endParaRPr lang="zh-TW" sz="14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Mangal" panose="02040503050203030202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sz="1100" kern="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定期更新自己的工作進度，有問題及時提出。</a:t>
                      </a:r>
                      <a:endParaRPr lang="zh-TW" sz="12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Mangal" panose="02040503050203030202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95375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5915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40"/>
          <p:cNvSpPr txBox="1">
            <a:spLocks noGrp="1"/>
          </p:cNvSpPr>
          <p:nvPr>
            <p:ph type="title"/>
          </p:nvPr>
        </p:nvSpPr>
        <p:spPr>
          <a:xfrm>
            <a:off x="720000" y="969225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任務、期間與相依圖</a:t>
            </a:r>
            <a:endParaRPr sz="3600" dirty="0">
              <a:solidFill>
                <a:schemeClr val="l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F677E905-087F-0DEB-BC5D-E3AEA4357F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885205"/>
              </p:ext>
            </p:extLst>
          </p:nvPr>
        </p:nvGraphicFramePr>
        <p:xfrm>
          <a:off x="959607" y="1608002"/>
          <a:ext cx="7224785" cy="2744372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599774">
                  <a:extLst>
                    <a:ext uri="{9D8B030D-6E8A-4147-A177-3AD203B41FA5}">
                      <a16:colId xmlns:a16="http://schemas.microsoft.com/office/drawing/2014/main" val="3059203187"/>
                    </a:ext>
                  </a:extLst>
                </a:gridCol>
                <a:gridCol w="1166285">
                  <a:extLst>
                    <a:ext uri="{9D8B030D-6E8A-4147-A177-3AD203B41FA5}">
                      <a16:colId xmlns:a16="http://schemas.microsoft.com/office/drawing/2014/main" val="1109051698"/>
                    </a:ext>
                  </a:extLst>
                </a:gridCol>
                <a:gridCol w="670872">
                  <a:extLst>
                    <a:ext uri="{9D8B030D-6E8A-4147-A177-3AD203B41FA5}">
                      <a16:colId xmlns:a16="http://schemas.microsoft.com/office/drawing/2014/main" val="667562895"/>
                    </a:ext>
                  </a:extLst>
                </a:gridCol>
                <a:gridCol w="846333">
                  <a:extLst>
                    <a:ext uri="{9D8B030D-6E8A-4147-A177-3AD203B41FA5}">
                      <a16:colId xmlns:a16="http://schemas.microsoft.com/office/drawing/2014/main" val="1579050550"/>
                    </a:ext>
                  </a:extLst>
                </a:gridCol>
                <a:gridCol w="825692">
                  <a:extLst>
                    <a:ext uri="{9D8B030D-6E8A-4147-A177-3AD203B41FA5}">
                      <a16:colId xmlns:a16="http://schemas.microsoft.com/office/drawing/2014/main" val="2070008747"/>
                    </a:ext>
                  </a:extLst>
                </a:gridCol>
                <a:gridCol w="670872">
                  <a:extLst>
                    <a:ext uri="{9D8B030D-6E8A-4147-A177-3AD203B41FA5}">
                      <a16:colId xmlns:a16="http://schemas.microsoft.com/office/drawing/2014/main" val="1255046062"/>
                    </a:ext>
                  </a:extLst>
                </a:gridCol>
                <a:gridCol w="639910">
                  <a:extLst>
                    <a:ext uri="{9D8B030D-6E8A-4147-A177-3AD203B41FA5}">
                      <a16:colId xmlns:a16="http://schemas.microsoft.com/office/drawing/2014/main" val="1811901818"/>
                    </a:ext>
                  </a:extLst>
                </a:gridCol>
                <a:gridCol w="805047">
                  <a:extLst>
                    <a:ext uri="{9D8B030D-6E8A-4147-A177-3AD203B41FA5}">
                      <a16:colId xmlns:a16="http://schemas.microsoft.com/office/drawing/2014/main" val="384272723"/>
                    </a:ext>
                  </a:extLst>
                </a:gridCol>
              </a:tblGrid>
              <a:tr h="342345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任務內容</a:t>
                      </a:r>
                      <a:endParaRPr lang="zh-TW" altLang="en-US" sz="105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2210" marR="32210" marT="32210" marB="3221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任務類型</a:t>
                      </a:r>
                      <a:endParaRPr lang="zh-TW" altLang="en-US" sz="105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2210" marR="32210" marT="32210" marB="3221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任務</a:t>
                      </a:r>
                      <a:endParaRPr lang="zh-TW" altLang="en-US" sz="105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2210" marR="32210" marT="32210" marB="3221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開始日期</a:t>
                      </a:r>
                      <a:endParaRPr lang="zh-TW" altLang="en-US" sz="105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2210" marR="32210" marT="32210" marB="3221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結束日期</a:t>
                      </a:r>
                      <a:endParaRPr lang="zh-TW" altLang="en-US" sz="105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2210" marR="32210" marT="32210" marB="3221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工作量</a:t>
                      </a:r>
                      <a:endParaRPr lang="zh-TW" altLang="en-US" sz="1050" dirty="0">
                        <a:effectLst/>
                      </a:endParaRPr>
                    </a:p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(</a:t>
                      </a:r>
                      <a:r>
                        <a:rPr lang="zh-TW" altLang="en-US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人天</a:t>
                      </a:r>
                      <a:r>
                        <a:rPr lang="en-US" altLang="zh-TW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)</a:t>
                      </a:r>
                      <a:endParaRPr lang="zh-TW" altLang="en-US" sz="105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2210" marR="32210" marT="32210" marB="3221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期間</a:t>
                      </a:r>
                      <a:endParaRPr lang="zh-TW" altLang="en-US" sz="1050" dirty="0">
                        <a:effectLst/>
                      </a:endParaRPr>
                    </a:p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(</a:t>
                      </a:r>
                      <a:r>
                        <a:rPr lang="zh-TW" altLang="en-US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天數</a:t>
                      </a:r>
                      <a:r>
                        <a:rPr lang="en-US" altLang="zh-TW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)</a:t>
                      </a:r>
                      <a:endParaRPr lang="zh-TW" altLang="en-US" sz="105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2210" marR="32210" marT="32210" marB="3221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相依性</a:t>
                      </a:r>
                      <a:endParaRPr lang="zh-TW" altLang="en-US" sz="105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2210" marR="32210" marT="32210" marB="3221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849395"/>
                  </a:ext>
                </a:extLst>
              </a:tr>
              <a:tr h="323048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專案排程</a:t>
                      </a:r>
                      <a:endParaRPr lang="zh-TW" altLang="en-US" sz="105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2210" marR="32210" marT="32210" marB="3221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排程</a:t>
                      </a:r>
                      <a:endParaRPr lang="zh-TW" altLang="en-US" sz="105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2210" marR="32210" marT="32210" marB="3221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T1</a:t>
                      </a:r>
                      <a:endParaRPr lang="en-US" sz="105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2210" marR="32210" marT="32210" marB="3221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11/30</a:t>
                      </a:r>
                      <a:endParaRPr lang="zh-TW" altLang="en-US" sz="105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2210" marR="32210" marT="32210" marB="3221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11/30</a:t>
                      </a:r>
                      <a:endParaRPr lang="zh-TW" altLang="en-US" sz="105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2210" marR="32210" marT="32210" marB="3221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zh-TW" altLang="en-US" sz="105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2210" marR="32210" marT="32210" marB="3221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zh-TW" altLang="en-US" sz="105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2210" marR="32210" marT="32210" marB="3221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br>
                        <a:rPr lang="zh-TW" altLang="en-US" sz="1050">
                          <a:effectLst/>
                        </a:rPr>
                      </a:br>
                      <a:endParaRPr lang="zh-TW" altLang="en-US" sz="105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2210" marR="32210" marT="32210" marB="3221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8486304"/>
                  </a:ext>
                </a:extLst>
              </a:tr>
              <a:tr h="323048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使用案例圖繪製</a:t>
                      </a:r>
                      <a:endParaRPr lang="zh-TW" altLang="en-US" sz="105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2210" marR="32210" marT="32210" marB="3221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圖例</a:t>
                      </a:r>
                      <a:endParaRPr lang="zh-TW" altLang="en-US" sz="105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2210" marR="32210" marT="32210" marB="3221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T2</a:t>
                      </a:r>
                      <a:endParaRPr lang="en-US" sz="105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2210" marR="32210" marT="32210" marB="3221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12/2</a:t>
                      </a:r>
                      <a:endParaRPr lang="zh-TW" altLang="en-US" sz="105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2210" marR="32210" marT="32210" marB="3221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12/3</a:t>
                      </a:r>
                      <a:endParaRPr lang="zh-TW" altLang="en-US" sz="105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2210" marR="32210" marT="32210" marB="3221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000" b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zh-TW" altLang="en-US" sz="105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2210" marR="32210" marT="32210" marB="3221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zh-TW" altLang="en-US" sz="105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2210" marR="32210" marT="32210" marB="3221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br>
                        <a:rPr lang="zh-TW" altLang="en-US" sz="1050">
                          <a:effectLst/>
                        </a:rPr>
                      </a:br>
                      <a:endParaRPr lang="zh-TW" altLang="en-US" sz="105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2210" marR="32210" marT="32210" marB="3221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8919015"/>
                  </a:ext>
                </a:extLst>
              </a:tr>
              <a:tr h="251238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建立各按鍵、輸入框</a:t>
                      </a:r>
                      <a:endParaRPr lang="zh-TW" altLang="en-US" sz="105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2210" marR="32210" marT="32210" marB="3221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網頁介面設計</a:t>
                      </a:r>
                      <a:endParaRPr lang="zh-TW" altLang="en-US" sz="105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4947" marR="94947" marT="47474" marB="4747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T3.1</a:t>
                      </a:r>
                      <a:endParaRPr lang="en-US" sz="105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2210" marR="32210" marT="32210" marB="3221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12/3</a:t>
                      </a:r>
                      <a:endParaRPr lang="zh-TW" altLang="en-US" sz="105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4947" marR="94947" marT="47474" marB="4747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12/5</a:t>
                      </a:r>
                      <a:endParaRPr lang="zh-TW" altLang="en-US" sz="105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4947" marR="94947" marT="47474" marB="4747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zh-TW" altLang="en-US" sz="105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4947" marR="94947" marT="47474" marB="4747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zh-TW" altLang="en-US" sz="105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4947" marR="94947" marT="47474" marB="4747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T2</a:t>
                      </a:r>
                      <a:endParaRPr lang="en-US" sz="105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4947" marR="94947" marT="47474" marB="4747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5039691"/>
                  </a:ext>
                </a:extLst>
              </a:tr>
              <a:tr h="251238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各介面樣式及排版</a:t>
                      </a:r>
                      <a:endParaRPr lang="zh-TW" altLang="en-US" sz="105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2210" marR="32210" marT="32210" marB="3221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T3.2</a:t>
                      </a:r>
                      <a:endParaRPr lang="en-US" sz="105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2210" marR="32210" marT="32210" marB="3221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8890205"/>
                  </a:ext>
                </a:extLst>
              </a:tr>
              <a:tr h="323048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類別圖、序列圖繪製</a:t>
                      </a:r>
                      <a:endParaRPr lang="zh-TW" altLang="en-US" sz="105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2210" marR="32210" marT="32210" marB="3221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圖例</a:t>
                      </a:r>
                      <a:endParaRPr lang="zh-TW" altLang="en-US" sz="105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2210" marR="32210" marT="32210" marB="3221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T4</a:t>
                      </a:r>
                      <a:endParaRPr lang="en-US" sz="105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2210" marR="32210" marT="32210" marB="3221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12/3</a:t>
                      </a:r>
                      <a:endParaRPr lang="zh-TW" altLang="en-US" sz="105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2210" marR="32210" marT="32210" marB="3221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12/6</a:t>
                      </a:r>
                      <a:endParaRPr lang="zh-TW" altLang="en-US" sz="105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2210" marR="32210" marT="32210" marB="3221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000" b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  <a:endParaRPr lang="zh-TW" altLang="en-US" sz="105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2210" marR="32210" marT="32210" marB="3221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zh-TW" altLang="en-US" sz="105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2210" marR="32210" marT="32210" marB="3221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br>
                        <a:rPr lang="zh-TW" altLang="en-US" sz="1050">
                          <a:effectLst/>
                        </a:rPr>
                      </a:br>
                      <a:endParaRPr lang="zh-TW" altLang="en-US" sz="105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2210" marR="32210" marT="32210" marB="3221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9993759"/>
                  </a:ext>
                </a:extLst>
              </a:tr>
              <a:tr h="170632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登入介面</a:t>
                      </a:r>
                      <a:endParaRPr lang="zh-TW" altLang="en-US" sz="105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2210" marR="32210" marT="32210" marB="3221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br>
                        <a:rPr lang="zh-TW" altLang="en-US" sz="1050">
                          <a:effectLst/>
                        </a:rPr>
                      </a:br>
                      <a:r>
                        <a:rPr lang="zh-TW" alt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前端程式撰寫</a:t>
                      </a:r>
                      <a:endParaRPr lang="zh-TW" altLang="en-US" sz="105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4947" marR="94947" marT="47474" marB="4747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T5.1</a:t>
                      </a:r>
                      <a:endParaRPr lang="en-US" sz="105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2210" marR="32210" marT="32210" marB="3221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12/5</a:t>
                      </a:r>
                      <a:endParaRPr lang="zh-TW" altLang="en-US" sz="105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2210" marR="32210" marT="32210" marB="3221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12/6</a:t>
                      </a:r>
                      <a:endParaRPr lang="zh-TW" altLang="en-US" sz="105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2210" marR="32210" marT="32210" marB="3221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zh-TW" altLang="en-US" sz="105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2210" marR="32210" marT="32210" marB="3221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zh-TW" altLang="en-US" sz="105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2210" marR="32210" marT="32210" marB="3221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T2</a:t>
                      </a:r>
                      <a:endParaRPr lang="en-US" sz="105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2210" marR="32210" marT="32210" marB="3221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6155358"/>
                  </a:ext>
                </a:extLst>
              </a:tr>
              <a:tr h="251238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建立各項職位的框架</a:t>
                      </a:r>
                      <a:endParaRPr lang="zh-TW" altLang="en-US" sz="105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2210" marR="32210" marT="32210" marB="3221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T5.2</a:t>
                      </a:r>
                      <a:endParaRPr lang="en-US" sz="105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2210" marR="32210" marT="32210" marB="3221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12/6</a:t>
                      </a:r>
                      <a:endParaRPr lang="zh-TW" altLang="en-US" sz="105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2210" marR="32210" marT="32210" marB="3221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12/8</a:t>
                      </a:r>
                      <a:endParaRPr lang="zh-TW" altLang="en-US" sz="105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2210" marR="32210" marT="32210" marB="3221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000" b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  <a:endParaRPr lang="zh-TW" altLang="en-US" sz="105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2210" marR="32210" marT="32210" marB="3221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zh-TW" altLang="en-US" sz="105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2210" marR="32210" marT="32210" marB="3221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T2</a:t>
                      </a:r>
                      <a:endParaRPr lang="en-US" sz="105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2210" marR="32210" marT="32210" marB="3221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6735233"/>
                  </a:ext>
                </a:extLst>
              </a:tr>
              <a:tr h="251238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資料庫建立與連接</a:t>
                      </a:r>
                      <a:endParaRPr lang="zh-TW" altLang="en-US" sz="105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2210" marR="32210" marT="32210" marB="3221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資料庫設置</a:t>
                      </a:r>
                      <a:endParaRPr lang="zh-TW" altLang="en-US" sz="105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2210" marR="32210" marT="32210" marB="3221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T6</a:t>
                      </a:r>
                      <a:endParaRPr lang="en-US" sz="105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2210" marR="32210" marT="32210" marB="3221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12/9</a:t>
                      </a:r>
                      <a:endParaRPr lang="zh-TW" altLang="en-US" sz="105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2210" marR="32210" marT="32210" marB="3221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12/12</a:t>
                      </a:r>
                      <a:endParaRPr lang="zh-TW" altLang="en-US" sz="105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2210" marR="32210" marT="32210" marB="3221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zh-TW" altLang="en-US" sz="105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2210" marR="32210" marT="32210" marB="3221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zh-TW" altLang="en-US" sz="105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2210" marR="32210" marT="32210" marB="3221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T5.2</a:t>
                      </a:r>
                      <a:endParaRPr lang="en-US" sz="105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2210" marR="32210" marT="32210" marB="3221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91603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0589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40"/>
          <p:cNvSpPr txBox="1">
            <a:spLocks noGrp="1"/>
          </p:cNvSpPr>
          <p:nvPr>
            <p:ph type="title"/>
          </p:nvPr>
        </p:nvSpPr>
        <p:spPr>
          <a:xfrm>
            <a:off x="720000" y="969225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任務、期間與相依圖</a:t>
            </a:r>
            <a:endParaRPr sz="3600" dirty="0">
              <a:solidFill>
                <a:schemeClr val="l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6D79AC41-362A-B7D2-FE68-6B3DD1C560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5265874"/>
              </p:ext>
            </p:extLst>
          </p:nvPr>
        </p:nvGraphicFramePr>
        <p:xfrm>
          <a:off x="972929" y="1533525"/>
          <a:ext cx="7198142" cy="3075943"/>
        </p:xfrm>
        <a:graphic>
          <a:graphicData uri="http://schemas.openxmlformats.org/drawingml/2006/table">
            <a:tbl>
              <a:tblPr>
                <a:tableStyleId>{AF606853-7671-496A-8E4F-DF71F8EC918B}</a:tableStyleId>
              </a:tblPr>
              <a:tblGrid>
                <a:gridCol w="1593874">
                  <a:extLst>
                    <a:ext uri="{9D8B030D-6E8A-4147-A177-3AD203B41FA5}">
                      <a16:colId xmlns:a16="http://schemas.microsoft.com/office/drawing/2014/main" val="3503683951"/>
                    </a:ext>
                  </a:extLst>
                </a:gridCol>
                <a:gridCol w="1161984">
                  <a:extLst>
                    <a:ext uri="{9D8B030D-6E8A-4147-A177-3AD203B41FA5}">
                      <a16:colId xmlns:a16="http://schemas.microsoft.com/office/drawing/2014/main" val="2874644406"/>
                    </a:ext>
                  </a:extLst>
                </a:gridCol>
                <a:gridCol w="668398">
                  <a:extLst>
                    <a:ext uri="{9D8B030D-6E8A-4147-A177-3AD203B41FA5}">
                      <a16:colId xmlns:a16="http://schemas.microsoft.com/office/drawing/2014/main" val="3349451405"/>
                    </a:ext>
                  </a:extLst>
                </a:gridCol>
                <a:gridCol w="843212">
                  <a:extLst>
                    <a:ext uri="{9D8B030D-6E8A-4147-A177-3AD203B41FA5}">
                      <a16:colId xmlns:a16="http://schemas.microsoft.com/office/drawing/2014/main" val="1394402850"/>
                    </a:ext>
                  </a:extLst>
                </a:gridCol>
                <a:gridCol w="822647">
                  <a:extLst>
                    <a:ext uri="{9D8B030D-6E8A-4147-A177-3AD203B41FA5}">
                      <a16:colId xmlns:a16="http://schemas.microsoft.com/office/drawing/2014/main" val="4251464335"/>
                    </a:ext>
                  </a:extLst>
                </a:gridCol>
                <a:gridCol w="668398">
                  <a:extLst>
                    <a:ext uri="{9D8B030D-6E8A-4147-A177-3AD203B41FA5}">
                      <a16:colId xmlns:a16="http://schemas.microsoft.com/office/drawing/2014/main" val="2260980169"/>
                    </a:ext>
                  </a:extLst>
                </a:gridCol>
                <a:gridCol w="637550">
                  <a:extLst>
                    <a:ext uri="{9D8B030D-6E8A-4147-A177-3AD203B41FA5}">
                      <a16:colId xmlns:a16="http://schemas.microsoft.com/office/drawing/2014/main" val="2057650063"/>
                    </a:ext>
                  </a:extLst>
                </a:gridCol>
                <a:gridCol w="802079">
                  <a:extLst>
                    <a:ext uri="{9D8B030D-6E8A-4147-A177-3AD203B41FA5}">
                      <a16:colId xmlns:a16="http://schemas.microsoft.com/office/drawing/2014/main" val="2922577941"/>
                    </a:ext>
                  </a:extLst>
                </a:gridCol>
              </a:tblGrid>
              <a:tr h="250311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任務內容</a:t>
                      </a:r>
                      <a:endParaRPr lang="zh-TW" altLang="en-US" sz="105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2210" marR="32210" marT="32210" marB="3221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任務類型</a:t>
                      </a:r>
                      <a:endParaRPr lang="zh-TW" altLang="en-US" sz="105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2210" marR="32210" marT="32210" marB="3221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任務</a:t>
                      </a:r>
                      <a:endParaRPr lang="zh-TW" altLang="en-US" sz="105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2210" marR="32210" marT="32210" marB="3221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開始日期</a:t>
                      </a:r>
                      <a:endParaRPr lang="zh-TW" altLang="en-US" sz="105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2210" marR="32210" marT="32210" marB="3221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結束日期</a:t>
                      </a:r>
                      <a:endParaRPr lang="zh-TW" altLang="en-US" sz="105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2210" marR="32210" marT="32210" marB="3221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工作量</a:t>
                      </a:r>
                      <a:endParaRPr lang="zh-TW" altLang="en-US" sz="1050" dirty="0">
                        <a:effectLst/>
                      </a:endParaRPr>
                    </a:p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(</a:t>
                      </a:r>
                      <a:r>
                        <a:rPr lang="zh-TW" altLang="en-US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人天</a:t>
                      </a:r>
                      <a:r>
                        <a:rPr lang="en-US" altLang="zh-TW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)</a:t>
                      </a:r>
                      <a:endParaRPr lang="zh-TW" altLang="en-US" sz="105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2210" marR="32210" marT="32210" marB="3221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期間</a:t>
                      </a:r>
                      <a:endParaRPr lang="zh-TW" altLang="en-US" sz="1050" dirty="0">
                        <a:effectLst/>
                      </a:endParaRPr>
                    </a:p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(</a:t>
                      </a:r>
                      <a:r>
                        <a:rPr lang="zh-TW" altLang="en-US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天數</a:t>
                      </a:r>
                      <a:r>
                        <a:rPr lang="en-US" altLang="zh-TW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)</a:t>
                      </a:r>
                      <a:endParaRPr lang="zh-TW" altLang="en-US" sz="105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2210" marR="32210" marT="32210" marB="3221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相依性</a:t>
                      </a:r>
                      <a:endParaRPr lang="zh-TW" altLang="en-US" sz="105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2210" marR="32210" marT="32210" marB="3221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62165485"/>
                  </a:ext>
                </a:extLst>
              </a:tr>
              <a:tr h="250311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建立領檯人員資料庫的資訊</a:t>
                      </a:r>
                      <a:endParaRPr lang="zh-TW" altLang="en-US" sz="1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2091" marR="32091" marT="32091" marB="320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5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br>
                        <a:rPr lang="zh-TW" altLang="en-US" sz="1100" dirty="0">
                          <a:effectLst/>
                        </a:rPr>
                      </a:br>
                      <a:br>
                        <a:rPr lang="zh-TW" altLang="en-US" sz="1100" dirty="0">
                          <a:effectLst/>
                        </a:rPr>
                      </a:br>
                      <a:endParaRPr lang="en-US" altLang="zh-TW" sz="1000" b="0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後端架設</a:t>
                      </a:r>
                      <a:endParaRPr lang="zh-TW" altLang="en-US" sz="1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41731" marR="141731" marT="70865" marB="70865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T7.1</a:t>
                      </a:r>
                      <a:endParaRPr lang="en-US" sz="1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2091" marR="32091" marT="32091" marB="320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12/12</a:t>
                      </a:r>
                      <a:endParaRPr lang="zh-TW" altLang="en-US" sz="1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2091" marR="32091" marT="32091" marB="320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12/13</a:t>
                      </a:r>
                      <a:endParaRPr lang="zh-TW" altLang="en-US" sz="1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2091" marR="32091" marT="32091" marB="320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zh-TW" altLang="en-US" sz="1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2091" marR="32091" marT="32091" marB="320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zh-TW" altLang="en-US" sz="1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2091" marR="32091" marT="32091" marB="320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T6</a:t>
                      </a:r>
                      <a:endParaRPr lang="en-US" sz="1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2091" marR="32091" marT="32091" marB="320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89438243"/>
                  </a:ext>
                </a:extLst>
              </a:tr>
              <a:tr h="250311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建立服務生資料庫的資訊</a:t>
                      </a:r>
                      <a:endParaRPr lang="zh-TW" altLang="en-US" sz="1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2091" marR="32091" marT="32091" marB="320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T7.2</a:t>
                      </a:r>
                      <a:endParaRPr lang="en-US" sz="1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2091" marR="32091" marT="32091" marB="320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12/13</a:t>
                      </a:r>
                      <a:endParaRPr lang="zh-TW" altLang="en-US" sz="1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2091" marR="32091" marT="32091" marB="320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12/14</a:t>
                      </a:r>
                      <a:endParaRPr lang="zh-TW" altLang="en-US" sz="1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2091" marR="32091" marT="32091" marB="320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zh-TW" altLang="en-US" sz="1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2091" marR="32091" marT="32091" marB="320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zh-TW" altLang="en-US" sz="1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2091" marR="32091" marT="32091" marB="320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T7.1</a:t>
                      </a:r>
                      <a:endParaRPr lang="en-US" sz="1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2091" marR="32091" marT="32091" marB="320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33399879"/>
                  </a:ext>
                </a:extLst>
              </a:tr>
              <a:tr h="250311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建立廚師資料庫的資訊</a:t>
                      </a:r>
                      <a:endParaRPr lang="zh-TW" altLang="en-US" sz="1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2091" marR="32091" marT="32091" marB="320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T7.3</a:t>
                      </a:r>
                      <a:endParaRPr lang="en-US" sz="1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2091" marR="32091" marT="32091" marB="320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12/14</a:t>
                      </a:r>
                      <a:endParaRPr lang="zh-TW" altLang="en-US" sz="1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2091" marR="32091" marT="32091" marB="320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12/15</a:t>
                      </a:r>
                      <a:endParaRPr lang="zh-TW" altLang="en-US" sz="1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2091" marR="32091" marT="32091" marB="320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zh-TW" altLang="en-US" sz="1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2091" marR="32091" marT="32091" marB="320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zh-TW" altLang="en-US" sz="1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2091" marR="32091" marT="32091" marB="320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T7.2</a:t>
                      </a:r>
                      <a:endParaRPr lang="en-US" sz="1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2091" marR="32091" marT="32091" marB="320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20094068"/>
                  </a:ext>
                </a:extLst>
              </a:tr>
              <a:tr h="250311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建立雜工資料庫的資訊</a:t>
                      </a:r>
                      <a:endParaRPr lang="zh-TW" altLang="en-US" sz="1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2091" marR="32091" marT="32091" marB="320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T7.4</a:t>
                      </a:r>
                      <a:endParaRPr lang="en-US" sz="1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2091" marR="32091" marT="32091" marB="320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12/15</a:t>
                      </a:r>
                      <a:endParaRPr lang="zh-TW" altLang="en-US" sz="1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2091" marR="32091" marT="32091" marB="320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12/16</a:t>
                      </a:r>
                      <a:endParaRPr lang="zh-TW" altLang="en-US" sz="1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2091" marR="32091" marT="32091" marB="320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zh-TW" altLang="en-US" sz="1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2091" marR="32091" marT="32091" marB="320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zh-TW" altLang="en-US" sz="1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2091" marR="32091" marT="32091" marB="320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T7.3</a:t>
                      </a:r>
                      <a:endParaRPr lang="en-US" sz="1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2091" marR="32091" marT="32091" marB="320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8633401"/>
                  </a:ext>
                </a:extLst>
              </a:tr>
              <a:tr h="250311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建立經理資料庫的資訊</a:t>
                      </a:r>
                      <a:endParaRPr lang="zh-TW" altLang="en-US" sz="1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2091" marR="32091" marT="32091" marB="320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T7.5</a:t>
                      </a:r>
                      <a:endParaRPr lang="en-US" sz="1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2091" marR="32091" marT="32091" marB="320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12/16</a:t>
                      </a:r>
                      <a:endParaRPr lang="zh-TW" altLang="en-US" sz="1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2091" marR="32091" marT="32091" marB="320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12/17</a:t>
                      </a:r>
                      <a:endParaRPr lang="zh-TW" altLang="en-US" sz="1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2091" marR="32091" marT="32091" marB="320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zh-TW" altLang="en-US" sz="1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2091" marR="32091" marT="32091" marB="320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zh-TW" altLang="en-US" sz="1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2091" marR="32091" marT="32091" marB="320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T7.4</a:t>
                      </a:r>
                      <a:endParaRPr lang="en-US" sz="1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2091" marR="32091" marT="32091" marB="320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9082704"/>
                  </a:ext>
                </a:extLst>
              </a:tr>
              <a:tr h="341083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登入驗證、員工資料更新與後端連接</a:t>
                      </a:r>
                      <a:endParaRPr lang="zh-TW" altLang="en-US" sz="1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2091" marR="32091" marT="32091" marB="320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br>
                        <a:rPr lang="zh-TW" altLang="en-US" sz="1100" dirty="0">
                          <a:effectLst/>
                        </a:rPr>
                      </a:br>
                      <a:r>
                        <a:rPr lang="zh-TW" altLang="en-US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 前端後端連接</a:t>
                      </a:r>
                      <a:endParaRPr lang="zh-TW" altLang="en-US" sz="1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41731" marR="141731" marT="70865" marB="70865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T8.1</a:t>
                      </a:r>
                      <a:endParaRPr lang="en-US" sz="1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2091" marR="32091" marT="32091" marB="320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12/17</a:t>
                      </a:r>
                      <a:endParaRPr lang="zh-TW" altLang="en-US" sz="1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2091" marR="32091" marT="32091" marB="320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12/19</a:t>
                      </a:r>
                      <a:endParaRPr lang="zh-TW" altLang="en-US" sz="1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2091" marR="32091" marT="32091" marB="320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zh-TW" altLang="en-US" sz="1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2091" marR="32091" marT="32091" marB="320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zh-TW" altLang="en-US" sz="1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2091" marR="32091" marT="32091" marB="320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T7.5</a:t>
                      </a:r>
                      <a:endParaRPr lang="en-US" sz="1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2091" marR="32091" marT="32091" marB="320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31362572"/>
                  </a:ext>
                </a:extLst>
              </a:tr>
              <a:tr h="250311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各項職位功能的前後端連接</a:t>
                      </a:r>
                      <a:endParaRPr lang="zh-TW" altLang="en-US" sz="1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2091" marR="32091" marT="32091" marB="320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T8.2</a:t>
                      </a:r>
                      <a:endParaRPr lang="en-US" sz="1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2091" marR="32091" marT="32091" marB="320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12/19</a:t>
                      </a:r>
                      <a:endParaRPr lang="zh-TW" altLang="en-US" sz="1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2091" marR="32091" marT="32091" marB="320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12/24</a:t>
                      </a:r>
                      <a:endParaRPr lang="zh-TW" altLang="en-US" sz="1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2091" marR="32091" marT="32091" marB="320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15</a:t>
                      </a:r>
                      <a:endParaRPr lang="zh-TW" altLang="en-US" sz="1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2091" marR="32091" marT="32091" marB="320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zh-TW" altLang="en-US" sz="1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2091" marR="32091" marT="32091" marB="320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T8.1</a:t>
                      </a:r>
                      <a:endParaRPr lang="en-US" sz="1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2091" marR="32091" marT="32091" marB="320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27622629"/>
                  </a:ext>
                </a:extLst>
              </a:tr>
              <a:tr h="250311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生成各項職位帳號與軟體測試</a:t>
                      </a:r>
                      <a:endParaRPr lang="zh-TW" altLang="en-US" sz="1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2091" marR="32091" marT="32091" marB="320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測試</a:t>
                      </a:r>
                      <a:endParaRPr lang="zh-TW" altLang="en-US" sz="1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2091" marR="32091" marT="32091" marB="320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T9</a:t>
                      </a:r>
                      <a:endParaRPr lang="en-US" sz="1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2091" marR="32091" marT="32091" marB="320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12/24</a:t>
                      </a:r>
                      <a:endParaRPr lang="zh-TW" altLang="en-US" sz="1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2091" marR="32091" marT="32091" marB="320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12/26</a:t>
                      </a:r>
                      <a:endParaRPr lang="zh-TW" altLang="en-US" sz="1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2091" marR="32091" marT="32091" marB="320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zh-TW" altLang="en-US" sz="1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2091" marR="32091" marT="32091" marB="320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zh-TW" altLang="en-US" sz="1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2091" marR="32091" marT="32091" marB="320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T8.2</a:t>
                      </a:r>
                      <a:endParaRPr lang="en-US" sz="1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2091" marR="32091" marT="32091" marB="320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79686982"/>
                  </a:ext>
                </a:extLst>
              </a:tr>
              <a:tr h="211457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最後修改</a:t>
                      </a:r>
                      <a:endParaRPr lang="zh-TW" altLang="en-US" sz="1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2091" marR="32091" marT="32091" marB="320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修改</a:t>
                      </a:r>
                      <a:endParaRPr lang="zh-TW" altLang="en-US" sz="1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2091" marR="32091" marT="32091" marB="320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T10</a:t>
                      </a:r>
                      <a:endParaRPr lang="en-US" sz="1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2091" marR="32091" marT="32091" marB="320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12/26</a:t>
                      </a:r>
                      <a:endParaRPr lang="zh-TW" altLang="en-US" sz="1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2091" marR="32091" marT="32091" marB="320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12/28</a:t>
                      </a:r>
                      <a:endParaRPr lang="zh-TW" altLang="en-US" sz="1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2091" marR="32091" marT="32091" marB="320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zh-TW" altLang="en-US" sz="1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2091" marR="32091" marT="32091" marB="320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zh-TW" altLang="en-US" sz="1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2091" marR="32091" marT="32091" marB="320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T1~T9</a:t>
                      </a:r>
                      <a:endParaRPr lang="en-US" sz="1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2091" marR="32091" marT="32091" marB="320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62247062"/>
                  </a:ext>
                </a:extLst>
              </a:tr>
              <a:tr h="250311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簡報編寫</a:t>
                      </a:r>
                      <a:endParaRPr lang="zh-TW" altLang="en-US" sz="1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2091" marR="32091" marT="32091" marB="320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簡報</a:t>
                      </a:r>
                      <a:endParaRPr lang="zh-TW" altLang="en-US" sz="1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2091" marR="32091" marT="32091" marB="320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T11</a:t>
                      </a:r>
                      <a:endParaRPr lang="en-US" sz="1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2091" marR="32091" marT="32091" marB="320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12/28</a:t>
                      </a:r>
                      <a:endParaRPr lang="zh-TW" altLang="en-US" sz="1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2091" marR="32091" marT="32091" marB="320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12/29</a:t>
                      </a:r>
                      <a:endParaRPr lang="zh-TW" altLang="en-US" sz="1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2091" marR="32091" marT="32091" marB="320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zh-TW" altLang="en-US" sz="1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2091" marR="32091" marT="32091" marB="320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zh-TW" altLang="en-US" sz="1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2091" marR="32091" marT="32091" marB="320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T1~T10</a:t>
                      </a:r>
                      <a:endParaRPr lang="en-US" sz="1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2091" marR="32091" marT="32091" marB="320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643014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30993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40"/>
          <p:cNvSpPr txBox="1">
            <a:spLocks noGrp="1"/>
          </p:cNvSpPr>
          <p:nvPr>
            <p:ph type="title"/>
          </p:nvPr>
        </p:nvSpPr>
        <p:spPr>
          <a:xfrm>
            <a:off x="720000" y="969225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活動長條圖</a:t>
            </a:r>
            <a:endParaRPr sz="3600" dirty="0">
              <a:solidFill>
                <a:schemeClr val="l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DCDA311F-48B8-D39E-F341-DA41859DC5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8488" y="1533525"/>
            <a:ext cx="6510012" cy="284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9777636"/>
      </p:ext>
    </p:extLst>
  </p:cSld>
  <p:clrMapOvr>
    <a:masterClrMapping/>
  </p:clrMapOvr>
</p:sld>
</file>

<file path=ppt/theme/theme1.xml><?xml version="1.0" encoding="utf-8"?>
<a:theme xmlns:a="http://schemas.openxmlformats.org/drawingml/2006/main" name="Software Development Agency by Slidesgo">
  <a:themeElements>
    <a:clrScheme name="Simple Light">
      <a:dk1>
        <a:srgbClr val="FFFFFF"/>
      </a:dk1>
      <a:lt1>
        <a:srgbClr val="1B222D"/>
      </a:lt1>
      <a:dk2>
        <a:srgbClr val="F8EF5B"/>
      </a:dk2>
      <a:lt2>
        <a:srgbClr val="92D99C"/>
      </a:lt2>
      <a:accent1>
        <a:srgbClr val="6DC797"/>
      </a:accent1>
      <a:accent2>
        <a:srgbClr val="88A6F3"/>
      </a:accent2>
      <a:accent3>
        <a:srgbClr val="6D65E0"/>
      </a:accent3>
      <a:accent4>
        <a:srgbClr val="FF9BDA"/>
      </a:accent4>
      <a:accent5>
        <a:srgbClr val="EB5358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</TotalTime>
  <Words>1124</Words>
  <Application>Microsoft Office PowerPoint</Application>
  <PresentationFormat>如螢幕大小 (16:9)</PresentationFormat>
  <Paragraphs>339</Paragraphs>
  <Slides>25</Slides>
  <Notes>25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25</vt:i4>
      </vt:variant>
    </vt:vector>
  </HeadingPairs>
  <TitlesOfParts>
    <vt:vector size="31" baseType="lpstr">
      <vt:lpstr>Arial</vt:lpstr>
      <vt:lpstr>Cabin</vt:lpstr>
      <vt:lpstr>微軟正黑體</vt:lpstr>
      <vt:lpstr>Roboto</vt:lpstr>
      <vt:lpstr>Epilogue</vt:lpstr>
      <vt:lpstr>Software Development Agency by Slidesgo</vt:lpstr>
      <vt:lpstr>期末專題 高師餐飲管理系統</vt:lpstr>
      <vt:lpstr>專案規劃</vt:lpstr>
      <vt:lpstr>專案規劃</vt:lpstr>
      <vt:lpstr>風險識別</vt:lpstr>
      <vt:lpstr>風險分析</vt:lpstr>
      <vt:lpstr>風險分析</vt:lpstr>
      <vt:lpstr>任務、期間與相依圖</vt:lpstr>
      <vt:lpstr>任務、期間與相依圖</vt:lpstr>
      <vt:lpstr>活動長條圖</vt:lpstr>
      <vt:lpstr>人員任務分配表</vt:lpstr>
      <vt:lpstr>系統模型</vt:lpstr>
      <vt:lpstr>PowerPoint 簡報</vt:lpstr>
      <vt:lpstr>PowerPoint 簡報</vt:lpstr>
      <vt:lpstr>PowerPoint 簡報</vt:lpstr>
      <vt:lpstr>PowerPoint 簡報</vt:lpstr>
      <vt:lpstr>需求說明</vt:lpstr>
      <vt:lpstr>PowerPoint 簡報</vt:lpstr>
      <vt:lpstr>PowerPoint 簡報</vt:lpstr>
      <vt:lpstr>PowerPoint 簡報</vt:lpstr>
      <vt:lpstr>PowerPoint 簡報</vt:lpstr>
      <vt:lpstr>PowerPoint 簡報</vt:lpstr>
      <vt:lpstr>管理與測試</vt:lpstr>
      <vt:lpstr>組態管理</vt:lpstr>
      <vt:lpstr>品質管理</vt:lpstr>
      <vt:lpstr>測試案例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Development Agency</dc:title>
  <dc:creator>Yang Ann</dc:creator>
  <cp:lastModifiedBy>Ann Yang</cp:lastModifiedBy>
  <cp:revision>30</cp:revision>
  <dcterms:modified xsi:type="dcterms:W3CDTF">2023-01-04T13:01:12Z</dcterms:modified>
</cp:coreProperties>
</file>