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14"/>
      <p:bold r:id="rId15"/>
    </p:embeddedFont>
    <p:embeddedFont>
      <p:font typeface="Google Sans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34963eaf1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34963eaf1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34963eaf1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34963eaf1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34963eaf1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34963eaf1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34963eaf1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34963eaf1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34963eaf1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34963eaf1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34963eaf1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34963eaf1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34963eaf1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34963eaf1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764eb70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764eb70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34963eaf1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34963eaf1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34963eaf1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34963eaf1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Dash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" name="Google Shape;4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674863">
            <a:off x="7473122" y="4112980"/>
            <a:ext cx="1271502" cy="1494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slide">
  <p:cSld name="CUSTOM">
    <p:bg>
      <p:bgPr>
        <a:solidFill>
          <a:srgbClr val="9C59D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265856">
            <a:off x="5827551" y="-1092428"/>
            <a:ext cx="2795322" cy="3284602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4"/>
          <p:cNvSpPr txBox="1">
            <a:spLocks noGrp="1"/>
          </p:cNvSpPr>
          <p:nvPr>
            <p:ph type="title"/>
          </p:nvPr>
        </p:nvSpPr>
        <p:spPr>
          <a:xfrm>
            <a:off x="265200" y="1681200"/>
            <a:ext cx="7605300" cy="16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Fira Code"/>
              <a:buNone/>
              <a:defRPr sz="2900" b="1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Fira Code"/>
              <a:buNone/>
              <a:defRPr sz="2900" b="1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Fira Code"/>
              <a:buNone/>
              <a:defRPr sz="2900" b="1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Fira Code"/>
              <a:buNone/>
              <a:defRPr sz="2900" b="1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Fira Code"/>
              <a:buNone/>
              <a:defRPr sz="2900" b="1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Fira Code"/>
              <a:buNone/>
              <a:defRPr sz="2900" b="1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Fira Code"/>
              <a:buNone/>
              <a:defRPr sz="2900" b="1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Fira Code"/>
              <a:buNone/>
              <a:defRPr sz="2900" b="1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Fira Code"/>
              <a:buNone/>
              <a:defRPr sz="2900" b="1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D8AE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Fira Code"/>
              <a:buNone/>
              <a:defRPr sz="3000" b="1">
                <a:solidFill>
                  <a:srgbClr val="3F3F3F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Fira Code"/>
              <a:buNone/>
              <a:defRPr sz="3000" b="1">
                <a:solidFill>
                  <a:srgbClr val="3F3F3F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Fira Code"/>
              <a:buNone/>
              <a:defRPr sz="3000" b="1">
                <a:solidFill>
                  <a:srgbClr val="3F3F3F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Fira Code"/>
              <a:buNone/>
              <a:defRPr sz="3000" b="1">
                <a:solidFill>
                  <a:srgbClr val="3F3F3F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Fira Code"/>
              <a:buNone/>
              <a:defRPr sz="3000" b="1">
                <a:solidFill>
                  <a:srgbClr val="3F3F3F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Fira Code"/>
              <a:buNone/>
              <a:defRPr sz="3000" b="1">
                <a:solidFill>
                  <a:srgbClr val="3F3F3F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Fira Code"/>
              <a:buNone/>
              <a:defRPr sz="3000" b="1">
                <a:solidFill>
                  <a:srgbClr val="3F3F3F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Fira Code"/>
              <a:buNone/>
              <a:defRPr sz="3000" b="1">
                <a:solidFill>
                  <a:srgbClr val="3F3F3F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Fira Code"/>
              <a:buNone/>
              <a:defRPr sz="3000" b="1">
                <a:solidFill>
                  <a:srgbClr val="3F3F3F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Fira Code"/>
              <a:buNone/>
              <a:defRPr sz="1600">
                <a:solidFill>
                  <a:srgbClr val="999999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Fira Code"/>
              <a:buNone/>
              <a:defRPr sz="1600">
                <a:solidFill>
                  <a:srgbClr val="999999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Fira Code"/>
              <a:buNone/>
              <a:defRPr sz="1600">
                <a:solidFill>
                  <a:srgbClr val="999999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Fira Code"/>
              <a:buNone/>
              <a:defRPr sz="1600">
                <a:solidFill>
                  <a:srgbClr val="999999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Fira Code"/>
              <a:buNone/>
              <a:defRPr sz="1600">
                <a:solidFill>
                  <a:srgbClr val="999999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Fira Code"/>
              <a:buNone/>
              <a:defRPr sz="1600">
                <a:solidFill>
                  <a:srgbClr val="999999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Fira Code"/>
              <a:buNone/>
              <a:defRPr sz="1600">
                <a:solidFill>
                  <a:srgbClr val="999999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Fira Code"/>
              <a:buNone/>
              <a:defRPr sz="1600">
                <a:solidFill>
                  <a:srgbClr val="999999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Fira Code"/>
              <a:buNone/>
              <a:defRPr sz="1600">
                <a:solidFill>
                  <a:srgbClr val="999999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ctrTitle"/>
          </p:nvPr>
        </p:nvSpPr>
        <p:spPr>
          <a:xfrm>
            <a:off x="2026725" y="986725"/>
            <a:ext cx="6805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 dirty="0">
                <a:solidFill>
                  <a:srgbClr val="666666"/>
                </a:solidFill>
                <a:latin typeface="Fira Code"/>
                <a:ea typeface="Fira Code"/>
                <a:cs typeface="Fira Code"/>
                <a:sym typeface="Fira Code"/>
              </a:rPr>
              <a:t>Title</a:t>
            </a:r>
            <a:endParaRPr sz="4200" b="1" dirty="0">
              <a:solidFill>
                <a:srgbClr val="66666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59" name="Google Shape;5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025" y="1118350"/>
            <a:ext cx="1247900" cy="12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975" y="191100"/>
            <a:ext cx="1153124" cy="870826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2026725" y="3039325"/>
            <a:ext cx="6805500" cy="59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33000"/>
              <a:buNone/>
            </a:pPr>
            <a:r>
              <a:rPr lang="en" sz="3000">
                <a:solidFill>
                  <a:srgbClr val="999999"/>
                </a:solidFill>
                <a:latin typeface="Fira Code"/>
                <a:ea typeface="Fira Code"/>
                <a:cs typeface="Fira Code"/>
                <a:sym typeface="Fira Code"/>
              </a:rPr>
              <a:t>Subtitle here</a:t>
            </a:r>
            <a:endParaRPr sz="3000">
              <a:solidFill>
                <a:srgbClr val="999999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15"/>
          <p:cNvSpPr/>
          <p:nvPr/>
        </p:nvSpPr>
        <p:spPr>
          <a:xfrm>
            <a:off x="2074125" y="3832350"/>
            <a:ext cx="593100" cy="593100"/>
          </a:xfrm>
          <a:prstGeom prst="ellipse">
            <a:avLst/>
          </a:prstGeom>
          <a:solidFill>
            <a:srgbClr val="3900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2826900" y="3693450"/>
            <a:ext cx="3989100" cy="87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" sz="1500" dirty="0">
                <a:solidFill>
                  <a:srgbClr val="999999"/>
                </a:solidFill>
                <a:latin typeface="Fira Code"/>
                <a:ea typeface="Fira Code"/>
                <a:cs typeface="Fira Code"/>
                <a:sym typeface="Fira Code"/>
              </a:rPr>
              <a:t>Presenter Name</a:t>
            </a:r>
            <a:endParaRPr sz="1500" dirty="0">
              <a:solidFill>
                <a:srgbClr val="999999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-US" sz="1200" dirty="0">
                <a:solidFill>
                  <a:srgbClr val="999999"/>
                </a:solidFill>
                <a:latin typeface="Fira Code"/>
                <a:ea typeface="Fira Code"/>
                <a:cs typeface="Fira Code"/>
                <a:sym typeface="Fira Code"/>
              </a:rPr>
              <a:t>Presenter role</a:t>
            </a:r>
            <a:endParaRPr sz="1200" dirty="0">
              <a:solidFill>
                <a:srgbClr val="999999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" sz="1200" dirty="0">
                <a:solidFill>
                  <a:srgbClr val="999999"/>
                </a:solidFill>
                <a:latin typeface="Fira Code"/>
                <a:ea typeface="Fira Code"/>
                <a:cs typeface="Fira Code"/>
                <a:sym typeface="Fira Code"/>
              </a:rPr>
              <a:t>Presenter Social Media</a:t>
            </a:r>
            <a:endParaRPr sz="1200" dirty="0">
              <a:solidFill>
                <a:srgbClr val="999999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64" name="Google Shape;6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674857">
            <a:off x="6490350" y="3413775"/>
            <a:ext cx="1721923" cy="202335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/>
          <p:nvPr/>
        </p:nvSpPr>
        <p:spPr>
          <a:xfrm>
            <a:off x="7511875" y="2672175"/>
            <a:ext cx="881100" cy="792900"/>
          </a:xfrm>
          <a:prstGeom prst="wedgeEllipseCallout">
            <a:avLst>
              <a:gd name="adj1" fmla="val -30879"/>
              <a:gd name="adj2" fmla="val 65289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90099"/>
                </a:solidFill>
                <a:latin typeface="Fira Code"/>
                <a:ea typeface="Fira Code"/>
                <a:cs typeface="Fira Code"/>
                <a:sym typeface="Fira Code"/>
              </a:rPr>
              <a:t>Hi!</a:t>
            </a:r>
            <a:endParaRPr sz="1800">
              <a:solidFill>
                <a:srgbClr val="390099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/>
          <p:nvPr/>
        </p:nvSpPr>
        <p:spPr>
          <a:xfrm>
            <a:off x="5874000" y="227700"/>
            <a:ext cx="2221500" cy="4688100"/>
          </a:xfrm>
          <a:prstGeom prst="roundRect">
            <a:avLst>
              <a:gd name="adj" fmla="val 63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 rotWithShape="1">
          <a:blip r:embed="rId3">
            <a:alphaModFix/>
          </a:blip>
          <a:srcRect t="12219" r="10071"/>
          <a:stretch/>
        </p:blipFill>
        <p:spPr>
          <a:xfrm>
            <a:off x="5921925" y="273725"/>
            <a:ext cx="2131625" cy="4593325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6" name="Google Shape;146;p24"/>
          <p:cNvSpPr/>
          <p:nvPr/>
        </p:nvSpPr>
        <p:spPr>
          <a:xfrm>
            <a:off x="3132225" y="273725"/>
            <a:ext cx="2458500" cy="705300"/>
          </a:xfrm>
          <a:prstGeom prst="wedgeRoundRectCallout">
            <a:avLst>
              <a:gd name="adj1" fmla="val 54279"/>
              <a:gd name="adj2" fmla="val -14919"/>
              <a:gd name="adj3" fmla="val 0"/>
            </a:avLst>
          </a:prstGeom>
          <a:solidFill>
            <a:srgbClr val="FEEF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F3F3F"/>
                </a:solidFill>
                <a:latin typeface="Fira Code"/>
                <a:ea typeface="Fira Code"/>
                <a:cs typeface="Fira Code"/>
                <a:sym typeface="Fira Code"/>
              </a:rPr>
              <a:t>Place your screenshots behind the device frame</a:t>
            </a:r>
            <a:endParaRPr sz="1000">
              <a:solidFill>
                <a:srgbClr val="3F3F3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5500" y="152400"/>
            <a:ext cx="235851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/>
          <p:nvPr/>
        </p:nvSpPr>
        <p:spPr>
          <a:xfrm>
            <a:off x="2353125" y="1116025"/>
            <a:ext cx="4448400" cy="279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600" y="949988"/>
            <a:ext cx="5648799" cy="324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5"/>
          <p:cNvSpPr/>
          <p:nvPr/>
        </p:nvSpPr>
        <p:spPr>
          <a:xfrm>
            <a:off x="673825" y="1426600"/>
            <a:ext cx="2458500" cy="705300"/>
          </a:xfrm>
          <a:prstGeom prst="wedgeRoundRectCallout">
            <a:avLst>
              <a:gd name="adj1" fmla="val 54279"/>
              <a:gd name="adj2" fmla="val -14919"/>
              <a:gd name="adj3" fmla="val 0"/>
            </a:avLst>
          </a:prstGeom>
          <a:solidFill>
            <a:srgbClr val="FEEF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F3F3F"/>
                </a:solidFill>
                <a:latin typeface="Fira Code"/>
                <a:ea typeface="Fira Code"/>
                <a:cs typeface="Fira Code"/>
                <a:sym typeface="Fira Code"/>
              </a:rPr>
              <a:t>Place your screenshots behind the device frame</a:t>
            </a:r>
            <a:endParaRPr sz="1000">
              <a:solidFill>
                <a:srgbClr val="3F3F3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4285F4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ctrTitle" idx="4294967295"/>
          </p:nvPr>
        </p:nvSpPr>
        <p:spPr>
          <a:xfrm>
            <a:off x="247400" y="1846500"/>
            <a:ext cx="5648700" cy="14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 b="1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Colors &amp; fonts</a:t>
            </a:r>
            <a:endParaRPr sz="3700"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/>
        </p:nvSpPr>
        <p:spPr>
          <a:xfrm>
            <a:off x="952825" y="805425"/>
            <a:ext cx="3032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B7B7B7"/>
                </a:solidFill>
                <a:latin typeface="Fira Code"/>
                <a:ea typeface="Fira Code"/>
                <a:cs typeface="Fira Code"/>
                <a:sym typeface="Fira Code"/>
              </a:rPr>
              <a:t>Color</a:t>
            </a:r>
            <a:endParaRPr sz="2200" b="1">
              <a:solidFill>
                <a:srgbClr val="B7B7B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17"/>
          <p:cNvSpPr txBox="1"/>
          <p:nvPr/>
        </p:nvSpPr>
        <p:spPr>
          <a:xfrm>
            <a:off x="4774675" y="805425"/>
            <a:ext cx="3032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B7B7B7"/>
                </a:solidFill>
                <a:latin typeface="Fira Code"/>
                <a:ea typeface="Fira Code"/>
                <a:cs typeface="Fira Code"/>
                <a:sym typeface="Fira Code"/>
              </a:rPr>
              <a:t>Typography</a:t>
            </a:r>
            <a:endParaRPr sz="2200" b="1">
              <a:solidFill>
                <a:srgbClr val="B7B7B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17"/>
          <p:cNvSpPr txBox="1"/>
          <p:nvPr/>
        </p:nvSpPr>
        <p:spPr>
          <a:xfrm>
            <a:off x="4774675" y="1595050"/>
            <a:ext cx="4074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Fira Code"/>
                <a:ea typeface="Fira Code"/>
                <a:cs typeface="Fira Code"/>
                <a:sym typeface="Fira Code"/>
              </a:rPr>
              <a:t>Fira Code 30px </a:t>
            </a:r>
            <a:endParaRPr sz="3000">
              <a:solidFill>
                <a:srgbClr val="43434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4774675" y="2358375"/>
            <a:ext cx="407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Fira Code"/>
                <a:ea typeface="Fira Code"/>
                <a:cs typeface="Fira Code"/>
                <a:sym typeface="Fira Code"/>
              </a:rPr>
              <a:t>Fira Code 24px </a:t>
            </a:r>
            <a:endParaRPr sz="2400">
              <a:solidFill>
                <a:srgbClr val="43434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4774675" y="3029300"/>
            <a:ext cx="4074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Fira Code"/>
                <a:ea typeface="Fira Code"/>
                <a:cs typeface="Fira Code"/>
                <a:sym typeface="Fira Code"/>
              </a:rPr>
              <a:t>Fira Code 16px </a:t>
            </a:r>
            <a:endParaRPr sz="1600">
              <a:solidFill>
                <a:srgbClr val="43434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3900" y="3899725"/>
            <a:ext cx="341402" cy="341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2263" y="3899733"/>
            <a:ext cx="341402" cy="341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9973" y="3899733"/>
            <a:ext cx="341402" cy="341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25872" y="3899733"/>
            <a:ext cx="341402" cy="341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56212" y="3899724"/>
            <a:ext cx="341402" cy="341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87856" y="3899716"/>
            <a:ext cx="341402" cy="341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49825" y="3899724"/>
            <a:ext cx="341402" cy="34140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/>
          <p:nvPr/>
        </p:nvSpPr>
        <p:spPr>
          <a:xfrm>
            <a:off x="1073900" y="2120150"/>
            <a:ext cx="400200" cy="400200"/>
          </a:xfrm>
          <a:prstGeom prst="ellipse">
            <a:avLst/>
          </a:prstGeom>
          <a:solidFill>
            <a:srgbClr val="9C59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1073900" y="1595050"/>
            <a:ext cx="400200" cy="400200"/>
          </a:xfrm>
          <a:prstGeom prst="ellipse">
            <a:avLst/>
          </a:prstGeom>
          <a:solidFill>
            <a:srgbClr val="3900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1073900" y="2691450"/>
            <a:ext cx="400200" cy="400200"/>
          </a:xfrm>
          <a:prstGeom prst="ellipse">
            <a:avLst/>
          </a:prstGeom>
          <a:solidFill>
            <a:srgbClr val="2D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2411025" y="2120150"/>
            <a:ext cx="400200" cy="400200"/>
          </a:xfrm>
          <a:prstGeom prst="ellipse">
            <a:avLst/>
          </a:prstGeom>
          <a:solidFill>
            <a:srgbClr val="D8AE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2411025" y="1595050"/>
            <a:ext cx="400200" cy="400200"/>
          </a:xfrm>
          <a:prstGeom prst="ellipse">
            <a:avLst/>
          </a:prstGeom>
          <a:solidFill>
            <a:srgbClr val="BE9C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2411025" y="2691450"/>
            <a:ext cx="400200" cy="4002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1474100" y="2166350"/>
            <a:ext cx="663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Google Sans"/>
                <a:ea typeface="Google Sans"/>
                <a:cs typeface="Google Sans"/>
                <a:sym typeface="Google Sans"/>
              </a:rPr>
              <a:t>#9c59d1</a:t>
            </a:r>
            <a:endParaRPr sz="8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1474100" y="1641250"/>
            <a:ext cx="663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Google Sans"/>
                <a:ea typeface="Google Sans"/>
                <a:cs typeface="Google Sans"/>
                <a:sym typeface="Google Sans"/>
              </a:rPr>
              <a:t>#390099</a:t>
            </a:r>
            <a:endParaRPr sz="8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1474100" y="2737650"/>
            <a:ext cx="663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Google Sans"/>
                <a:ea typeface="Google Sans"/>
                <a:cs typeface="Google Sans"/>
                <a:sym typeface="Google Sans"/>
              </a:rPr>
              <a:t>#2dc4c0</a:t>
            </a:r>
            <a:endParaRPr sz="8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2811225" y="2737650"/>
            <a:ext cx="663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Google Sans"/>
                <a:ea typeface="Google Sans"/>
                <a:cs typeface="Google Sans"/>
                <a:sym typeface="Google Sans"/>
              </a:rPr>
              <a:t>#ea4335</a:t>
            </a:r>
            <a:endParaRPr sz="8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2811225" y="1641250"/>
            <a:ext cx="663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Google Sans"/>
                <a:ea typeface="Google Sans"/>
                <a:cs typeface="Google Sans"/>
                <a:sym typeface="Google Sans"/>
              </a:rPr>
              <a:t>#be9cf7</a:t>
            </a:r>
            <a:endParaRPr sz="8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2811225" y="2189450"/>
            <a:ext cx="663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Google Sans"/>
                <a:ea typeface="Google Sans"/>
                <a:cs typeface="Google Sans"/>
                <a:sym typeface="Google Sans"/>
              </a:rPr>
              <a:t>#d8aef9</a:t>
            </a:r>
            <a:endParaRPr sz="8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1073900" y="3279125"/>
            <a:ext cx="400200" cy="4002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2411025" y="3279125"/>
            <a:ext cx="400200" cy="4002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1474100" y="3325325"/>
            <a:ext cx="663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Google Sans"/>
                <a:ea typeface="Google Sans"/>
                <a:cs typeface="Google Sans"/>
                <a:sym typeface="Google Sans"/>
              </a:rPr>
              <a:t>#434343</a:t>
            </a:r>
            <a:endParaRPr sz="8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2811225" y="3325325"/>
            <a:ext cx="663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Google Sans"/>
                <a:ea typeface="Google Sans"/>
                <a:cs typeface="Google Sans"/>
                <a:sym typeface="Google Sans"/>
              </a:rPr>
              <a:t>#d9d9d9</a:t>
            </a:r>
            <a:endParaRPr sz="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4285F4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ctrTitle" idx="4294967295"/>
          </p:nvPr>
        </p:nvSpPr>
        <p:spPr>
          <a:xfrm>
            <a:off x="247400" y="1846500"/>
            <a:ext cx="5648700" cy="14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 b="1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Template starts here</a:t>
            </a:r>
            <a:endParaRPr sz="3700"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265200" y="1681200"/>
            <a:ext cx="7605300" cy="16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slide</a:t>
            </a:r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265200" y="3297000"/>
            <a:ext cx="7605300" cy="58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/>
              <a:t>More details</a:t>
            </a:r>
            <a:endParaRPr sz="1600" b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AEF9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/>
        </p:nvSpPr>
        <p:spPr>
          <a:xfrm>
            <a:off x="221100" y="226375"/>
            <a:ext cx="749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390099"/>
                </a:solidFill>
                <a:latin typeface="Fira Code"/>
                <a:ea typeface="Fira Code"/>
                <a:cs typeface="Fira Code"/>
                <a:sym typeface="Fira Code"/>
              </a:rPr>
              <a:t>This is a headline</a:t>
            </a:r>
            <a:endParaRPr sz="3000" b="1">
              <a:solidFill>
                <a:srgbClr val="390099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221100" y="872875"/>
            <a:ext cx="7491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90099"/>
                </a:solidFill>
                <a:latin typeface="Fira Code"/>
                <a:ea typeface="Fira Code"/>
                <a:cs typeface="Fira Code"/>
                <a:sym typeface="Fira Code"/>
              </a:rPr>
              <a:t>This is a subhead</a:t>
            </a:r>
            <a:endParaRPr sz="1600">
              <a:solidFill>
                <a:srgbClr val="390099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221100" y="1509850"/>
            <a:ext cx="7491000" cy="12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F3F3F"/>
                </a:solidFill>
                <a:latin typeface="Fira Code"/>
                <a:ea typeface="Fira Code"/>
                <a:cs typeface="Fira Code"/>
                <a:sym typeface="Fira Code"/>
              </a:rPr>
              <a:t>This is body copy and it goes a little like this and Lorem ipsum dolor sit amet, consectetur adipiscing elit. This is body copy and it goes a little like this and Lorem ipsum dolor sit amet, consectetur adipiscing elit.</a:t>
            </a:r>
            <a:endParaRPr sz="1600">
              <a:solidFill>
                <a:srgbClr val="390099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59D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/>
        </p:nvSpPr>
        <p:spPr>
          <a:xfrm>
            <a:off x="221100" y="226375"/>
            <a:ext cx="749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2DC4C0"/>
                </a:solidFill>
                <a:highlight>
                  <a:srgbClr val="F6F6F6"/>
                </a:highlight>
                <a:latin typeface="Fira Code"/>
                <a:ea typeface="Fira Code"/>
                <a:cs typeface="Fira Code"/>
                <a:sym typeface="Fira Code"/>
              </a:rPr>
              <a:t>This is a headline</a:t>
            </a:r>
            <a:endParaRPr sz="3000" b="1">
              <a:solidFill>
                <a:srgbClr val="2DC4C0"/>
              </a:solidFill>
              <a:highlight>
                <a:srgbClr val="F6F6F6"/>
              </a:highlight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221100" y="872875"/>
            <a:ext cx="7491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90099"/>
                </a:solidFill>
                <a:latin typeface="Fira Code"/>
                <a:ea typeface="Fira Code"/>
                <a:cs typeface="Fira Code"/>
                <a:sym typeface="Fira Code"/>
              </a:rPr>
              <a:t>This is a subhead</a:t>
            </a:r>
            <a:endParaRPr sz="1600">
              <a:solidFill>
                <a:srgbClr val="390099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221100" y="1509850"/>
            <a:ext cx="7491000" cy="12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F3F3F"/>
                </a:solidFill>
                <a:latin typeface="Fira Code"/>
                <a:ea typeface="Fira Code"/>
                <a:cs typeface="Fira Code"/>
                <a:sym typeface="Fira Code"/>
              </a:rPr>
              <a:t>This is body copy and it goes a little like this and Lorem ipsum dolor sit amet, consectetur adipiscing elit. This is body copy and it goes a little like this and Lorem ipsum dolor sit amet, consectetur adipiscing elit.</a:t>
            </a:r>
            <a:endParaRPr sz="1600">
              <a:solidFill>
                <a:srgbClr val="390099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/>
        </p:nvSpPr>
        <p:spPr>
          <a:xfrm>
            <a:off x="276300" y="947100"/>
            <a:ext cx="8591400" cy="32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lang="en" sz="1100">
                <a:solidFill>
                  <a:srgbClr val="F6F6F6"/>
                </a:solidFill>
                <a:latin typeface="Fira Code"/>
                <a:ea typeface="Fira Code"/>
                <a:cs typeface="Fira Code"/>
                <a:sym typeface="Fira Code"/>
              </a:rPr>
              <a:t>fun onTryUpdate</a:t>
            </a:r>
            <a:r>
              <a:rPr lang="en" sz="11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(</a:t>
            </a:r>
            <a:r>
              <a:rPr lang="en" sz="1100">
                <a:solidFill>
                  <a:srgbClr val="F6F6F6"/>
                </a:solidFill>
                <a:latin typeface="Fira Code"/>
                <a:ea typeface="Fira Code"/>
                <a:cs typeface="Fira Code"/>
                <a:sym typeface="Fira Code"/>
              </a:rPr>
              <a:t>reason</a:t>
            </a:r>
            <a:r>
              <a:rPr lang="en" sz="11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:</a:t>
            </a:r>
            <a:r>
              <a:rPr lang="en" sz="1100">
                <a:solidFill>
                  <a:srgbClr val="F6F6F6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sz="1100">
                <a:solidFill>
                  <a:srgbClr val="EA4335"/>
                </a:solidFill>
                <a:latin typeface="Fira Code"/>
                <a:ea typeface="Fira Code"/>
                <a:cs typeface="Fira Code"/>
                <a:sym typeface="Fira Code"/>
              </a:rPr>
              <a:t>Int</a:t>
            </a:r>
            <a:r>
              <a:rPr lang="en" sz="11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)</a:t>
            </a:r>
            <a:r>
              <a:rPr lang="en" sz="1100">
                <a:solidFill>
                  <a:srgbClr val="F6F6F6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sz="11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{</a:t>
            </a:r>
            <a:endParaRPr sz="1100">
              <a:solidFill>
                <a:srgbClr val="F6F6F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lang="en" sz="1100">
                <a:solidFill>
                  <a:srgbClr val="F6F6F6"/>
                </a:solidFill>
                <a:latin typeface="Fira Code"/>
                <a:ea typeface="Fira Code"/>
                <a:cs typeface="Fira Code"/>
                <a:sym typeface="Fira Code"/>
              </a:rPr>
              <a:t>     publishArtwork</a:t>
            </a:r>
            <a:r>
              <a:rPr lang="en" sz="11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(</a:t>
            </a:r>
            <a:r>
              <a:rPr lang="en" sz="1100">
                <a:solidFill>
                  <a:srgbClr val="EA4335"/>
                </a:solidFill>
                <a:latin typeface="Fira Code"/>
                <a:ea typeface="Fira Code"/>
                <a:cs typeface="Fira Code"/>
                <a:sym typeface="Fira Code"/>
              </a:rPr>
              <a:t>Artwork</a:t>
            </a:r>
            <a:r>
              <a:rPr lang="en" sz="11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.</a:t>
            </a:r>
            <a:r>
              <a:rPr lang="en" sz="1100">
                <a:solidFill>
                  <a:srgbClr val="EA4335"/>
                </a:solidFill>
                <a:latin typeface="Fira Code"/>
                <a:ea typeface="Fira Code"/>
                <a:cs typeface="Fira Code"/>
                <a:sym typeface="Fira Code"/>
              </a:rPr>
              <a:t>Builder</a:t>
            </a:r>
            <a:r>
              <a:rPr lang="en" sz="11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()</a:t>
            </a:r>
            <a:endParaRPr sz="1100">
              <a:solidFill>
                <a:srgbClr val="F6F6F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lang="en" sz="1100">
                <a:solidFill>
                  <a:srgbClr val="F6F6F6"/>
                </a:solidFill>
                <a:latin typeface="Fira Code"/>
                <a:ea typeface="Fira Code"/>
                <a:cs typeface="Fira Code"/>
                <a:sym typeface="Fira Code"/>
              </a:rPr>
              <a:t>                       </a:t>
            </a:r>
            <a:r>
              <a:rPr lang="en" sz="11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.</a:t>
            </a:r>
            <a:r>
              <a:rPr lang="en" sz="1100">
                <a:solidFill>
                  <a:srgbClr val="F6F6F6"/>
                </a:solidFill>
                <a:latin typeface="Fira Code"/>
                <a:ea typeface="Fira Code"/>
                <a:cs typeface="Fira Code"/>
                <a:sym typeface="Fira Code"/>
              </a:rPr>
              <a:t>title</a:t>
            </a:r>
            <a:r>
              <a:rPr lang="en" sz="11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(</a:t>
            </a:r>
            <a:r>
              <a:rPr lang="en" sz="1100">
                <a:solidFill>
                  <a:srgbClr val="F6F6F6"/>
                </a:solidFill>
                <a:latin typeface="Fira Code"/>
                <a:ea typeface="Fira Code"/>
                <a:cs typeface="Fira Code"/>
                <a:sym typeface="Fira Code"/>
              </a:rPr>
              <a:t>photo</a:t>
            </a:r>
            <a:r>
              <a:rPr lang="en" sz="11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.</a:t>
            </a:r>
            <a:r>
              <a:rPr lang="en" sz="1100">
                <a:solidFill>
                  <a:srgbClr val="F6F6F6"/>
                </a:solidFill>
                <a:latin typeface="Fira Code"/>
                <a:ea typeface="Fira Code"/>
                <a:cs typeface="Fira Code"/>
                <a:sym typeface="Fira Code"/>
              </a:rPr>
              <a:t>name</a:t>
            </a:r>
            <a:r>
              <a:rPr lang="en" sz="11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)</a:t>
            </a:r>
            <a:endParaRPr sz="1100">
              <a:solidFill>
                <a:srgbClr val="F6F6F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lang="en" sz="1100">
                <a:solidFill>
                  <a:srgbClr val="F6F6F6"/>
                </a:solidFill>
                <a:latin typeface="Fira Code"/>
                <a:ea typeface="Fira Code"/>
                <a:cs typeface="Fira Code"/>
                <a:sym typeface="Fira Code"/>
              </a:rPr>
              <a:t>                       </a:t>
            </a:r>
            <a:r>
              <a:rPr lang="en" sz="11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.</a:t>
            </a:r>
            <a:r>
              <a:rPr lang="en" sz="1100">
                <a:solidFill>
                  <a:srgbClr val="F6F6F6"/>
                </a:solidFill>
                <a:latin typeface="Fira Code"/>
                <a:ea typeface="Fira Code"/>
                <a:cs typeface="Fira Code"/>
                <a:sym typeface="Fira Code"/>
              </a:rPr>
              <a:t>imageUri</a:t>
            </a:r>
            <a:r>
              <a:rPr lang="en" sz="11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(</a:t>
            </a:r>
            <a:r>
              <a:rPr lang="en" sz="1100">
                <a:solidFill>
                  <a:srgbClr val="F6F6F6"/>
                </a:solidFill>
                <a:latin typeface="Fira Code"/>
                <a:ea typeface="Fira Code"/>
                <a:cs typeface="Fira Code"/>
                <a:sym typeface="Fira Code"/>
              </a:rPr>
              <a:t>photo</a:t>
            </a:r>
            <a:r>
              <a:rPr lang="en" sz="11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.</a:t>
            </a:r>
            <a:r>
              <a:rPr lang="en" sz="1100">
                <a:solidFill>
                  <a:srgbClr val="F6F6F6"/>
                </a:solidFill>
                <a:latin typeface="Fira Code"/>
                <a:ea typeface="Fira Code"/>
                <a:cs typeface="Fira Code"/>
                <a:sym typeface="Fira Code"/>
              </a:rPr>
              <a:t>image_url</a:t>
            </a:r>
            <a:r>
              <a:rPr lang="en" sz="11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.</a:t>
            </a:r>
            <a:r>
              <a:rPr lang="en" sz="1100">
                <a:solidFill>
                  <a:srgbClr val="F6F6F6"/>
                </a:solidFill>
                <a:latin typeface="Fira Code"/>
                <a:ea typeface="Fira Code"/>
                <a:cs typeface="Fira Code"/>
                <a:sym typeface="Fira Code"/>
              </a:rPr>
              <a:t>toUri</a:t>
            </a:r>
            <a:r>
              <a:rPr lang="en" sz="11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())</a:t>
            </a:r>
            <a:endParaRPr sz="1100">
              <a:solidFill>
                <a:srgbClr val="F6F6F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lang="en" sz="1100">
                <a:solidFill>
                  <a:srgbClr val="F6F6F6"/>
                </a:solidFill>
                <a:latin typeface="Fira Code"/>
                <a:ea typeface="Fira Code"/>
                <a:cs typeface="Fira Code"/>
                <a:sym typeface="Fira Code"/>
              </a:rPr>
              <a:t>                       </a:t>
            </a:r>
            <a:r>
              <a:rPr lang="en" sz="11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.</a:t>
            </a:r>
            <a:r>
              <a:rPr lang="en" sz="1100">
                <a:solidFill>
                  <a:srgbClr val="F6F6F6"/>
                </a:solidFill>
                <a:latin typeface="Fira Code"/>
                <a:ea typeface="Fira Code"/>
                <a:cs typeface="Fira Code"/>
                <a:sym typeface="Fira Code"/>
              </a:rPr>
              <a:t>viewIntent</a:t>
            </a:r>
            <a:r>
              <a:rPr lang="en" sz="11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(</a:t>
            </a:r>
            <a:endParaRPr sz="1100">
              <a:solidFill>
                <a:srgbClr val="F6F6F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lang="en" sz="1100">
                <a:solidFill>
                  <a:srgbClr val="F6F6F6"/>
                </a:solidFill>
                <a:latin typeface="Fira Code"/>
                <a:ea typeface="Fira Code"/>
                <a:cs typeface="Fira Code"/>
                <a:sym typeface="Fira Code"/>
              </a:rPr>
              <a:t>                           </a:t>
            </a:r>
            <a:r>
              <a:rPr lang="en" sz="1100">
                <a:solidFill>
                  <a:srgbClr val="EA4335"/>
                </a:solidFill>
                <a:latin typeface="Fira Code"/>
                <a:ea typeface="Fira Code"/>
                <a:cs typeface="Fira Code"/>
                <a:sym typeface="Fira Code"/>
              </a:rPr>
              <a:t>Intent</a:t>
            </a:r>
            <a:r>
              <a:rPr lang="en" sz="11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(</a:t>
            </a:r>
            <a:endParaRPr sz="1100">
              <a:solidFill>
                <a:srgbClr val="F6F6F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lang="en" sz="1100">
                <a:solidFill>
                  <a:srgbClr val="F6F6F6"/>
                </a:solidFill>
                <a:latin typeface="Fira Code"/>
                <a:ea typeface="Fira Code"/>
                <a:cs typeface="Fira Code"/>
                <a:sym typeface="Fira Code"/>
              </a:rPr>
              <a:t>                               ACTION_VIEW</a:t>
            </a:r>
            <a:r>
              <a:rPr lang="en" sz="11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endParaRPr sz="1100">
              <a:solidFill>
                <a:srgbClr val="F6F6F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lang="en" sz="1100">
                <a:solidFill>
                  <a:srgbClr val="F6F6F6"/>
                </a:solidFill>
                <a:latin typeface="Fira Code"/>
                <a:ea typeface="Fira Code"/>
                <a:cs typeface="Fira Code"/>
                <a:sym typeface="Fira Code"/>
              </a:rPr>
              <a:t>                               </a:t>
            </a:r>
            <a:r>
              <a:rPr lang="en" sz="1100">
                <a:solidFill>
                  <a:srgbClr val="2DC4C0"/>
                </a:solidFill>
                <a:latin typeface="Fira Code"/>
                <a:ea typeface="Fira Code"/>
                <a:cs typeface="Fira Code"/>
                <a:sym typeface="Fira Code"/>
              </a:rPr>
              <a:t>"http://500px.com/photo/${photo.id}"</a:t>
            </a:r>
            <a:endParaRPr sz="1100">
              <a:solidFill>
                <a:srgbClr val="2DC4C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lang="en" sz="1100">
                <a:solidFill>
                  <a:srgbClr val="F6F6F6"/>
                </a:solidFill>
                <a:latin typeface="Fira Code"/>
                <a:ea typeface="Fira Code"/>
                <a:cs typeface="Fira Code"/>
                <a:sym typeface="Fira Code"/>
              </a:rPr>
              <a:t>                           </a:t>
            </a:r>
            <a:r>
              <a:rPr lang="en" sz="11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)</a:t>
            </a:r>
            <a:endParaRPr sz="1100">
              <a:solidFill>
                <a:srgbClr val="F6F6F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lang="en" sz="1100">
                <a:solidFill>
                  <a:srgbClr val="F6F6F6"/>
                </a:solidFill>
                <a:latin typeface="Fira Code"/>
                <a:ea typeface="Fira Code"/>
                <a:cs typeface="Fira Code"/>
                <a:sym typeface="Fira Code"/>
              </a:rPr>
              <a:t>                       </a:t>
            </a:r>
            <a:r>
              <a:rPr lang="en" sz="11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)</a:t>
            </a:r>
            <a:endParaRPr sz="1100">
              <a:solidFill>
                <a:srgbClr val="F6F6F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lang="en" sz="1100">
                <a:solidFill>
                  <a:srgbClr val="F6F6F6"/>
                </a:solidFill>
                <a:latin typeface="Fira Code"/>
                <a:ea typeface="Fira Code"/>
                <a:cs typeface="Fira Code"/>
                <a:sym typeface="Fira Code"/>
              </a:rPr>
              <a:t>                       </a:t>
            </a:r>
            <a:r>
              <a:rPr lang="en" sz="11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.</a:t>
            </a:r>
            <a:r>
              <a:rPr lang="en" sz="1100">
                <a:solidFill>
                  <a:srgbClr val="F6F6F6"/>
                </a:solidFill>
                <a:latin typeface="Fira Code"/>
                <a:ea typeface="Fira Code"/>
                <a:cs typeface="Fira Code"/>
                <a:sym typeface="Fira Code"/>
              </a:rPr>
              <a:t>build</a:t>
            </a:r>
            <a:r>
              <a:rPr lang="en" sz="11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()</a:t>
            </a:r>
            <a:endParaRPr sz="1100">
              <a:solidFill>
                <a:srgbClr val="F6F6F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lang="en" sz="1100">
                <a:solidFill>
                  <a:srgbClr val="F6F6F6"/>
                </a:solidFill>
                <a:latin typeface="Fira Code"/>
                <a:ea typeface="Fira Code"/>
                <a:cs typeface="Fira Code"/>
                <a:sym typeface="Fira Code"/>
              </a:rPr>
              <a:t>                   </a:t>
            </a:r>
            <a:r>
              <a:rPr lang="en" sz="11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)</a:t>
            </a:r>
            <a:endParaRPr sz="1100">
              <a:solidFill>
                <a:srgbClr val="F6F6F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lang="en" sz="1100">
                <a:solidFill>
                  <a:srgbClr val="F6F6F6"/>
                </a:solidFill>
                <a:latin typeface="Fira Code"/>
                <a:ea typeface="Fira Code"/>
                <a:cs typeface="Fira Code"/>
                <a:sym typeface="Fira Code"/>
              </a:rPr>
              <a:t>     scheduleUpdate</a:t>
            </a:r>
            <a:r>
              <a:rPr lang="en" sz="11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(</a:t>
            </a:r>
            <a:r>
              <a:rPr lang="en" sz="1100">
                <a:solidFill>
                  <a:srgbClr val="EA4335"/>
                </a:solidFill>
                <a:latin typeface="Fira Code"/>
                <a:ea typeface="Fira Code"/>
                <a:cs typeface="Fira Code"/>
                <a:sym typeface="Fira Code"/>
              </a:rPr>
              <a:t>System</a:t>
            </a:r>
            <a:r>
              <a:rPr lang="en" sz="11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.</a:t>
            </a:r>
            <a:r>
              <a:rPr lang="en" sz="1100">
                <a:solidFill>
                  <a:srgbClr val="F6F6F6"/>
                </a:solidFill>
                <a:latin typeface="Fira Code"/>
                <a:ea typeface="Fira Code"/>
                <a:cs typeface="Fira Code"/>
                <a:sym typeface="Fira Code"/>
              </a:rPr>
              <a:t>currentTimeMillis </a:t>
            </a:r>
            <a:r>
              <a:rPr lang="en" sz="11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+</a:t>
            </a:r>
            <a:r>
              <a:rPr lang="en" sz="1100">
                <a:solidFill>
                  <a:srgbClr val="F6F6F6"/>
                </a:solidFill>
                <a:latin typeface="Fira Code"/>
                <a:ea typeface="Fira Code"/>
                <a:cs typeface="Fira Code"/>
                <a:sym typeface="Fira Code"/>
              </a:rPr>
              <a:t> ROTATE_TIME_MILLIS</a:t>
            </a:r>
            <a:r>
              <a:rPr lang="en" sz="11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)</a:t>
            </a:r>
            <a:endParaRPr sz="1100">
              <a:solidFill>
                <a:srgbClr val="F6F6F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6F6F6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sz="11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11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23"/>
          <p:cNvSpPr txBox="1"/>
          <p:nvPr/>
        </p:nvSpPr>
        <p:spPr>
          <a:xfrm>
            <a:off x="6406600" y="342175"/>
            <a:ext cx="2363700" cy="55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2DC4C0"/>
                </a:solidFill>
                <a:latin typeface="Fira Code"/>
                <a:ea typeface="Fira Code"/>
                <a:cs typeface="Fira Code"/>
                <a:sym typeface="Fira Code"/>
              </a:rPr>
              <a:t>Code Slide</a:t>
            </a:r>
            <a:endParaRPr sz="2400" b="1">
              <a:solidFill>
                <a:srgbClr val="2DC4C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</Words>
  <Application>Microsoft Macintosh PowerPoint</Application>
  <PresentationFormat>On-screen Show (16:9)</PresentationFormat>
  <Paragraphs>46</Paragraphs>
  <Slides>11</Slides>
  <Notes>11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Fira Code</vt:lpstr>
      <vt:lpstr>Google Sans</vt:lpstr>
      <vt:lpstr>Arial</vt:lpstr>
      <vt:lpstr>Simple Light</vt:lpstr>
      <vt:lpstr>Title</vt:lpstr>
      <vt:lpstr>Colors &amp; fonts</vt:lpstr>
      <vt:lpstr>PowerPoint Presentation</vt:lpstr>
      <vt:lpstr>Template starts here</vt:lpstr>
      <vt:lpstr>Section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cp:lastModifiedBy>Stephanie Patterson</cp:lastModifiedBy>
  <cp:revision>1</cp:revision>
  <dcterms:modified xsi:type="dcterms:W3CDTF">2022-09-01T17:39:11Z</dcterms:modified>
</cp:coreProperties>
</file>