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_tux" initials="S" lastIdx="1" clrIdx="0">
    <p:extLst>
      <p:ext uri="{19B8F6BF-5375-455C-9EA6-DF929625EA0E}">
        <p15:presenceInfo xmlns:p15="http://schemas.microsoft.com/office/powerpoint/2012/main" userId="S_tu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0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56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973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555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089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641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252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4870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2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7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98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8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33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18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924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27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28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88AE7C-F21C-4D79-9554-45BAAB68CF9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797A-FC59-446C-BF6D-DB67D672DD48}" type="slidenum">
              <a:rPr lang="bg-BG" smtClean="0"/>
              <a:t>‹#›</a:t>
            </a:fld>
            <a:endParaRPr lang="bg-B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4F8002-4068-B709-F15F-035FC6F0708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12" y="493879"/>
            <a:ext cx="692538" cy="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12C9-9B63-0292-B886-944332B5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eMAG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0D71-B569-C3BC-7511-1EEEC5625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SOTIR DONKOV	</a:t>
            </a:r>
            <a:r>
              <a:rPr lang="bg-BG" dirty="0"/>
              <a:t>									</a:t>
            </a:r>
            <a:r>
              <a:rPr lang="en-US" dirty="0"/>
              <a:t>Stefan </a:t>
            </a:r>
            <a:r>
              <a:rPr lang="en-US" dirty="0" err="1"/>
              <a:t>Stefanov</a:t>
            </a:r>
            <a:endParaRPr lang="en-US" dirty="0"/>
          </a:p>
          <a:p>
            <a:pPr algn="r"/>
            <a:r>
              <a:rPr lang="en-US" sz="1400" dirty="0"/>
              <a:t>A final assignment in </a:t>
            </a:r>
            <a:r>
              <a:rPr lang="en-US" sz="1400" dirty="0" err="1"/>
              <a:t>ITTalents</a:t>
            </a:r>
            <a:r>
              <a:rPr lang="en-US" sz="1400" dirty="0"/>
              <a:t> Season_14 tutored by </a:t>
            </a:r>
            <a:r>
              <a:rPr lang="en-US" sz="1400" dirty="0" err="1"/>
              <a:t>Krasimir</a:t>
            </a:r>
            <a:r>
              <a:rPr lang="en-US" sz="1400" dirty="0"/>
              <a:t> </a:t>
            </a:r>
            <a:r>
              <a:rPr lang="en-US" sz="1400" dirty="0" err="1"/>
              <a:t>Stoev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42082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D38-3507-87EA-73F6-A62CACE1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837" y="1681953"/>
            <a:ext cx="5880326" cy="174704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Q&amp;A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239826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79BB-8229-BC95-5672-895290C8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the attention!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8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E7CF00-0B36-E403-E1B0-0264854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9" y="5170994"/>
            <a:ext cx="9404723" cy="1400530"/>
          </a:xfrm>
        </p:spPr>
        <p:txBody>
          <a:bodyPr/>
          <a:lstStyle/>
          <a:p>
            <a:r>
              <a:rPr lang="en-US" dirty="0"/>
              <a:t>Who’s who?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AF7DE-4BC5-108F-7085-96FCDACA0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804507"/>
            <a:ext cx="4396339" cy="4195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Sotir</a:t>
            </a:r>
            <a:r>
              <a:rPr lang="en-US" dirty="0"/>
              <a:t> </a:t>
            </a:r>
            <a:r>
              <a:rPr lang="en-US" dirty="0" err="1"/>
              <a:t>Donkov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457200" lvl="1" indent="0">
              <a:buNone/>
            </a:pPr>
            <a:r>
              <a:rPr lang="en-US" b="1" dirty="0"/>
              <a:t>Dentistry</a:t>
            </a:r>
            <a:endParaRPr lang="bg-BG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796362-866B-CA89-8DC1-67C338F2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800024"/>
            <a:ext cx="4396341" cy="4200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Stefan </a:t>
            </a:r>
            <a:r>
              <a:rPr lang="en-US" dirty="0" err="1"/>
              <a:t>Stefanov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Background:</a:t>
            </a:r>
          </a:p>
          <a:p>
            <a:pPr marL="914400" lvl="2" indent="0">
              <a:buFont typeface="Wingdings 3" charset="2"/>
              <a:buNone/>
            </a:pPr>
            <a:r>
              <a:rPr lang="en-US" sz="1600" b="1" dirty="0"/>
              <a:t>Political science</a:t>
            </a:r>
            <a:endParaRPr lang="bg-BG" sz="1600" b="1" dirty="0"/>
          </a:p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908FD61-9DE9-3FEF-CF7E-40945548AF65}"/>
              </a:ext>
            </a:extLst>
          </p:cNvPr>
          <p:cNvSpPr txBox="1">
            <a:spLocks/>
          </p:cNvSpPr>
          <p:nvPr/>
        </p:nvSpPr>
        <p:spPr>
          <a:xfrm>
            <a:off x="1103312" y="808990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b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4D585C9-E62D-FCD5-1A02-73F5E979AD79}"/>
              </a:ext>
            </a:extLst>
          </p:cNvPr>
          <p:cNvSpPr txBox="1">
            <a:spLocks/>
          </p:cNvSpPr>
          <p:nvPr/>
        </p:nvSpPr>
        <p:spPr>
          <a:xfrm>
            <a:off x="5654493" y="804507"/>
            <a:ext cx="4396341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bg-BG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ACC6E-0D93-9D2A-7D37-27C22465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335"/>
            <a:ext cx="2039796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3EE610-F322-B058-9B2B-3BBFC698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25" y="2281335"/>
            <a:ext cx="2295330" cy="22953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51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4724C-F5A0-61FE-ED62-A267BD1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assignment?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592579-16B8-0657-4BFB-01672845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have:</a:t>
            </a:r>
            <a:endParaRPr lang="bg-BG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DEE533-990A-6246-A3B9-85ECEC017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bg-BG" dirty="0">
                <a:solidFill>
                  <a:schemeClr val="tx2"/>
                </a:solidFill>
              </a:rPr>
              <a:t>ategories and subcategories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Checkout product. Add product to cart. Make order.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Search</a:t>
            </a:r>
            <a:r>
              <a:rPr lang="en-US" dirty="0">
                <a:solidFill>
                  <a:schemeClr val="tx2"/>
                </a:solidFill>
              </a:rPr>
              <a:t> for product</a:t>
            </a:r>
            <a:r>
              <a:rPr lang="bg-BG" dirty="0">
                <a:solidFill>
                  <a:schemeClr val="tx2"/>
                </a:solidFill>
              </a:rPr>
              <a:t> by name.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products</a:t>
            </a:r>
            <a:r>
              <a:rPr lang="bg-BG" dirty="0">
                <a:solidFill>
                  <a:schemeClr val="tx2"/>
                </a:solidFill>
              </a:rPr>
              <a:t> by pricing.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Admin functionality. CRUD products.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Set product discoun</a:t>
            </a:r>
            <a:r>
              <a:rPr lang="en-US" sz="1800" dirty="0">
                <a:solidFill>
                  <a:schemeClr val="tx2"/>
                </a:solidFill>
              </a:rPr>
              <a:t>t. 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Subscribe for mail notifications.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bg-BG" sz="1800" dirty="0">
                <a:solidFill>
                  <a:schemeClr val="tx2"/>
                </a:solidFill>
              </a:rPr>
              <a:t>BONUS - Search by min and max price. Review product functionality.</a:t>
            </a:r>
          </a:p>
          <a:p>
            <a:endParaRPr lang="bg-BG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1BAA10E-CD52-37D0-FBE9-1AB9B94F4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Result:</a:t>
            </a:r>
            <a:endParaRPr lang="bg-BG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CB0A52-E2F7-81F3-8A35-E0AF3A616D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/>
              <a:t>Category self-relation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chemeClr val="tx2"/>
                </a:solidFill>
              </a:rPr>
              <a:t>Done and added product Features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chemeClr val="tx2"/>
                </a:solidFill>
              </a:rPr>
              <a:t>Done and added search by Feature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tx2"/>
                </a:solidFill>
              </a:rPr>
              <a:t>Done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chemeClr val="tx2"/>
                </a:solidFill>
              </a:rPr>
              <a:t>Product and Category wide discount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/>
              <a:t>Done</a:t>
            </a:r>
          </a:p>
          <a:p>
            <a:pPr>
              <a:lnSpc>
                <a:spcPts val="2000"/>
              </a:lnSpc>
              <a:spcBef>
                <a:spcPts val="1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n-US" dirty="0"/>
              <a:t>Done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47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EF9-0C33-5017-920B-B599B89E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E99A-8E1B-37C7-D936-3553A55C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C7DE8E-799B-F10C-FBCA-51E598D1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0" y="2363211"/>
            <a:ext cx="2323254" cy="97104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805B85-5EB3-BB04-7AAF-2BD180C41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55" y="4225118"/>
            <a:ext cx="730765" cy="7307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C62FADD-F38D-F843-4F63-D860B7A2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948975"/>
            <a:ext cx="3106483" cy="8620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7B95FC-B5B7-AEBF-55C3-246EE1D35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5" y="645185"/>
            <a:ext cx="1228935" cy="12289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6DB279-8D4D-BB0E-9BCA-F7E0B8390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10" y="596043"/>
            <a:ext cx="1246495" cy="1327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64B35E4-31EB-44C8-9BA8-81C698B60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71" y="4311497"/>
            <a:ext cx="566738" cy="566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A2306E-314D-C3FE-57C2-A05765E0B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16" y="1164894"/>
            <a:ext cx="1698403" cy="169840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4FBAF70-5E93-1E77-3B1F-7B21C62E3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1" y="3507049"/>
            <a:ext cx="1650969" cy="103218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7A991A6-EEBA-E7FC-3BD8-2F1ED7AA54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19" y="2908594"/>
            <a:ext cx="1698730" cy="88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271B76E-EBAE-DE60-A131-AF7F5708DC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55" y="2014096"/>
            <a:ext cx="637232" cy="657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F897A99-A184-C116-A4A4-18F9A1C68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14" y="1942931"/>
            <a:ext cx="1025701" cy="5384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36233E0-6AD0-9D42-CB64-92039ECBFD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38" y="2295792"/>
            <a:ext cx="1384662" cy="46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F49A65-D9C0-DB62-7267-0E5A630CC6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10" y="3898776"/>
            <a:ext cx="1280918" cy="640459"/>
          </a:xfrm>
          <a:prstGeom prst="rect">
            <a:avLst/>
          </a:prstGeom>
          <a:ln>
            <a:noFill/>
          </a:ln>
          <a:effectLst>
            <a:outerShdw blurRad="63500" sx="117000" sy="117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6" name="Picture Placeholder 95">
            <a:extLst>
              <a:ext uri="{FF2B5EF4-FFF2-40B4-BE49-F238E27FC236}">
                <a16:creationId xmlns:a16="http://schemas.microsoft.com/office/drawing/2014/main" id="{9BB631E3-D6F0-EF24-D17C-0522314FA3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0" b="19050"/>
          <a:stretch>
            <a:fillRect/>
          </a:stretch>
        </p:blipFill>
        <p:spPr>
          <a:xfrm>
            <a:off x="6703641" y="737350"/>
            <a:ext cx="3346045" cy="1380793"/>
          </a:xfrm>
        </p:spPr>
      </p:pic>
    </p:spTree>
    <p:extLst>
      <p:ext uri="{BB962C8B-B14F-4D97-AF65-F5344CB8AC3E}">
        <p14:creationId xmlns:p14="http://schemas.microsoft.com/office/powerpoint/2010/main" val="19059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7F0-1319-132D-6126-E412C52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0E211-CF0A-FFE3-8659-15C99E260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D4E077-EC1D-65E3-8F29-2104BE9F2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r>
              <a:rPr lang="en-US" dirty="0"/>
              <a:t>Favorite products</a:t>
            </a:r>
          </a:p>
          <a:p>
            <a:r>
              <a:rPr lang="en-US" dirty="0"/>
              <a:t>Buy products</a:t>
            </a:r>
          </a:p>
          <a:p>
            <a:r>
              <a:rPr lang="en-US" dirty="0"/>
              <a:t>Subscribe for notifications</a:t>
            </a:r>
          </a:p>
          <a:p>
            <a:r>
              <a:rPr lang="en-US" dirty="0"/>
              <a:t>Search for products</a:t>
            </a:r>
          </a:p>
          <a:p>
            <a:r>
              <a:rPr lang="en-US" dirty="0"/>
              <a:t>Search for categories</a:t>
            </a:r>
          </a:p>
          <a:p>
            <a:r>
              <a:rPr lang="en-US" dirty="0"/>
              <a:t>Make reviews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CC4A0-36E8-230E-F53E-6CE45EF1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bg-BG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858B76D-C55E-E442-999F-FC6C60388B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CRUD products</a:t>
            </a:r>
          </a:p>
          <a:p>
            <a:r>
              <a:rPr lang="en-US" dirty="0"/>
              <a:t>Make admin</a:t>
            </a:r>
          </a:p>
          <a:p>
            <a:r>
              <a:rPr lang="en-US" dirty="0"/>
              <a:t>Manage Categories, Features, RSS, etc.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652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50B-4481-BACA-7A22-BEEE07C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75EDA-9F43-81D9-D4BB-CD37AC36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0052CD-855E-C574-DB23-570C51AB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8" y="196273"/>
            <a:ext cx="3330229" cy="2491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A2A655-E112-D012-88F7-0F4D2510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2642827"/>
            <a:ext cx="1920406" cy="190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98924E-472B-B640-F71F-B2A3F09F1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76" y="2703089"/>
            <a:ext cx="2110923" cy="2911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DDAED7-A51C-6624-7978-3A6FE239D7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32" y="4523809"/>
            <a:ext cx="3093988" cy="92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818F34-124D-D02D-53CE-81E13CD28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00" y="761769"/>
            <a:ext cx="2781541" cy="266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51D8913-E5B2-97E8-EB65-E292145DF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112" y="180938"/>
            <a:ext cx="2179509" cy="2339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712049-25CE-1FB0-AE59-F6E52E8FF3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69" y="3017991"/>
            <a:ext cx="1737511" cy="1752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39CABA-09C0-2101-B519-D469432BA5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91" y="3786170"/>
            <a:ext cx="1737511" cy="419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4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7815-61F3-48E9-0AA2-E391AA1E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03" y="797755"/>
            <a:ext cx="8825657" cy="566738"/>
          </a:xfrm>
        </p:spPr>
        <p:txBody>
          <a:bodyPr/>
          <a:lstStyle/>
          <a:p>
            <a:r>
              <a:rPr lang="en-US" dirty="0"/>
              <a:t>ER diagram</a:t>
            </a:r>
            <a:endParaRPr lang="bg-BG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096AED6-C9AC-67E3-EEB0-C732484F60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50" y="414005"/>
            <a:ext cx="7000000" cy="6029989"/>
          </a:xfrm>
        </p:spPr>
      </p:pic>
    </p:spTree>
    <p:extLst>
      <p:ext uri="{BB962C8B-B14F-4D97-AF65-F5344CB8AC3E}">
        <p14:creationId xmlns:p14="http://schemas.microsoft.com/office/powerpoint/2010/main" val="10953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D4F-462E-F439-AA50-B5FE4229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map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B47E-2A94-7608-4014-D92E2FAC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A2CA0-E8E8-94FB-078D-24D68A74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24" y="0"/>
            <a:ext cx="5928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034F-1C41-5BD6-70DF-3C867F56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61" y="2062066"/>
            <a:ext cx="6962677" cy="1366934"/>
          </a:xfrm>
        </p:spPr>
        <p:txBody>
          <a:bodyPr/>
          <a:lstStyle/>
          <a:p>
            <a:pPr algn="ctr"/>
            <a:r>
              <a:rPr lang="en-US" sz="4000" b="1" dirty="0"/>
              <a:t>Demo</a:t>
            </a:r>
            <a:endParaRPr lang="bg-BG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B978-425C-4472-2621-7BF7E7F49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505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178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eMAG</vt:lpstr>
      <vt:lpstr>Who’s who?</vt:lpstr>
      <vt:lpstr>What was the assignment?</vt:lpstr>
      <vt:lpstr>Tech Stack</vt:lpstr>
      <vt:lpstr>Main functionalities</vt:lpstr>
      <vt:lpstr>Class structure</vt:lpstr>
      <vt:lpstr>ER diagram</vt:lpstr>
      <vt:lpstr>Action map</vt:lpstr>
      <vt:lpstr>Demo</vt:lpstr>
      <vt:lpstr>Q&amp;A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eMAG</dc:title>
  <dc:creator>S_tux</dc:creator>
  <cp:lastModifiedBy>S_tux</cp:lastModifiedBy>
  <cp:revision>5</cp:revision>
  <dcterms:created xsi:type="dcterms:W3CDTF">2022-10-29T16:56:27Z</dcterms:created>
  <dcterms:modified xsi:type="dcterms:W3CDTF">2022-10-31T07:11:46Z</dcterms:modified>
</cp:coreProperties>
</file>