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7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notesSlides/notesSlide8.xml" ContentType="application/vnd.openxmlformats-officedocument.presentationml.notesSlide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notesSlides/notesSlide9.xml" ContentType="application/vnd.openxmlformats-officedocument.presentationml.notesSlide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3143" r:id="rId6"/>
    <p:sldId id="270" r:id="rId7"/>
    <p:sldId id="288" r:id="rId8"/>
    <p:sldId id="271" r:id="rId9"/>
    <p:sldId id="258" r:id="rId10"/>
    <p:sldId id="272" r:id="rId11"/>
    <p:sldId id="3139" r:id="rId12"/>
    <p:sldId id="3140" r:id="rId13"/>
    <p:sldId id="3141" r:id="rId14"/>
    <p:sldId id="3142" r:id="rId15"/>
    <p:sldId id="3148" r:id="rId16"/>
    <p:sldId id="274" r:id="rId17"/>
    <p:sldId id="3146" r:id="rId18"/>
    <p:sldId id="3147" r:id="rId19"/>
    <p:sldId id="3145" r:id="rId20"/>
    <p:sldId id="3144" r:id="rId21"/>
    <p:sldId id="3149" r:id="rId22"/>
    <p:sldId id="3150" r:id="rId23"/>
    <p:sldId id="3151" r:id="rId24"/>
    <p:sldId id="3152" r:id="rId25"/>
    <p:sldId id="3155" r:id="rId26"/>
    <p:sldId id="3154" r:id="rId27"/>
    <p:sldId id="3156" r:id="rId28"/>
    <p:sldId id="3162" r:id="rId29"/>
    <p:sldId id="3161" r:id="rId30"/>
    <p:sldId id="3158" r:id="rId31"/>
    <p:sldId id="3159" r:id="rId32"/>
    <p:sldId id="285" r:id="rId33"/>
    <p:sldId id="278" r:id="rId34"/>
    <p:sldId id="287" r:id="rId35"/>
    <p:sldId id="3157" r:id="rId36"/>
    <p:sldId id="280" r:id="rId37"/>
  </p:sldIdLst>
  <p:sldSz cx="12192000" cy="6858000"/>
  <p:notesSz cx="6797675" cy="9928225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sje Harteveld" initials="LH" lastIdx="1" clrIdx="0">
    <p:extLst>
      <p:ext uri="{19B8F6BF-5375-455C-9EA6-DF929625EA0E}">
        <p15:presenceInfo xmlns:p15="http://schemas.microsoft.com/office/powerpoint/2012/main" userId="d20e4f78e916a2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609E"/>
    <a:srgbClr val="9DD5C3"/>
    <a:srgbClr val="4DBFA9"/>
    <a:srgbClr val="7CCDA1"/>
    <a:srgbClr val="03A8D5"/>
    <a:srgbClr val="F7AC1A"/>
    <a:srgbClr val="FDDF00"/>
    <a:srgbClr val="81C241"/>
    <a:srgbClr val="82C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516A4-CA9E-7872-AE4C-3FD8EFD0A9DE}" v="68" dt="2022-03-28T10:10:43.575"/>
    <p1510:client id="{B9C52520-4124-4848-A759-B4E758EB365F}" v="79" dt="2022-03-28T09:57:34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5"/>
    <p:restoredTop sz="85541"/>
  </p:normalViewPr>
  <p:slideViewPr>
    <p:cSldViewPr snapToGrid="0">
      <p:cViewPr varScale="1">
        <p:scale>
          <a:sx n="97" d="100"/>
          <a:sy n="97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91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5B4E8-49FD-432F-8FEC-96725BF36B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84F93AD-B0B7-4472-A9A1-2E325829949A}">
      <dgm:prSet/>
      <dgm:spPr/>
      <dgm:t>
        <a:bodyPr/>
        <a:lstStyle/>
        <a:p>
          <a:r>
            <a:rPr lang="nl-NL"/>
            <a:t>Slimme meter</a:t>
          </a:r>
          <a:endParaRPr lang="en-US"/>
        </a:p>
      </dgm:t>
    </dgm:pt>
    <dgm:pt modelId="{D2A4C3CB-A206-4019-87F5-F27C734569AA}" type="parTrans" cxnId="{CB95F2DA-0BD4-4678-B787-8214B5AB35B2}">
      <dgm:prSet/>
      <dgm:spPr/>
      <dgm:t>
        <a:bodyPr/>
        <a:lstStyle/>
        <a:p>
          <a:endParaRPr lang="en-US"/>
        </a:p>
      </dgm:t>
    </dgm:pt>
    <dgm:pt modelId="{DE06CC83-F95F-4FDD-A60B-11147547A926}" type="sibTrans" cxnId="{CB95F2DA-0BD4-4678-B787-8214B5AB35B2}">
      <dgm:prSet/>
      <dgm:spPr/>
      <dgm:t>
        <a:bodyPr/>
        <a:lstStyle/>
        <a:p>
          <a:endParaRPr lang="en-US"/>
        </a:p>
      </dgm:t>
    </dgm:pt>
    <dgm:pt modelId="{C38E3F58-A3EA-4E77-B7C0-7F8D939FBD4C}">
      <dgm:prSet/>
      <dgm:spPr/>
      <dgm:t>
        <a:bodyPr/>
        <a:lstStyle/>
        <a:p>
          <a:r>
            <a:rPr lang="nl-NL"/>
            <a:t>Faciliterende diensten aanpassen </a:t>
          </a:r>
          <a:endParaRPr lang="en-US"/>
        </a:p>
      </dgm:t>
    </dgm:pt>
    <dgm:pt modelId="{D8573900-3984-4B0A-B885-6888D4F396F8}" type="parTrans" cxnId="{D069539D-C0D1-42F7-88BA-B342ED218914}">
      <dgm:prSet/>
      <dgm:spPr/>
      <dgm:t>
        <a:bodyPr/>
        <a:lstStyle/>
        <a:p>
          <a:endParaRPr lang="en-US"/>
        </a:p>
      </dgm:t>
    </dgm:pt>
    <dgm:pt modelId="{5EC4B1F1-E24B-48CC-B2C6-28A5D8A28C89}" type="sibTrans" cxnId="{D069539D-C0D1-42F7-88BA-B342ED218914}">
      <dgm:prSet/>
      <dgm:spPr/>
      <dgm:t>
        <a:bodyPr/>
        <a:lstStyle/>
        <a:p>
          <a:endParaRPr lang="en-US"/>
        </a:p>
      </dgm:t>
    </dgm:pt>
    <dgm:pt modelId="{7F10B638-A43C-4E05-BF5C-481C0CC449E5}" type="pres">
      <dgm:prSet presAssocID="{17D5B4E8-49FD-432F-8FEC-96725BF36B03}" presName="root" presStyleCnt="0">
        <dgm:presLayoutVars>
          <dgm:dir/>
          <dgm:resizeHandles val="exact"/>
        </dgm:presLayoutVars>
      </dgm:prSet>
      <dgm:spPr/>
    </dgm:pt>
    <dgm:pt modelId="{C4837898-0060-4579-B68F-4C47F1D30C5A}" type="pres">
      <dgm:prSet presAssocID="{884F93AD-B0B7-4472-A9A1-2E325829949A}" presName="compNode" presStyleCnt="0"/>
      <dgm:spPr/>
    </dgm:pt>
    <dgm:pt modelId="{9D9BC372-1354-4880-87AF-EA2B5A5BD393}" type="pres">
      <dgm:prSet presAssocID="{884F93AD-B0B7-4472-A9A1-2E325829949A}" presName="bgRect" presStyleLbl="bgShp" presStyleIdx="0" presStyleCnt="2"/>
      <dgm:spPr/>
    </dgm:pt>
    <dgm:pt modelId="{511D8E23-F87F-4179-B33D-4870870ECA4D}" type="pres">
      <dgm:prSet presAssocID="{884F93AD-B0B7-4472-A9A1-2E32582994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nieuwbare energie met effen opvulling"/>
        </a:ext>
      </dgm:extLst>
    </dgm:pt>
    <dgm:pt modelId="{62F4A5EC-8254-4FA3-BFE8-816C972AB19E}" type="pres">
      <dgm:prSet presAssocID="{884F93AD-B0B7-4472-A9A1-2E325829949A}" presName="spaceRect" presStyleCnt="0"/>
      <dgm:spPr/>
    </dgm:pt>
    <dgm:pt modelId="{DCE0A015-9503-441B-AB1D-CB1CB370B789}" type="pres">
      <dgm:prSet presAssocID="{884F93AD-B0B7-4472-A9A1-2E325829949A}" presName="parTx" presStyleLbl="revTx" presStyleIdx="0" presStyleCnt="2">
        <dgm:presLayoutVars>
          <dgm:chMax val="0"/>
          <dgm:chPref val="0"/>
        </dgm:presLayoutVars>
      </dgm:prSet>
      <dgm:spPr/>
    </dgm:pt>
    <dgm:pt modelId="{67741B67-C23B-43DE-A7BE-A4082FC63149}" type="pres">
      <dgm:prSet presAssocID="{DE06CC83-F95F-4FDD-A60B-11147547A926}" presName="sibTrans" presStyleCnt="0"/>
      <dgm:spPr/>
    </dgm:pt>
    <dgm:pt modelId="{95DFC3CC-344E-407B-AC5D-9F19B5F81C15}" type="pres">
      <dgm:prSet presAssocID="{C38E3F58-A3EA-4E77-B7C0-7F8D939FBD4C}" presName="compNode" presStyleCnt="0"/>
      <dgm:spPr/>
    </dgm:pt>
    <dgm:pt modelId="{97002D01-8278-4CD8-86AB-9F237D7D94E5}" type="pres">
      <dgm:prSet presAssocID="{C38E3F58-A3EA-4E77-B7C0-7F8D939FBD4C}" presName="bgRect" presStyleLbl="bgShp" presStyleIdx="1" presStyleCnt="2"/>
      <dgm:spPr/>
    </dgm:pt>
    <dgm:pt modelId="{9F19D8D7-28F0-483B-B9F4-56AAA38849CA}" type="pres">
      <dgm:prSet presAssocID="{C38E3F58-A3EA-4E77-B7C0-7F8D939FBD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98843CFB-2D71-4F4E-9E98-D86D292116E1}" type="pres">
      <dgm:prSet presAssocID="{C38E3F58-A3EA-4E77-B7C0-7F8D939FBD4C}" presName="spaceRect" presStyleCnt="0"/>
      <dgm:spPr/>
    </dgm:pt>
    <dgm:pt modelId="{820DF68B-C3A4-4C60-A1A3-A6208AB2CCEC}" type="pres">
      <dgm:prSet presAssocID="{C38E3F58-A3EA-4E77-B7C0-7F8D939FBD4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F784C30-E694-4E9A-928D-CB82103F7C54}" type="presOf" srcId="{C38E3F58-A3EA-4E77-B7C0-7F8D939FBD4C}" destId="{820DF68B-C3A4-4C60-A1A3-A6208AB2CCEC}" srcOrd="0" destOrd="0" presId="urn:microsoft.com/office/officeart/2018/2/layout/IconVerticalSolidList"/>
    <dgm:cxn modelId="{84D66C76-E6C8-494C-BF21-B7A2E2189DF5}" type="presOf" srcId="{884F93AD-B0B7-4472-A9A1-2E325829949A}" destId="{DCE0A015-9503-441B-AB1D-CB1CB370B789}" srcOrd="0" destOrd="0" presId="urn:microsoft.com/office/officeart/2018/2/layout/IconVerticalSolidList"/>
    <dgm:cxn modelId="{39F1E77C-E06D-43B8-B4E4-4A938A40B907}" type="presOf" srcId="{17D5B4E8-49FD-432F-8FEC-96725BF36B03}" destId="{7F10B638-A43C-4E05-BF5C-481C0CC449E5}" srcOrd="0" destOrd="0" presId="urn:microsoft.com/office/officeart/2018/2/layout/IconVerticalSolidList"/>
    <dgm:cxn modelId="{D069539D-C0D1-42F7-88BA-B342ED218914}" srcId="{17D5B4E8-49FD-432F-8FEC-96725BF36B03}" destId="{C38E3F58-A3EA-4E77-B7C0-7F8D939FBD4C}" srcOrd="1" destOrd="0" parTransId="{D8573900-3984-4B0A-B885-6888D4F396F8}" sibTransId="{5EC4B1F1-E24B-48CC-B2C6-28A5D8A28C89}"/>
    <dgm:cxn modelId="{CB95F2DA-0BD4-4678-B787-8214B5AB35B2}" srcId="{17D5B4E8-49FD-432F-8FEC-96725BF36B03}" destId="{884F93AD-B0B7-4472-A9A1-2E325829949A}" srcOrd="0" destOrd="0" parTransId="{D2A4C3CB-A206-4019-87F5-F27C734569AA}" sibTransId="{DE06CC83-F95F-4FDD-A60B-11147547A926}"/>
    <dgm:cxn modelId="{CF759112-5188-4CF6-89D1-581343818D2D}" type="presParOf" srcId="{7F10B638-A43C-4E05-BF5C-481C0CC449E5}" destId="{C4837898-0060-4579-B68F-4C47F1D30C5A}" srcOrd="0" destOrd="0" presId="urn:microsoft.com/office/officeart/2018/2/layout/IconVerticalSolidList"/>
    <dgm:cxn modelId="{3CB38B94-D1F9-4AC1-A2E9-DB8F191D1222}" type="presParOf" srcId="{C4837898-0060-4579-B68F-4C47F1D30C5A}" destId="{9D9BC372-1354-4880-87AF-EA2B5A5BD393}" srcOrd="0" destOrd="0" presId="urn:microsoft.com/office/officeart/2018/2/layout/IconVerticalSolidList"/>
    <dgm:cxn modelId="{88FBAF05-0534-483C-8F86-D35FA4480FFD}" type="presParOf" srcId="{C4837898-0060-4579-B68F-4C47F1D30C5A}" destId="{511D8E23-F87F-4179-B33D-4870870ECA4D}" srcOrd="1" destOrd="0" presId="urn:microsoft.com/office/officeart/2018/2/layout/IconVerticalSolidList"/>
    <dgm:cxn modelId="{43787C97-FA94-4730-B065-B4554D279AA4}" type="presParOf" srcId="{C4837898-0060-4579-B68F-4C47F1D30C5A}" destId="{62F4A5EC-8254-4FA3-BFE8-816C972AB19E}" srcOrd="2" destOrd="0" presId="urn:microsoft.com/office/officeart/2018/2/layout/IconVerticalSolidList"/>
    <dgm:cxn modelId="{DF009F0D-D73F-4676-9ED4-7FF9ECE731ED}" type="presParOf" srcId="{C4837898-0060-4579-B68F-4C47F1D30C5A}" destId="{DCE0A015-9503-441B-AB1D-CB1CB370B789}" srcOrd="3" destOrd="0" presId="urn:microsoft.com/office/officeart/2018/2/layout/IconVerticalSolidList"/>
    <dgm:cxn modelId="{1771E7A9-EEAA-4277-937D-2F7CFAAC0DC8}" type="presParOf" srcId="{7F10B638-A43C-4E05-BF5C-481C0CC449E5}" destId="{67741B67-C23B-43DE-A7BE-A4082FC63149}" srcOrd="1" destOrd="0" presId="urn:microsoft.com/office/officeart/2018/2/layout/IconVerticalSolidList"/>
    <dgm:cxn modelId="{42DC76D8-1096-4ADD-B03F-2478F545B408}" type="presParOf" srcId="{7F10B638-A43C-4E05-BF5C-481C0CC449E5}" destId="{95DFC3CC-344E-407B-AC5D-9F19B5F81C15}" srcOrd="2" destOrd="0" presId="urn:microsoft.com/office/officeart/2018/2/layout/IconVerticalSolidList"/>
    <dgm:cxn modelId="{BECCE7E3-0D5D-4C7C-9BCC-308E5CC32F3B}" type="presParOf" srcId="{95DFC3CC-344E-407B-AC5D-9F19B5F81C15}" destId="{97002D01-8278-4CD8-86AB-9F237D7D94E5}" srcOrd="0" destOrd="0" presId="urn:microsoft.com/office/officeart/2018/2/layout/IconVerticalSolidList"/>
    <dgm:cxn modelId="{8DF53339-889E-4F86-B690-733DA7459A5F}" type="presParOf" srcId="{95DFC3CC-344E-407B-AC5D-9F19B5F81C15}" destId="{9F19D8D7-28F0-483B-B9F4-56AAA38849CA}" srcOrd="1" destOrd="0" presId="urn:microsoft.com/office/officeart/2018/2/layout/IconVerticalSolidList"/>
    <dgm:cxn modelId="{C5230C50-EB1B-4168-ACC4-E5118B4934BA}" type="presParOf" srcId="{95DFC3CC-344E-407B-AC5D-9F19B5F81C15}" destId="{98843CFB-2D71-4F4E-9E98-D86D292116E1}" srcOrd="2" destOrd="0" presId="urn:microsoft.com/office/officeart/2018/2/layout/IconVerticalSolidList"/>
    <dgm:cxn modelId="{90CA7938-38B7-45B4-A851-B66E13E0DECA}" type="presParOf" srcId="{95DFC3CC-344E-407B-AC5D-9F19B5F81C15}" destId="{820DF68B-C3A4-4C60-A1A3-A6208AB2CC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BC372-1354-4880-87AF-EA2B5A5BD393}">
      <dsp:nvSpPr>
        <dsp:cNvPr id="0" name=""/>
        <dsp:cNvSpPr/>
      </dsp:nvSpPr>
      <dsp:spPr>
        <a:xfrm>
          <a:off x="0" y="714385"/>
          <a:ext cx="10515600" cy="1318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D8E23-F87F-4179-B33D-4870870ECA4D}">
      <dsp:nvSpPr>
        <dsp:cNvPr id="0" name=""/>
        <dsp:cNvSpPr/>
      </dsp:nvSpPr>
      <dsp:spPr>
        <a:xfrm>
          <a:off x="398956" y="1011130"/>
          <a:ext cx="725376" cy="7253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0A015-9503-441B-AB1D-CB1CB370B789}">
      <dsp:nvSpPr>
        <dsp:cNvPr id="0" name=""/>
        <dsp:cNvSpPr/>
      </dsp:nvSpPr>
      <dsp:spPr>
        <a:xfrm>
          <a:off x="1523290" y="714385"/>
          <a:ext cx="8992309" cy="131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80" tIns="139580" rIns="139580" bIns="1395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Slimme meter</a:t>
          </a:r>
          <a:endParaRPr lang="en-US" sz="2500" kern="1200"/>
        </a:p>
      </dsp:txBody>
      <dsp:txXfrm>
        <a:off x="1523290" y="714385"/>
        <a:ext cx="8992309" cy="1318866"/>
      </dsp:txXfrm>
    </dsp:sp>
    <dsp:sp modelId="{97002D01-8278-4CD8-86AB-9F237D7D94E5}">
      <dsp:nvSpPr>
        <dsp:cNvPr id="0" name=""/>
        <dsp:cNvSpPr/>
      </dsp:nvSpPr>
      <dsp:spPr>
        <a:xfrm>
          <a:off x="0" y="2362968"/>
          <a:ext cx="10515600" cy="1318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9D8D7-28F0-483B-B9F4-56AAA38849CA}">
      <dsp:nvSpPr>
        <dsp:cNvPr id="0" name=""/>
        <dsp:cNvSpPr/>
      </dsp:nvSpPr>
      <dsp:spPr>
        <a:xfrm>
          <a:off x="398956" y="2659713"/>
          <a:ext cx="725376" cy="7253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DF68B-C3A4-4C60-A1A3-A6208AB2CCEC}">
      <dsp:nvSpPr>
        <dsp:cNvPr id="0" name=""/>
        <dsp:cNvSpPr/>
      </dsp:nvSpPr>
      <dsp:spPr>
        <a:xfrm>
          <a:off x="1523290" y="2362968"/>
          <a:ext cx="8992309" cy="1318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580" tIns="139580" rIns="139580" bIns="1395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Faciliterende diensten aanpassen </a:t>
          </a:r>
          <a:endParaRPr lang="en-US" sz="2500" kern="1200"/>
        </a:p>
      </dsp:txBody>
      <dsp:txXfrm>
        <a:off x="1523290" y="2362968"/>
        <a:ext cx="8992309" cy="1318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44:32.6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1140 926 24575,'-47'0'0,"32"-3"0,11-3 0,-2 0 0,1-3 0,0-1 0,-2-2 0,3-2 0,-2-1 0,0-3 0,0 1 0,-1-3 0,2 1-232,-1-2 174,0-1-174,0 0 232,1 0 0,-3 0 0,2 2 0,0 0 0,2 3 0,1 1 0,2 3 0,0 0 0,0-1 0,0 1 0,1-2 0,0 1 0,0-1 0,0 0 0,0 0 0,0 0 0,0 0 0,1 1 0,0 0 0,1 0 0,1 1 0,0 0 0,2 1 0,0-1 0,0 0 0,1 0 0,0 0 0,1-1 0,1 1 0,-1-1-319,3 0-78,0-1-1,0 0 80,2 0 318,0 0 0,0 0 0,0 1 0,0 0 0,0 2 0,1 0 0,-2 1 0,1 2-148,0 0-35,0 0-1,1 0 38,-2 1 146,2 0 0,-1 1 0,0 0 0,0 1 0,6-3 0,0 2 0,5-2 0,-4 3 0,1 2 0,-8 2 0,3 0 0,-1 1 0,0 0 0,6 1 0,0 0 0,3 0-44,-1 0 33,-2 2 174,-3 3-111,-1 2 781,-1 4-677,-3 2 471,2 3-627,-5 0 0,3 3 127,-5 0-96,2 4 97,-3-6-128,0 0 0,-3-5 0,0 1 0,-1-1 0,2 1 0,-3 1 0,1-1 0,-1 1 0,-1 0 0,0 0 0,1 0 0,-1-1 0,0 1-214,0 1-53,0 0-1,-1 1 55,0 0 213,0 0 0,-1 1 0,-1-2 0,0 1 0,-1 0 0,0-1 0,-2 1 0,2 0 0,-1 0 0,-2 0 0,1 1 0,-2-1-327,0 0-81,-1 0-1,0 1 83,-3 0 326,0 0 0,0 0 0,1-1 0,-1 1 0,-1 0 0,2 0 0,0-1 0,0-1 0,1 0 0,1-1-115,-1 0-27,2-1-1,-4 4 29,0-1 114,-1 2 166,4-3-124,1-3 561,1-2-494,2-2 1011,0 0-948,-1-1 780,1 0-885,-1 0 201,1-4-268,-3 0 0,1-1 0</inkml:trace>
  <inkml:trace contextRef="#ctx0" brushRef="#br0" timeOffset="1">990 1066 24575,'-27'-5'0,"19"5"0,4 3 0,1 0 0,-2 0 0,2 2 0,0 0 0,0 3 0,1-2 0,-3 3 0,4-1 0,-2 2 0,3-1 0,-2 0 0,1 0 0,0 0 0,0 1 0,-1-1 0,0 1 0,2 0 0,0 0 0,0 0 0,0 0 0,0-1 0,2 1 0,0-2 0,1 1 0,1-1 0,0-1 0,3 0 0,-2 0 0,2-2 0,-1 1 0,2-1 0,-1 0 0,0 0 0,1 0 0,0-1 0,0 1 0,1-1 0,-2 0 0,3-1 0,-1 1 0,1-1 0,2 1 0,-2-1 0,2 0 0,1-1 0,1-1 0,-3 0 0,3 0 0,-3 0 0,1-1 0,-2 0 0,1 0 0,2 0 0,0 0 0,1 0 0,0-2 0,1 0 0,-3-2 0,2 1 0,0-2 0,-2 0 0,2 0 0,-2 0 0,0-1 0,0 1 0,1-3 0,-1 1 0,-1-2 0,-1 1 0,1-1 0,-4 0 0,2 0 0,-3-1 0,-1 0 0,0 0 0,-3 0 0,1 0 0,-2 2 0,0-1 0,-1 1 0,0 1 0,0-2 0,0 1 0,0-1 0,0-1 0,0 1 0,0-2 0,0 1 0,-1-1 0,-1 2 0,0-1 0,-1 4 0,-1-2 0,-1 2 0,0-2 0,-2 3 0,0-2 0,2 2 0,-3 0 0,1 1 0,0-1 0,-1 1 0,1 0 0,-2-2 0,3 3 0,-3-3 0,3 3 0,-1-3 0,2 1 0,-2 1 0,1-3 0,-2 3 0,0-1 0,-1 1 0,1 1 0,-1 0 0,-1 1 0,3 0 0,-2 0 0,2 0 0,-2 1 0,2-1 0,-1 1 0,1 1 0,1-1 0,-2 1 0,3 0 0,-2 0 0,1 0 0,2 0 0,-3 0 0,3 0 0,-2 0 0,1 0 0,0 0 0,1 0 0,-1 1 0,0-1 0,3 1 0,-3 0 0,2 1 0,-1-1 0,1 2 0,-2-1 0,1 0 0,-1 0 0,2-1 0,-3 0 0,3 0 0,-2 0 0,2 0 0,-3 1 0,0 0 0,1 1 0,-2 0 0,3 1 0,-4 0 0,4 0 0,-2 0 0,0 0 0,1-2 0,0 2 0,-1-2 0,1 1 0,1 0 0,0 0 0,-1 0 0,1 1 0,0 1 0,-1-1 0,1 0 0,1 0 0,2-2 0,-1 1 0,2-1 0,-1 1 0,3 2 0,2 1 0,1 1 0</inkml:trace>
  <inkml:trace contextRef="#ctx0" brushRef="#br0" timeOffset="2">1494 1188 24575,'3'-13'0,"-1"10"0,3 3 0,1 0 0,2 0 0,3-1 0,2 1 0,3-1 0,0 0 0,2-2 0,-1 2 0,1-1 0,-1 1 0,2 0 0,2 1 0,-1 0 0,2 0-251,1 1 189,-4-1-188,0 1 250,-5 0 0,0 0 0,0 1 0,0 0 0,1 0 0,-1 0 0,2 1 0,-1 0 0,1 0 0,0 0 0,0 1 0,0 0 0,0 0 0,1 1-270,-1 0-67,-1 0-1,2 1 69,0 1 269,-1-1 0,1 1 0,-1-1 0,0 1 0,-1 0 0,-1 0-124,0 0-29,0 0-1,-1 1 31,-2-1 123,2 1 0,-1 0 0,1 1 0,-2 1 0,0-1 0,0 1 0,0 1 0,-3 0 0,2 1 0,-3-1 0,2 0 0,-2 0 0,3 5 0,-3-3 0,2 3 0,-4-4 0,0 0 0,0 5 0,-1 1 0,2 4 0,-3 1-77,0-3 58,-3 0-57,1 0 76,-2 0 0,0 1 0,-4-2 0,-3 1 0,-4-3 0,-1 2 0,-1-2 0,-4-1 0,0-1 0,2-4 0,0-2 0,-1-2 0,-2 0-72,0-2-16,0 0-1,6-3 19,-1 0 70,-1 0 0,0 0 0,0 0 0,0 0 0,0-1 0,1 0 0,-1 0 0,0-1 0,0 1 0,-1-1 0,1 0 0,-1 0 0,1 0 0,0 0 0,0-1 0,-1-1 0,2 0 0,-2-1 0,1-1 0,-1 0 0,0-1 0,1 0 0,0-1 0,0 0 0,2 1 0,-1-1 0,0-1 0,0 1 0,1-1 0,-1 1 0,1-1 0,1 0 0,0 0 0,1 0 318,-4-4-239,3 1 240,-1-3-319,3 3 0,0 0 0,1-1 0,-1 0 0,0 1 0,1-1 0,-5-3 0,-1 1 0,-2-2 0,1 1 0,2 0 0,-1 1 0,4-2 0,0-1 0,1 0 0,-2 2 249,3 2-187,-3 1 268,0 1-310,1 1 458,1-1-378,2-1 506,-1 0-554,2 0 157,-1-1-209,2 3 0,-1-1 0,2 4 0,-3 0 0,1-1 0,-2 1 0,-1-2 0</inkml:trace>
  <inkml:trace contextRef="#ctx0" brushRef="#br0" timeOffset="3">870 1259 24575,'3'-20'0,"-6"16"0,-8 7 0,-1 1 0,-3 1 0,-3 0 0,-1 2 0,0-2 0,-4 3-337,1-3 252,3 1-251,0-2 336,5-1 0,1 0 0,-1 0 0,0 0 0,-1 0 0,1 1 0,-1-1 0,-1 0 0,1 1 0,-1 0 0,0 0 0,0 0 0,0 1 0,0 0 0,1 1 0,-1 0-270,0 0-66,0 1-1,-1 1 68,1 0 269,0 0 0,0 0 0,1 0 0,0 0 0,0 1 0,-1-1 0,0 0 0,0 0 0,0 1 0,1 0 0,-1 1 0,1 0 0,0 1 0,1 0 0,0 0 0,0 2 0,1-1 0,-1 1 0,2-2 0,-1 1 0,2 0 0,-1 0 0,3 0 0,-1 0 0,2 0 0,-1 2 0,3-1 0,0 0-93,2 0-23,0 0 0,-1 0 24,3-1 92,0 1 0,0-1 0,1 5 0,1 2 0,2 3 0,3 0 0,5-4 0,5 1-181,-1-6-45,1-1-1,-3-5 47,0 0 180,2 0 0,0-2 0,1 1 0,1-2 0,1 0 0,0-2 0,2 0 0,-1 0 0,0-2 0,1-1-175,0-1-43,1-1 0,0-1 44,-1-1 174,1-1 0,0 0 0,0-1 0,-1 1 0,0-1 0,1 0 0,-1 1 0,-1-1 0,1 0 0,-1 0 0,3-1 0,-2-1 0,1-1 0,1-1-164,-1 0-40,0-1-1,0-1 42,0 1 163,0-1 0,-1-1 0,1 0 0,-1 0 0,0-1 0,-1 0 0,-1 0 0,-2-1 0,0 1 0,-1 0-162,-2-1-39,-1 1-1,0-1 41,-1 0 161,-2 1 0,1-1 0,-3 1 0,1 1-5,-2-1 0,0 0 0,-1 0 1,-1 0 4,-2 1 0,1 0 0,-1-5 586,-1 1-440,-1-2 1277,-1 5-1214,-2 5 1214,-2 3-1276,2 4 544,-1 2-559,-1 0 104,1-1 1,-2 0 0</inkml:trace>
  <inkml:trace contextRef="#ctx0" brushRef="#br0" timeOffset="4">1019 1384 24575,'2'16'0,"-2"-8"0,0 2 0,0-1 0,0 2 0,0-1 0,0 2 0,0 0 0,0 2 0,0 2 0,0 1 0,0 2 0,0 0 0,0 1 0,0 0 0,0 0 0,-1-1 0,0 1 0,0 0 0,-2-1 0,1 1 0,0-1 0,0 2-270,-1 1 202,1-4-201,0-1 269,1-5 0,-1 1 0,-1 4 0,1-3 0,-2 4 0,1-5 0,1 0 0,-2 5 0,-2 1 0,-1 4 0,1 0 0,0-5 0,1-2 0,1 1 0,-2 2 0,1 4 0,-2 1 0,3-1 0,-1 1 0,2-5 0,-1-2 0,1 1 0,1 0 0,-2 5 0,1 0 0,-1 0 0,2 0 0,0 1 0,0-1 0,0 0 0,1-2 0,-1 1 0,1 0 0,-2 1 0,2-1 0,-1 1 0,1-1 0,0 1 0,-1-2 0,2 3 0,-2-1 0,0-1-83,0-1 62,-1-1-61,2-1 82,0-2 0,0 2 0,1-3 0,0 0 267,0-1-200,0-2 285,0-3-330,1 1 63,0-3-85,3 1 0,0-1 0,0 1 0,1 0 0,0 0 0,1-1 0,-1 0 0,3 0 0,-2 0 0,3-1 0,-1-2 0,2 2 0,0-3 0,0 2 0,-1-2 0,2 1 0,-3 0 0,3 0 0,-2 0 0,1-1 0,1 0 0,-3-1 0,3 0 0,-1 0 0,2-1 0,1 0 0,2 0 0,-1 0 0,0 0 0,-1 0 0,1 0 0,0-2 0,-1 1 0,2-1 0,0 0 0,0 0 0,-1 0 0,1 0 0,-2-1 0,-1 0 0,-1-2 0,1 0 0,-1-2 0,1 0 0,-2-1 0,2 1 0,-1 0 0,-1-1 0,1 1 0,-1 0 0,-2 0 0,1-1 0,-3 1 0,2-3 0,-4 1 0,0-2 0,-1 1 0,2-1 0,-3-1 0,1 0 0,-1 1 0,0-1 0,-1 0 0,2-1 0,-2-1 0,1-2 0,-2-2 0,3-3 0,-3 0 0,2-1 0,-2 1 0,0 1 0,0 1 0,0 0 0,0-3 0,0 2 0,-1-2 0,-1 1 0,0-1 0,-1 1 0,-1-2-255,1 0 191,0-2-190,1 0 254,0 0 0,-2 0 0,2 4 0,0 2 0,-2 0 0,1-2 0,-5-5 0,3 1 0,-1 5 0,0 2 0,2-2 0,-1 0 0,-1-5 0,0 1 0,0 1 0,2 0 0,0 0 0,1-1 0,-2 0 0,2 0 0,-1 1 0,-1 2 0,0-2 0,1 1 0,0-3 0,0 2 0,0 0 0,1 1 0,1 2 0,0 2 0,0-1 0,0 1 0,-1-2 0,0 2 0,1 0 254,0 2-190,1 1 191,-2 1-255,2-1 0,-2 1 0,1-1 0,1 0 0,-1 1 0,2-1 0,-2 1 0,1 1 0,-1 0 0,1 2 0,-1 0 0,-1 0 0,1 2 0,0-1 0,0 1 0,0-1 0,-1 0 0,1 0 0,-1 0 0,1 1 0,-1-2 0,0 2 0,0 0 0,-1-1 0,1 3 0,0-3 0,1 2 0,0-2 0,2 3 0,-1-2 0,0 3 0,1-2 0,-1 2 0,1-1 0,-1 1 0,1-1 0,0 1 0,0 0 0,0 0 0,0 1 0,0-1 0,0 0 0,0 1 0,0-1 0,0 1 0,0-1 0,0 1 0,0-2 0,0 0 0,0-1 0,0-1 0,0 1 0,-3 5 0,0 3 0,-2 4 0</inkml:trace>
  <inkml:trace contextRef="#ctx0" brushRef="#br0" timeOffset="5">1236 1066 24575,'-8'17'0,"5"-12"0,3-2 0,1-1 0,2 1 0,-1-1 0,2 0 0,0 0 0,2-1 0,-1-1 0,0 0 0,0 0 0,-1 0 0,-1-2 0,0-2 0,0-1 0,1-2 0,-1 0 0,-2-1 0,2 2 0,-3-2 0,0 3 0,0 0 0,0 2 0,-2 1 0,0 1 0,-2 1 0,-1 0 0,1 0 0,-1 1 0,0 1 0,2 0 0,0 1 0,1-1 0,1 0 0,1 0 0,0 0 0,0 0 0,1 0 0,0-2 0,-1 1 0,-1-1 0,-2 0 0,-2 1 0,1 2 0,2-1 0,-1 2 0,3-1 0,0-1 0,2 0 0,1-1 0,1-1 0,2 0 0,-3-1 0,0-1 0,0-3 0,-1 1 0,2-2 0,-3 2 0,0 2 0,-1 0 0,-1 2 0,0 0 0,-1 2 0,-1 0 0,2 1 0,1-1 0,0 1 0,1-2 0,2-1 0,-1 0 0,-1 0 0,-2 0 0,0 0 0,-3 0 0,3 1 0,-1-1 0,3 3 0,1 1 0,3 1 0</inkml:trace>
  <inkml:trace contextRef="#ctx0" brushRef="#br0" timeOffset="6">1279 1058 24575,'-30'2'0,"22"0"0,7 1 0,0 0 0,1 0 0,0-1 0,1-1 0,0-1 0,0 0 0,2 0 0,-1 0 0,-1 0 0</inkml:trace>
  <inkml:trace contextRef="#ctx0" brushRef="#br0" timeOffset="7">1115 1058 24575,'-33'7'0,"25"-4"0,7 2 0,1-2 0,0-1 0,1-1 0,1-1 0,2 0 0,1-1 0,2-2 0,-2-2 0,1 0 0,-3-2 0,-1 2 0,-1 0 0,-2 3 0,-1 1 0,-3 3 0,0 3 0,1 3 0,0 1 0,1 0 0,2 0 0,0-4 0,3 0 0,-1-3 0,5-1 0,-3 0 0,3-3 0,-1-1 0,0-4 0,-1-2 0,1 0 0,-3 0 0,-1 2 0,-1 2 0,-1 2 0,-4 2 0,0 2 0,-1 1 0,-1 3 0,2 1 0,1 0 0,2 1 0,-1-2 0,2 1 0,0 2 0,1 1 0</inkml:trace>
  <inkml:trace contextRef="#ctx0" brushRef="#br0" timeOffset="8">1083 1085 24575,'10'-6'0,"-7"4"0,-3 0 0,3 2 0,3 0 0,2 2 0,2 0 0</inkml:trace>
  <inkml:trace contextRef="#ctx0" brushRef="#br0" timeOffset="9">1107 1220 24575,'1'22'0,"1"-15"0,1-3 0,3 0 0,-2-2 0,2 0 0,1-2 0,-1 1 0,0-1 0,1 0 0,-1 0 0,2 0 0,-3-1 0,4 0 0,-3-2 0,2-1 0,-2-2 0,1 1 0,-1-1 0,-1 3 0,-2-2 0,-1 2 0,0 1 0,-5 1 0,1 3 0,-4 0 0,-1 4 0,0-2 0,-2 0 0,3 0 0,-1-2 0,1 1 0,0-2 0,0 0 0,0-1 0,1 0 0,-2 0 0,2 0 0,-1-1 0,1 0 0,0-1 0,3 0 0,-1 0 0,0 0 0,2-1 0,-1 1 0,1-2 0,-1 0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50.020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455 10 9502,'-6'-3'1365,"3"2"-922,1 0-128,-1 0-98,1 0 146,-1 0-88,0 1 93,-1-1-62,1 1-73,-1 0 39,0 0-88,-1 0 1,-1 1 79,-1 1-33,-1 4 118,-2 1-25,-2 3-52,-2 2 28,-3 2-29,-2 2-32,-2 3 24,-2-1-67,-2 2 67,0 0-51,-2 0 62,3 1 33,-3 1-40,4-2 76,-1 1-132,4-3 19,0-1-94,4-3 19,1-2-119,5-2 39,1-2-94,4-2 106,1-2-359,3-2 220,2-4-604,2 0 340,4-7-176,-1 1 186,2-3-16,-1 1 22,-1 2-41,0-1-1,0 2 98,-1-1-51,0 0 101,0 2-55,1-2 49,0 1-11,0-2-41,1 0 36,-1-1-16,1 0 90,-1 0 72,1 0 14,-1 1-14,0-1-62,0 2 105,0 0-19,-1 1 206,2 1-97,-2 0 63,3 0-88,-1-1-47,2 1 60,0 0-23,1 0 59,-1-1-11,2 0 2,-1 0-9,-1 1-25,1-1 69,-2 1-39,0 0 94,-1 1 67,-1 0-26,0 2 48,-2 0-58,0 2-90,0-1 155,0 1-80,0 1 129,0-1-25,1 0-41,-1 0 34,0 0-26,0 0 6,1 0-34,0 0-26,0 1-10,1 0-48,0 0 34,1 1-46,1 1 61,2 3 1,1 0 11,2 2 31,2 2-32,3 0 0,1 1 0,1 0-129,2 1-4,-1 1-16,2 1-103,-1-1 90,1 2-90,-2 0 5,-1 0 46,-1 1-60,-2-1 95,0 1-27,-4-1 77,-1-1-132,-1 0 47,-3 0-127,-1 1 40,0 0 10,-2 0-248,0 0 98,-1-3-161,0-1 164,1-4 72,1 1-554,1-2 129,1-1-349,0 0-378,0-2 403,-1 1-110,2-1 535,0 3 474,2 2 0,1 1 0</inkml:trace>
  <inkml:trace contextRef="#ctx0" brushRef="#br0" timeOffset="1">451 160 9502,'-3'-13'658,"2"6"-299,0 1-53,0 0 46,1-1-75,-1 0-19,1 1-17,-1 0 10,1 1-74,-1 0 156,1 2-63,0-1 92,0 2 38,-1 0-107,1 0 424,0 1-308,-1 0 421,0 0-452,-1 1 86,1 0-184,-1 0-48,1 2-34,0 0-20,0 3-47,0 0-44,1 3 48,-1 2-98,0 0 40,0 2-15,1 3 14,-1 1-23,0 2 12,0 3-94,-1 3 77,1 3-2,-2 4 28,1 2 2,-1 4 66,0 2 68,-1 6 44,0-1 35,0 3-69,0-1 24,1-3-65,1 0 48,0-4-49,1-3 1,0-2-8,1-3-142,0-4 18,0-2-90,0-4 101,0-2-286,0-3 125,0-3-204,0-2-260,0-3 161,0-3-246,0-1 252,0-1-685,0-1 628,-1-1-997,-1 0 938,-1-1-224,0-1-210,0 0 288,0-1-248,0-1 94,2-2 511,0 0-126,-1-1 431,0-2 0,-1-1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9:17:13.444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9:17:13.446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1507 202,'31'5,"-9"0,-6 0,-5 3,-2-1,5 6,-4-4,1 2,-1 2,0-2,2 0,-1 0,1 0,-2-2,1 3,-1-1,-2 0,2 6,-3-5,3 5,-2-3,0 1,1 0,-1-1,1 0,-1 1,-1-3,2 5,-2-3,1 1,0 2,-1-4,1 4,0-4,1 3,-1-3,1 2,0-1,-1 2,1-2,-1 1,1 0,-2-1,1 2,-1-1,0 0,0 0,0 2,0-2,0 3,-2-4,1 4,0-2,1 1,0 0,0-1,1 1,-2-1,0 0,0 2,-2-3,1 1,0 1,0 2,-1-2,0 1,1-1,-1-1,2 2,-1-1,1-1,0 2,-1-1,0 1,-1-1,1-1,-1 2,1-1,-1 1,1 0,-1-2,1 1,-1 1,1 0,0 0,0 1,0-3,0 3,0-1,-1-3,2 4,-2-3,3 4,-2-4,2 3,-1-1,-1-1,0 1,1 0,-2 0,2 0,-2 1,0-2,0 0,0 1,1 2,2-1,-3-2,2-1,-1 1,0-2,2 5,-1-5,1 3,0-3,1 4,0-2,-2 0,1-2,-2 1,1 1,-2 2,0-1,-1-1,-1 4,0-3,-2 1,1 2,-1-5,0 4,1-2,0 0,0 1,0 1,1-4,0 5,0-3,1 1,-1 1,0-4,1 4,-1-2,2 1,-2-1,1 0,-1 1,0-2,0 4,-2-6,2 6,-1-3,0-2,2 5,-1-4,1 2,0 0,-1-4,2 5,-2-4,1 2,-1 0,1-1,0 2,0-1,1 2,-2-2,0 1,-1-2,0 3,-1-3,0 2,1-1,-1 2,2 1,0-5,1 2,1 0,0-1,1-1,-2 1,2 2,-2-1,3 0,-2 0,2 2,-2-4,2 2,-1 0,0-1,1-2,0 3,1-1,-1-1,1 2,-1-1,0-2,2 4,-4-5,3 6,-3-7,2 5,-1-1,0 0,0 1,0 0,-2 0,1 1,-1-2,0 2,-2-1,1 0,0 1,0-2,2 1,-1-2,2 2,-1-1,0 0,0 1,-1-2,1 2,0 0,0-1,0 1,1 0,1-2,-1 2,0 0,-1-2,1 4,-1-4,0 3,1-3,0 1,1-2,-1 2,2 0,-2-2,2 3,-2-3,1 4,0-3,-1 3,1-2,-1-1,2 3,-2-3,2 2,-2-2,-1 0,1 4,-2-5,1 2,-1 2,-1-3,1 3,1-2,0-2,2 6,-1-9,2 7,0-5,0 1,1 2,-1-2,1 1,2-4,-1 3,1-4,1 3,-2-3,1 3,0 0,-1-3,2 4,-2-4,1 4,0-1,-2-1,2 1,-2-1,2 0,0-1,0-1,0 2,1-2,-1-1,1-1,0 1,0-2,1-1,1-3,1-2,-1-1,1-1,-1 0,1 0,-2 1,2-1,-1 0,-1 0,2-2,-2-1,1-3,0 1,-1-1,0-1,0 0,0 1,0-1,0 0,1 0,0 0,-1 0,2 0,-4 1,3-2,-1 0,-2-2,2-1,-4 0,1-1,0-2,-1 0,0 0,0 0,0-2,-1 0,-1 0,-1 1,0-5,-1 5,1-4,0 2,0 0,-1 1,1 1,0-3,-1 1,1-1,-1 0,0 1,0 0,-1 0,1-1,0 1,0-1,1 0,-1 0,1 2,1-4,-1 4,0-4,0 5,0-3,-1 0,0 0,-1 0,1 0,0 0,0 2,0-2,0 1,2-1,-1 0,1 2,-1-1,1 0,-2 2,1-1,-2-1,2-2,-1 2,1-1,-1 3,1-2,1 1,-1-1,0-1,0 1,1 1,-1 1,1-3,-1 1,-1-1,1 0,-1 0,0 0,0 0,-1 1,1-1,-2 0,2 0,-2-1,1 1,-1-1,1 1,-1-2,0 0,-1 4,1-4,0 3,0-1,0-1,0 2,1-1,0 0,0 2,0-4,0 4,0-2,-1-2,0 5,1-4,-1 2,1-4,-1 3,0-1,0 0,0 1,0-2,0 1,-1 1,0-2,1 4,-2-5,0 6,0-6,0 5,0-2,0-3,0 6,0-6,0 3,0 0,0-3,0 3,1 0,-1-3,1 6,0-7,0 7,0-6,0 3,1 1,0-5,-1 6,1-4,1 1,-2 5,1-8,0 5,-1-1,2-2,-1 4,2-4,1 3,1 0,0 1,0 1,-2-2,1 0,-1 1,0-4,-1 4,0-3,-1-1,2 1,-2-1,2 2,-1 0,0 2,0-1,0-1,-1 2,0-4,0 4,-2-4,2 2,-2 0,0-1,0 1,0-1,0-1,1 4,0-5,1 4,0-1,2 0,0 2,1-1,0 0,0 1,-1-1,1 2,0-2,1 1,-1-2,0 1,-1-1,2 0,0 4,2-4,0 5,1-3,-1 4,2-3,-2 2,1-2,-2 0,0 0,0-2,-1 0,1-1,-1 2,0-1,1 1,1-1,-2 3,3-2,-3 3,2-5,-1 3,1 0,-1-2,1 2,0 1,1-3,-1 4,1-3,-2 3,0-4,-2 2,1-5,-1 4,1-2,0 0,-1 1,2-1,-1 3,0 0,1-3,-1 4,1-3,1-1,-2 5,2-5,-2 4,1-3,-1 1,0-1,0 0,0 1,1-1,1 1,-1-1,0 3,0-5,-1 6,2-6,-2 2,1-1,0 2,-1-1,1-1,-1 2,2-4,0 4,-1-1,2 0,-2 4,2-3,0 2,0 1,0 0,1-2,-2 3,2-4,0 1,-2 3,4-2,-3 3,3-2,0 4,-1 0,2 0,-1 2,0-3,-1 2,1-1,-1 1,1 1,1 0,-1 0,1 0,-1 2,0-3,1 1,-2-2,2 1,-2 0,2-1,1 1,-3 1,2 0,-1 0,0 0,1 1</inkml:trace>
  <inkml:trace contextRef="#ctx0" brushRef="#br0" timeOffset="1">1625 199,'26'15,"-9"-3,-3-1,-6-1,1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1" brushRef="#br1" timeOffset="1">63 99 9502,'-11'11'-491,"5"-4"404,0 1 46,-1 2 50,0-1 3,2 1-28,-1 0 45,3-1-47,-1-2 58,1 0-121,1-2 20,1-2-185,0 0 163,2-2-42,0 0 125,4 0 0,-1-1 0,4 1 0</inkml:trace>
  <inkml:trace contextRef="#ctx1" brushRef="#br2" timeOffset="2">1443 197 9123,'-5'-3'851,"3"2"-604,1-1-84,0 1 36,0 1 1081,0-3-823,0 3 872,0-3-1023,0 3-90,0 0 46,0-1-97,0 1 29,0-1 547,1 1-440,0-2 358,0 2-678,3-1 39,-1 1-50,2 0 57,-2 0-19,0 1 10,1-1-26,-2 2 26,1-1 0,0 0 2,0 2 4,0-2-36,0 1 19,0 1-20,0-2 32,1 2-35,-2 0 23,3-1-26,-2 1 4,1 0 19,-1 0-23,1-1 28,1 1-70,-1 0 50,-1 1-57,1-1 66,0 0-5,0 1 3,-1-1-3,1 1 35,-1-2-28,1 3 29,0-3-35,0 2 17,0-1-12,0 1 14,0-1-5,0 0-7,0 0 12,-1 1-12,0-1 37,1-2-26,-2 2 29,2-2-34,-2 2-7,2-2 6,-1 2-6,0-2 44,0 2-26,0-1 27,1 0-36,-1 0 1,0 1 1,0-3 3,0 2-14,0 0 13,0-1-13,-1 0 16,2 2-30,-1-1 19,0-1-22,0 0 26,0 1-25,-1-1 17,2 1-20,-1-1 7,0 0 13,0 1-19,1-1 19,0 0-28,0 1 20,0-1-19,0 2 23,1-2-29,0 2 21,0 0-25,0 1 20,0 0 3,-1 0-4,1 1 4,1-1-10,-2 0 3,1-1-5,-2-1 27,1 1-10,0 0 13,-1 0-18,1-1 56,-1 1-39,0-1 44,1 2-38,0-2-8,0 3 10,0-1-9,1 0-1,-2 3 4,1-3-3,1 3 5,-2-3-9,1 2 10,0-1-8,0-1 57,-1 2 12,1-3 2,-2 1-11,1-1 0,-1-1 16,0 1 4,0-2-46,0 1-20,-1-1-15,1 2 32,0-2-35,0 2-18,0-1-3,0-1-38,0 2 73,1-1-38,-1 1 34,1 1-7,0-1-12,-1 3 6,2-4 4,-2 4 6,2-2-5,-2 0 1,1 0 9,1 1-5,-2-1 14,2 0-15,-1 0-1,0 0 1,0 2-2,1-4-1,-2 3-1,2-1 0,-2 0 0,1 0 30,0 0-19,0 0 19,0-1-25,-1 3 52,1-4-38,0 3 40,-1-1-2,1 0 14,0-1 13,-1 2-18,1-2-50,-1 1 4,0 0-1,0 0 10,0-1-51,1 0 38,-1 1-45,0 0 11,0 2-14,0-2-5,0 1 2,2 1 16,-2 0 14,1-2-29,0 1 76,0-1-45,0 2 43,0-1-49,-1 0 72,1-1-45,0 0 50,-1-1-64,0 1 4,0 0 3,0 0 3,0 3-17,-1-3 11,0 0-14,1-1 23,0 3-43,-1-4-12,2 5-8,-1-3-7,1 3 44,0-1-10,-1-1 7,1 0 61,0-3-50,0 1 48,-1 0-57,0 1 122,1-1-22,-1 1 106,1 2-53,0 0 1,-1 1-34,1 0-17,-1 0-87,1 2 31,-1-4-27,2 2-54,-1-2 34,-1 1-98,2 0 91,-1-1-69,0 3 24,0-1-12,1 0-7,-1 2 53,1-4-2,-1 2-30,0 0 89,1 0-15,-1 0 25,1-2-18,-1 1 22,0-2-37,0 2 46,-1-2-10,2 0 6,-2 0 19,1-1-17,-1 1-35,1 0-3,-1 0-1,0 0 10,0 0-38,1 1 26,-1-1-34,1 0 25,-1 0 3,0-1-5,0 1 7,0-1 46,1 1 6,-1-1 4,-1 1 30,2-1-64,-2-2 31,1 3-37,0-1-31,0 1 23,1-1-18,-1 2-34,1 0 51,-1 0-53,2 1 61,-2-1-40,2 2 24,-1 0-36,1 1 38,-1-1-13,1 1 1,-1-2-1,0 0-41,0 0 34,-1-1-31,1 2 36,-1-3-12,0 0 8,1 0-9,-1 0 60,0 0-34,0-1 35,0 3-45,0-4 72,0 3-52,0-3 58,0 2-71,0-1 53,0 0 10,1 1 13,-2-1-5,2 1-34,-1-1-4,0 1 13,0 0-83,0-1 63,0 0-64,1 1 40,-1-1-11,1 1-7,-1-2 8,0 3 48,0-1-16,1 1 15,0 1-25,-1-2 46,1 0-33,0 0 34,-1 2-3,0-1-26,1 0 31,0 0-28,0 1-16,-1-1 22,1 1-19,0-1-38,0 1 31,-1-1-38,1 2 52,0-1-30,-1-1 20,1 1-27,-1-1 21,0 1 47,1-1 3,-1 0 10,1 0 2,-1-1-49,0 0 16,1 2-15,-1-1-49,0 0 36,1 0-31,-1 1 0,1-1 9,0 2-21,-1 0 18,1-1 7,0 0 7,-1 0-12,1 0-2,0-2 69,-1 1-63,1-1 61,-1 1 6,0-1 22,0-2 12,0 3-20,0-3-22,1 4-25,-1-3 39,0 2-81,0 1 48,0-1-47,1 2 55,-1-1-27,1 1 22,-1-2-23,1 1 18,0 1-35,0-2 12,0 2-17,-1-1 12,1 1 15,0-1-22,0 0 18,0 1-57,-1-2 44,1 2-39,-1 0 6,1 0-13,0-1-5,0-1 12,0 1 66,1-1-23,-2 1 22,1-2-33,-1 3 11,2-3-5,-1 2 10,-1-1-10,1 1 2,0-1-2,0 2 7,0-1-43,1-1 33,-2 1-34,1-2 20,-1 1 12,1 0-18,-1-1 20,1 0-3,-1 0 1,1 0-7,0 0 4,-1 1 49,0-1-34,1 0 41,0 0-52,-1 0 48,1 0 9,0 2 12,-1-2 5,1 2-45,0-1 8,-1-1-12,2 2-3,-2-1 8,1 1-5,0-1-61,1 1 46,-2 1-53,2-2 67,-1 2-50,1 0 34,-1 0-44,0 0 72,0-1-28,0-1 24,0 2-32,0-1 3,0 0-5,1 0 5,-1 2-27,0-2 24,0 2-20,1-2 33,-1 1-56,1-1-11,-1 0-7,0 0 5,0-1 63,-1-1-19,1 2 13,0-1 45,-1 1-41,0-1 42,1 0-56,-1 0 38,1 1 15,0-1 9,-1-1-4,1 3-33,0-3 0,0 2 8,0 1-21,-1-2 24,1 1-21,0-1 19,-1 1-18,1-2 7,-1 3-8,0-1 12,0-1-1,0 1-3,-1-1-1,1-1-25,0 2 20,0-1-19,-1 2-20,1-1-12,0 1-2,1-2 8,-2 2-5,2-1-16,-1-1-1,1 2 3,-1-1 46,0-1-16,0 1-7,-1-2 47,1 0-41,-1-1 50,1 2-52,-1-2 60,0 1-42,0-1 45,0 0-1,0 0 14,0-1 13,1 3-15,0-1 15,-1 1-43,1-1 48,0 2-58,0-2 2,1 2-3,-1-1 5,0 1-10,-1 1 17,2-1-17,-2 1 18,2 0-44,-1 2-13,1-1-3,-1 0-49,0 1 26,2-1-14,-2-1 17,1 0 66,-1 0-12,1 0 8,-1-1-18,1 1 3,0-1-1,-2 1 2,2-2 10,-1 1-14,1-2 16,-1 0-12,0 2 10,1-2 1,-1-1 3,0 2 18,0-2-21,0 2 19,0 0-23,0 0-42,0 1 29,0-1-31,0-1 39,0 3 31,1-3-22,-2 3 24,2-1-1,-1-1-21,1 1 23,-1 0-28,0 0-3,1-1 3,-1 1-1,0 0-40,0 1-10,1-2-4,-1 1 14,1 1-2,-1-2-13,0 1-3,1 1-7,-1-3 62,0 2-31,0-2 27,1 1 32,-1-1-32,0 1 42,-1 0-4,1-1 14,0 0 5,0-1-2,-1 1-24,1-1-5,0 1 11,-1-1-11,0 1-3,1-1 5,-1 1-3,1-1 19,-1 1-16,0-1 22,0 1-26,0 0 61,1 0-44,-1 0 45,2 1-72,-2-3 15,0 2-11,1 1 14,0-1-59,-1 1 44,1-1-46,0 2 62,0 0-54,1 0-10,-2 1-14,2 0-1,-2 0 46,1 0-6,0 0-5,1 1 32,-1-1-35,0 0 33,0-1 23,0 1 17,0-2 5,0 2-12,1-3 8,-2 2 11,1-1 17,0 1-16,-1 1-48,1-2 3,0 1 0,-1-1-60,1 2 57,0 0-57,0-1 66,-1 1-46,1 0 27,0-1-33,0 1 26,0 0-46,1 0 19,-1 2-27,1-4 33,-2 3 16,2-1-15,0 0 11,-1 2 55,1-3-39,0 1 44,-1 0-56,1 2 58,0-1-40,0 0 52,0 0 5,-1 1-36,1-2 42,-2 0-51,2-2 21,-1 2-13,0-1 25,0 1-55,0-1 24,0 1-20,1 2 23,-1 0-22,1 1 13,0 1-21,1-1-11,1 2 27,-2-1-29,1 2 35,0-2-22,0 1 14,-2-1-23,2 0 23,-2 1 40,2-3-27,-2 1 33,0 0-43,1-2 2,-1 2 1,1-2 2,-1 3 4,0-3-1,1 1 1,-1 0 1,0 0 1,0 0 3,1 1-1,-1-2 12,1 3-13,0-1 12,0 0-13,1-1-22,0 1 16,0 0-20,-1-1-4,1 1 17,-1 0-17,0-1 24,0 1-67,0 0 45,0-2-51,0 0 60,-1 1-9,0-1 5,1-1-16,0 0 19,-1 1-10,1-2 6,-1 1-6,0-2 12,1 1-10,-1-1 13,1 1-24,-2-1 10,2-1-8,-1 2 13,1 0-6,-2-1 4,2-1-8,-2 0 18,1 0-9,0 1 8,0-1-11,0 0 31,0 0-23,0 0 23,0 2-28,0-2 60,0 1-39,1 1 45,-1 0-103,1-1 35,-1 1-32,1-1 45,0 1-38,0 1-13,-1-2-6,1 1 11,-1-1-19,0 1 41,1-2-52,-1 0 70,0 0-22,0 2 18,1-4-30,-2 4 34,1-3-28,0 1 29,-1-1 15,1 1 12,0 0 9,-1-1-12,0 0 0,2 1-25,-1-2 32,-1 3-34,1-3 16,0 3-9,1-1 5,-1 0-70,1 1 45,-2 0-52,2 0 9,-1 1 35,0 1-41,1-2 46,0 2 14,-1-1-19,1-1 14,-1 2-21,1-3 59,-1 0-44,0 0 45,0 1-4,0-3-29,0 2 38,0-1-46,0 1 45,1-1-31,-1 1 40,0 0-43,1 1 15,-1-1-10,1 0 11,-1 0-21,0 2 11,1-2-11,-1 3 10,1-2-35,0 1 23,-1-1-25,1 1 16,-2-1 12,2 1-14,-1-2 15,0 2-25,1-2 17,-1 0-23,0 0-26,0 2-22,0-2 5,0 0 4,0 0 27,1 2 9,-1-2-20,0 0 24,-1 0 52,2 0-34,-2-1 39,2 1-59,-1-1 35,0 2-28,0-2 32,0 1-25,0 0 4,1 1-2,-1-1 42,1 0-33,-2 0 42,2 0-43,-1 0 30,1-1-24,-2 3 18,1-4-23,0 3 23,1-3-16,-1 4 18,1-3 0,-1 2-8,1-1 12,0 2-10,0-1-8,0 1 8,-1-2-5,1 2-53,0-1 37,0 2-43,-2-1 54,2 1-23,0-2 14,0 1-19,-1 1 22,2-1 2,-1 0-2,0 1-1,0-2-42,0 1 23,0-1-25,0 2 34,-1-1 31,1 1-22,-1-3 22,1 2-26,-1-2 13,0 0-8,1 0 9,-1 0 12,0-1-17,0 0 19,0-1-21,0 1 16,0 0-8,1 1 10,-1-1 26,0 1 8,1 0 7,-1 0-11,1 1-26,-1-1-6,0 1 7,1 1-47,0-1-9,1 1-3,-2 1 10,1-2-9,0 2 33,0-3-36,0 3 39,0-3-14,-1 2 1,1-1-8,-1 0 22,0-1-5,1-1 1,-1 1-8,1-2 27,-1 4-19,0-3 28,0 1-34,1-1 7,-2 1-3,2 0 11,-2-1-25,1 0 21,0-2-21,0 2 19,0 1 3,0-1-6,-1-1 2,1 1 12,0 1-13,0-2 15,0 0-17,-1 1 17,2 0-10,-1 0 12,-1-1 1,1 1-11,0 1 15,0-1-16,0 1 9,0 0-6,1-1 8,-1 3-9,0-2-41,1 1-13,-1 1-3,1-2-23,0 2 60,-1-1-23,1 1 23,0-1-28,0-1 10,-1 1-16,0-1 60,0 0-19,1-1 22,-2-1-34,2 1 64,-2 0-44,1 0 53,0-1-23,0 1-22,0-1 28,0 0-28,0 0 1,0 1 5,0-1-2,0 1 1,1 1-9,-1-1 10,1 3-10,-1-2-35,0 0 28,2 0-34,-1 2 42,0-2-73,1 1 52,-1 1-61,0-1 72,1 1-26,0-2 18,0 2-23,0-1 29,0 1-10,0 1 9,0-2 29,0 1-28,1-2 27,-1 3-34,0-3 19,1 3-6,-1-2 10,0 1-6,0-1 13,0-1-6,1 2 10,-2 0-9,1-1-5,0-1 8,-1 2-8,0-3-14,0 1 7,0 0-9,1-1 13,-1 1-13,-1-1 9,0-1-10,1 1 17,-1 0-5,0 0 5,0-1-8,-1 1-4,1-1 2,0 0-3,-1 0 4,0-1-16,2 0 10,-1 1-12,-1 1-22,2-1 29,-1 1-30,0 0 38,1 0-58,-1-1 40,1 3-48,0-1 85,0 1-27,0-1 26,0 1-36,0-1 48,0 0-35,0-1 39,0 1-42,-1-1 40,1-1-27,0 1 35,-1 0-26,1 0 1,0-1 4,0 3 2,0-1 16,1 0-9,0 0 11,-1 0-13,1 0-10,-2 0 11,1 1-11,0-1 17,0-1-12,-1 1 15,0-3-18,0 3-13,1-1 11,-1 0-11,1-1-8,-1 3 16,0-3-18,1 0 21,-1 1-7,1-1 1,-1 1-2,1 0-6,1 0 8,-1 1-9,1 0 10,-1 0-6,1 0 5,0 0-4,-1 1 3,0-1-8,1 0 6,-1-1-6,0 1 55,0 0-34,0-1 36,1 1-46,-1 0 34,2 0-23,0 2 26,-1-1-19,2 2-9,-1-1 14,1 2-7,0-1 1,0 1 5,0-1-7,0 0-29,0 0 23,-2-2-26,1 1 33,-2-2 31,1 0-26,-1-1 22,-1 0-30,0 0 28,1-2-10,-2 0 28,1-1-29,1 2-5,-1-1-2,0 2-7,1-2 11,0 1-19,-1 0 13,1 1-14,0-1-22,0 0 25,0 1-31,0 0 37,-1 0 2,2-2-1,-2 0 0,0 1-6,0-1-14,0-1 12,1 2-10,-1-1-4,1 0 10,0 1-13,0 1 15,1-2 5,-1 2-3,1-1 3,0 1-16,1 1 10,-1-1-13,1 1 11,-1 0-2,1-1-1,-2 0 3,1 1 48,0-1-33,0 0 40,0-1-49,-1 1-10,2 0 7,-1 0-8,-1-1 12,1 1-6,-1-1 4,0 0-4,1 0 8,-1-1 1,0 1 0,-1-1-2,1 0 3,-1-1-3,0 2 1,0-2 4,0 0-5,2 0 8,-2 1-10,0-1-13,1 1 10,0-1-10,0 0 14,-1 0-14,1 0 9,-1 0-13,1 0 30,-1 2-13,0-2 13,1 1-15,-1-1 39,1 0-29,0 0 29,1 0-37,0 0 2,0 0 4,1 0-3,-1 0-22,1 0 16,-1 0-17,2 0 7,-2 0 0,1 0-7,0 0 5,-1 0 16,1 0-5,0 0 2,0 0 34,0 0-7,1 0 13,0 0-21,-1 0-10,2 0 1,-1 0 3,0 0 3,0 0-21,-1 0 19,-1 0-17,0 0 23,0 0-15,-1 0 13,0 0-14,0 0-25,0 0 22,-1 0-28,1 0 2,-1-1 17,0 1-21,0-2 25,1 2-53,0-2 37,0 2-40,-1-2 51,0 1-4,1 0-3,-1-1 1,1 2-3,0-3 5,0 2-6,0 0 3,0-1 9,0 2-6,0-1 7,0-1-3,0 1 8,1 0-3,-1-1 5,0 1 27,0 0-25,0-1 28,0-1-33,-1 2-7,2 0 7,-1-2-6,1 1 8,0 0-9,0 0 7,0 1-4,-1-2-13,1 3 14,1-3-14,-2 2 15,2 0-13,-1-1 6,0 1-9,1-1 4,-1 1 6,0 0-8,1-1 8,-1 1-2,0 0 2,0-1 0,0 1 0,0-1-1,0 1 0,0 0 1,1-2-15,-1 3 11,1-3-10,-1 3 12,0-3 1,0 3-1,0-1 1,0 0 15,-1-1-12,1 2 13,-1-3-17,0 3 50,0-2-36,-1 2 41,0-3-49,1 3 15,-1-1-9,1-1 14,0 1-30,0-1 17,0 1-14,0 0 16,1-1-13,-1 1 10,0-1-11,0 0-11,0 0 13,0 1-17,0-2 21,0 0-15,0 1 10,0-1-13,0 1 12,0 0 13,0-1-10,0 0 12,1 0-10,-1 1-2,1-1 4,0 0-3,-1 2-5,1-2 4,-1 0-4,0 2 2,-1-1 3,1 0-2,-1 0 2,1-1 12,-1 2-10,0-2 10,2 2-14,-2 0 36,0-2-25,1 1 26,-2 0-30,2-1 0,0 0 4,-1-1-2,1 0-15,1 0 10,-1 1-11,0-3-3,1 4 14,-1-3-14,0 3 14,1-1-23,-1 0 14,-1 0-16,0 1 18,1-1 1,0 0-5,-1 0 3,1-1 4,1 1-2,-2-2 3,2 2-4,-1-1 14,0 1-10,0-2 11,1 2-12,0 0 0,-1 0 1,0 1-1,0 0-6,0-1 5,0 1-4,0 0 5,0 1 3,-1-1-2,0 1 0,-1 0 10,2-1-10,-1 0 10,0-1-13,0 1 49,0 0-33,0-1 35,0 0-49,1 0 4,-1 1-2,1-1 6,-1 0-55,1 2 39,-1-2-41,1 0 54,-1 2-43,0-1 30,2 0-38,-2-1 48,0-1-11,1 0 9,0-1-16,0 3 27,-1-4-24,1 3 23,1-1 6,-1 0-18,0 0 26,1 0-29,-1-2 7,0 3-5,-1-1 9,1 0-5,0 1-14,0-1 9,-1 0-13,1 1 14,0-1 0,0 1-3,-1-1 2,1 1 6,0 1-4,0-1 2,-1-1 35,2 1-28,-2 0 31,1 0-35,0-1-3,-1 2 7,1-1-5,-1 0 3,0-1-7,1 1 3,0-1-2,0 0-5,0 0 8,1-1-10,-1 1 3,0 0 3,0-1-4,1 0 3,-2 1 1,2 2-1,-2-1 1,0-1 1,1 1 15,-1 0-10,1-1 11,-1 1 33,0 0-34,1 1 38,-1-3-47,0 3 15,0-2-10,1 1 14,-1-3-15,0 3-21,1-1 15,-1 0-14,1 0-13,-2 1 27,2-2-29,-1 2 31,1-1-56,-1 1 37,0-1-47,1 1 55,-1-1-14,1 1 8,-2-1-6,2 1 13,-1 1-5,0-1 6,1 0-12,-1-1 27,1 1-17,-1-1 18,0 1 4,0 0-18,1-1 22,-1 1-25,1 1 13,-1 0-9,1 0 12,-1-1-11,1 0 2,-1 2-2,0-1 0,1-1-1,-1 1 0,1-1 1,-1 0-1,0 0-1,0-1 0,1 1 0,-1-1-57,1 0 42,-1 1-46,1-1 57,0 2 2,-1-1-3,0 0 0,0 2-3,1-2 18,-1 1-12,1 1 13,-2-2 26,2 2 11,-2-2 4,1 2-6,1-2-14,-2 0-12,1 0 31,0 1-53,0 0 21,0-2-21,0 1 18,1-1-53,-2 1-20,2-1-4,-1 2-40,0-1 92,0 0-50,0-1 53,0 1-1,1-1 0,-1 0-6,0 1-2,0-1 32,1 1 16,-1-1 3,0 0 40,0 1-64,0-1 34,0 1-27,1-1 35,-1 1-11,0-1 19,0 0-26,0 1-50,1 0 39,-1 1-37,1-3-3,-1 4 27,0-3-32,0 1 37,1-1-11,-1 1 6,0 0-14,-1 1 85,2-1-60,-1 0 61,1 0-72,-2 1 53,2-3-33,-1 3 39,0-1-38,-1 0-18,2-1 24,-1 0-16,1 0-47,0 1 40,-1 0-45,1-1-15,0 0 52,-1 1-62,0-1 71,1 1-44,0-2 30,-1 2-40,1-1 41,0 0-7,0-1 5,0 0-3,-1-1-1,2 2 23,-1-1-17,0-1 22,0 2-16,0-2-2,0 2 5,-1 0-3,2-1-13,-1 2 13,0-1-12,-1 0 0,1 1 5,0 0-8,0-1 11,-1 1-11,1 2 7,-2-3-10,2 1 30,-1-1-17,0 1 16,1-1-18,-1 0 3,1-2-1,-1 1 2,0 0-1,1-2-7,0 2 6,1-1-6,-1 1-1,0 1 5,1 0-7,-1-1 9,0 0-8,0 1 5,-1 0-7,2-1 7,-2 1-5,1 0 3,-1 0-3,1 0 24,0 0-16,-1-2 17,0 2-20,0-2 0,1 2 2,-1-1 0,1 1-4,-1-2 4,0 2-4,1-2 6,-1 2-27,1 0 20,0 0-21,-1 0 1,1 0 15,-1-2-19,0 2 23,0 0 15,0 0-10,1-2 9,-1 1-16,0 0 15,0 0-11,0-1 14,0-1-10,0 2-2,1-1 4,-1 1-4,0 1 0,1-2 5,-1 1-4,1 0-30,-1 1 21,0 0-26,0 0 32,0 0-3,0-2 3,1 2-6,-2-1 11,1-1-10,0 2 10,0-2-10,0 2 10,-1-1-6,1 1 7,0-2-8,0 2 3,-1-2 0,1 1 1,0 2 1,-1-4-2,1 4 2,0-2-2,-1 1 16,1-1-11,-1 0 13,2 1-17,-2 0 0,1 0 0,0-2 1,0 2-3,0 0 2,-1 0-2,2-2 4,-1 2 2,-1-2-2,2 1 2,-2-1-3,2 1 21,-2-1-15,2 1 15,-1-1-9,0-2-8,0 2 9,-1-1-17,1 0 6,0 0-3,0 2 6,1-2-39,-1 2 28,0-4-29,0 4 38,0-2-62,-1 1 44,2 2-52,-1-1 62,-1-1 7,1 0-6,0 1 0,0-2 21,-1 1-27,1 0 28,0 0-29,0-1 10,0 2-5,0-1 7,0 0-3,1 0-4,-2 1 11,1 0-8,1 1 9,-2 0-7,2-2 2,-1 2 35,0-2-28,0 2 27,0-1-36,0-1 29,0 1-20,0-1 25,-1-1-41,1 2 13,0-2-11,0 1 16,1-1-37,-1 2 30,0 1-30,0-2 37,0 2-31,0 0 18,1 0-22,-1-1 39,0 3-10,0-2 5,0-1-13,-1 1 56,1 1-39,0-1 49,0 0-61,-1 0 19,2 0-11,-2 0 18,0-2-66,1 2 43,0-2-41,0 1 51,1 1-17,-1-2 10,0 3-14,-1-2-2,2 2 3,-2-1-14,1 0 12,0 1 15,0-1-5,0 1 3,0 0-11,-1-1 72,2 0-50,-2 0 61,1 0-71,1 0 4,-2 0 7,1-1-3,0 1-23,0-1 14,0 1-18,-1-1 7,1 1 15,0 0-17,0 0 17,-1 0-22,1 0 8,-1 1-11,1-1 6,0 0 5,0-1-7,0 0 5,1 1-16,-1-2 16,0 1-15,0-1 19,0 2-1,1-2 1,-1 1-1,-1-1-20,2 1 11,-2-1-13,1 1 15,0-1 5,1 1-7,-1-1 7,0 1-8,0-1 40,0 2-28,0-2 29,0 1-7,1-1-19,-2 2 24,2-1-27,-2-1 5,1 1-3,0 0 6,-1 0 2,2 1 0,-2 0 1,1-2-4,-1 2 47,2-2-34,-2 1 37,1 1-47,0-2 19,-1 1-12,1-1 14,1 2 14,-2-2-16,2 1 20,-2-1-16,2 2-51,-2-1 38,1 0-38,1 1 21,-2-1-9,1 1-4,0-2 5,-1 2-4,2 0 17,-2 0-22,2-2 23,-2 2-20,1 0 13,-1-2-15,2 2 26,-2 1-11,1-2 11,-1 2-9,1-1-6,-1 0 7,0 0-6,0-1-2,1 1 5,-1-1-5,1 1 7,-1-2-9,1 1 6,-1-1-8,1 0 9,-1 1 3,1-1-2,-1 1 2,0-1-6,1 2 1,-1 0 0,1-2 1,-1 4 8,1-2-5,-1 1 5,2 0 11,-2-1-12,0 1 12,0 0-16,0-1 40,0 3-29,0-3 35,1 1-2,-1 0-25,1-1 31,-1 1-40,0-2-55,0 1 43,0-1-43,1 0 58,0 1-72,-1 0-19,0-2-11,1 0 13,0 2 57,-1-1 3,1 1-17,-1-1 56,0 1-49,1 0 46,-1 0-3,1 0 15,-1 0 3,1-2-9,-1 2-4,1-1-24,-1 0 42,0 0-40,1 1 10,1-2-8,-2 2 5,0-2-34,1 2 28,-1-1-30,1-1 30,-1 1-24,0 1 11,0-3-15,1 2 11,0-1 9,-1 1-11,1-2 10,-1 3 5,2-3-3,-2 2 6,1-1-9,0 1-43,0-1 32,0 1-33,0-1 34,0 2 5,0 0-9,-1 0 9,1 1 34,0-3-26,-1 4 25,1-4-32,-1 2-2,1 0 3,-1 0-1,1-2-34,0 2 26,0-2-26,-1 2 39,1 0-34,0 0 26,-1-2-29,0 4 49,1-4-17,0 3 12,-1-1-17,0 0 36,1 0 12,-1 0 5,2 0-12,-2-2 0,1 2-24,0 0 34,-1 0-71,1 0 36,0-1-35,-1 1 43,2 0-31,-2 0 24,1 0-24,-1 0-10,2-1 24,-2 1-33,1 0 35,-1 0 59,1 0-43,0 0 44,1-2-31,-1 2-23,0-2 27,0 2-25,0-1 1,0 1 3,1-1 4,-2 1-3,2-1-11,-2 1 9,1 0-11,0-1 6,-1 1 4,1 1-9,0-2 0,0 2-1,-1-2-3,1 0 2,0 0 4,-1 1 23,0 0-17,1-2 18,0 2-11,-1-2-6,1 1 8,0 1-9,0-2-10,-1 2 7,1 0-6,0-2 0,-1 2 9,1-1-9,0 0 8,-1 1-1,2-1 0,-1 1 0,-1-2 57,1 1-41,0-2 43,0 1-55,0-1 20,-1 0-14,2 0 19,-2 2-21,1-2 12,0 1-8,0-1 12,0 2-40,0-1 27,1 1-27,-1-1 29,0 1-27,0 1 18,0-2-20,0 3 21,0-2 1,0 2-6,0-1 5,-1-2 10,1 2-8,0-3 10,-1 3-14,1-1 27,0-1-18,0 1 20,0-2-37,0 1 8,0 1-8,0-1 14,0-1-19,0 2 12,1-2-15,-1 1 20,0-1-20,0 2 13,1-1-16,-1 1 16,1-1-2,-1 1 0,0 0-3,1 0 51,-2-1-37,2 1 38,-1 1-40,1-2-3,-1 1 7,0-1-5,1 2-11,-1-2 8,1 1-9,0-1 13,-1 1-54,1-2-14,-1 3-7,1-3 0,-1 3 54,2-2-7,-1 1 0,0-1 40,-1 2-38,1-2 36,-1 2 6,0-1-25,1 0 34,-1 1-44,1 0 17,-1 0-5,0-2 10,1 2 1,-2 0 13,2-1-8,-1 0 15,1 0-12,-1-1-5,0 1 5,1-1-13,-1-1-42,1 3 31,0-3-33,-1 3 32,1-1 5,-1 1-7,0-1 10,1 1-12,0-1 6,-1 1-8,1-2-10,-1 2 14,1-2-19,0 1 20,-1-1-16,1 1 12,-1 1-9,1-2 11,-1 0-22,1 1 16,-1-2-17,0 1 24,1 1-2,0-1 1,0 1-5,-1-1-1,2-1-2,-2 2 0,1-2 4,-1 1 0,1 0 1,0 0-3,-1-1-12,1 0 9,0 0-10,0 0 13,-1 2 3,1-1-3,0 1 4,-1-1-10,0 1 4,0 0-3,1 0 1,-1-1 16,1 1-12,-1 1 13,0-2-13,1 1 16,0-1-13,-1 2 17,1 0 3,-1 0-10,0-2 13,1 2-15,0-2-21,-1 2 16,0 0-16,0 0-25,0 0 31,1 0-36,-2 0 43,1-1-17,0 1 12,1 0-16,-2 0 44,2 1-25,-1-1 23,0 0-30,0 1 44,-1-1-30,1 1 34,0 0-37,1 1 47,-1-1-25,0 0 31,0 0-28,0-1-13,0 1 18,-1 1-16,0-1 4,1 0-5,0 0 2,0-1 19,-1 1-12,1 2 13,0-2-19,-1 1 36,1-1-26,0-1 29,-1 1-36,1-1-5,0 1 4,0-1 1,1 1-26,-1-1 27,0 1-28,1-1 34,-1 1-35,0 0 23,0 1-27,-1-3 15,1 1 7,0 2-13,-1-3 13,2 3-10,-1-4 9,0 3-9,0-2 9,0-1 21,0 2-14,0-3 16,0 3-18,0-3-1,1 3 2,-1-3 0,0 2-9,1-1 8,-1 0-7,1 0-1,0 1 5,-1 0-6,1-1 8,-1 2-8,0-1 5,1 0-6,-2 1 7,2-1-7,-1 1 6,1-2-9,-1 3 22,0-2-12,1 2 11,-1-1-11,1-2-1,-2 2 0,2 0 1,-1 0-16,1-2 11,-1 2-11,0 0 15,1-1-5,-1 0 3,0 1-4,0 0 3,1-1 2,-1 0-4,0 0 4,1-1 5,-1 2-4,1-1 5,-2 0-7,2 1 11,0 2-9,-1-4 12,1 3-10,-1-1 1,0 1 0,1-2-1,-1 2-3,1-2 4,-1 0-4,0 0 4,1 1-8,-1 0 6,1-2-5,-1 2-3,1-2 5,0 1-6,0 1 7,0-2-19,1 2 14,-1 0-15,-1 1-38,2-1 38,-2 1-40,1-1 48,0 1 3,-1-1-5,1 0 1,-1 0-4,1 0 10,-1-1-12,1 1 12,-1-1 18,1 1-18,-1-2 19,0 1-22,2 0 3,-1 0 3,0 1 1,-1 0 0,1-1-5,0 3 4,-1-3-2,0 3-16,1-1 12,-1-1-15,1 1 16,-1 0 14,0 0-10,1 2 11,-1-2-6,0 1-7,0-1 7,-1 0-7,2 0 16,-2 0-10,1 1 12,1-1-4,-1 2-9,0-2 13,0 0-13,0 0 15,0 0-12,0 1 11,0-1-11,0 0 0,0 2 0,0-2 0,0 0-2,0 0 2,1 1-1,-2-1 1,1-1-1,0 1 0,-1 0 1,1 1-3,0-1 3,0 0-2,0 0 1,0 0 10,0 1-7,0 0 6,-1 0-23,2-1 11,-2 0-12,2 0 16,-1 2-57,-1-1 40,0 0-44,2-1 55,-2 2-6,1-2 4,0 1-8,-1 0 19,2 0-16,-2-1 16,1 1-21,0-1 9,0-1-8,0 1 8,0-1-4,0 0 17,1 0-7,-1-1 11,0 0-25,1 1 5,0 0-7,-1-1 11,2 1 7,-2 1-6,2-1 4,-1 2-6,0-3 14,0 3-10,-1-2 13,1 1 11,-1-1-17,1-1 17,0 3-6,-1-2-9,1-1 15,-1 1-17,2 0 3,-1 0-4,0 0 3,1 0 0,-2-1-8,2 1 5,-1 0-4,0 1 10,0-1-2,0 1 1,0-1-5,0 2-30,1-1 21,-1 0-23,0-1 30,1 1-20,-1-1 15,0 1-15,1 0 3,0-1 7,-1 0-9,2 0 8,-2 0 4,1-2-6,-1 2 5,1 0 4,0 1-2,0-2 2,0 2-6,0-1 1,0 0 1,-1-1 2,1 3 12,-1-1-7,1 0 8,-1 0-12,1 1 6,0-1-5,0 0 4,0 0-5,0 1-22,0-1 18,0 1-18,0 0 30,0 2-6,0-3 5,0 3-8,-1-2 24,0 2-17,0-1 16,0 1-21,-1-1 39,1 1-27,-1-2 33,1 1-40,-1 1 3,0-1-1,-1-1 6,2 2-32,-1-3 29,0 3-27,0-2-37,0 2 42,0-3-50,0 1 63,0 1-32,1-2 23,-1 2-36,1-2 25,-1 2 15,0-1-16,0 0 23,1-1-53,-1 0 29,0 0-28,1 1 35,-1 0-32,1-1 22,-2 2-26,2-2 34,-1 2-4,0-2 4,0 0-7,0 1 31,0-1-30,-1 1 30,2 0-37,-1-1 39,0 0-25,0 0 27,1 1 21,-1-3-35,0 3 46,-1-2-52,2 1 36,-1 0-26,0 0 25,0-1-24,1 1 1,-1 2 1,0-2-1,-1 0-25,1 1 19,0 0-20,0 1 15,-1-2-1,1 2 53,0-1 18,-1 0 11,0 0-11,1 1-52,0-1 7,-1 0-60,0 0 44,0 1-37,1-1-5,-1 0 46,1 0-50,0 1 32,-1-2 11,1 2-32,0-1 65,-1 0-48,2 0 46,-2 1-43,1 1 45,1-3-26,-2 3 29,2-3-19,-1 3-12,0-2 16,0 2-15,0-3-16,0 1 11,0 1-11,0 0 18,0 1-15,0-2 9,-1 1-16,2 0 18,-1-2-7,0 1 4,0 1-7,1 0 16,-1-2-11,1 1 12,0 0-2,0 0-6,0 1 8,1-2-8,-2 3 6,1-3-4,0 3 7,-1-2-8,0 2 3,1-2-2,-1 1 0,1-1 0,-2 1 0,2 1 0,-1-1 0,0-1 0,1 1 0,-1 0 0,1-1-4,-1 1 2,0-1-2,2 0 3,-2 2-48,0-3 33,1 3-35,0-2 43,-1 2-28,1-1 16,-1 1-14,0 0-29,0-1 41,0-1-22,0 1 26,0 1 24,0-1-24,0 1 8,0-2-2,0 1 2,0-1 24,0 1-16,0 0 16,0 1-52,0-2 21,0 1-21,-1 1 29,1-3-10,1 3 6,-2-1-8,1-1 30,0 2-16,0-2 15,0 2-22,1-2 25,-1 1-18,1-1 20,-1 1-12,0-2-6,1 2 8,-1-1-4,1 1-48,0 0 38,-1-1-37,1 1 44,-1 0-9,0 1 1,0-3-5,0 3-9,1-3 13,-1 3-12,-1-1 10,2-1 16,-1 1-14,0-1 13,0 0-43,1-1 21,0-1-21,-1 1 28,1 0-23,0 2 19,1-2-19,-2 2 21,2-1 30,-1 1-27,0 0 26,-1 1 25,1-2 19,-1 1 4,0 1-14,1-2-24,-1 2-20,1 0 29,-1-1-67,0 0 35,0-1-25,0 2-29,-1-1 53,2 0-64,-1 1 57,-1-2-3,1 1 23,0-1-22,0 2 22,0-1 11,0 1-21,1 0 35,-1-1-61,0 1 25,1 0-16,-2 0 66,2 0-708,-1 0-141,-2-2-716,-1 2 0,-2-1 0</inkml:trace>
  <inkml:trace contextRef="#ctx1" brushRef="#br1" timeOffset="3">63 202 8849,'-4'0'-50,"3"2"-54,1 1 0,1 2 0</inkml:trace>
  <inkml:trace contextRef="#ctx0" brushRef="#br0" timeOffset="6">2998 1760,'-41'6,"7"-1,5-1,9-2,2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7">2220 467,'32'19,"-6"-3,-4-2,-6-3,1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6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1" brushRef="#br1" timeOffset="7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0" timeOffset="10">2027 797,'33'29,"-7"-9,-3-7,-5-7,0-2,1 2,2-4,-1 2,2-1,-1 0,0 0,-1-2,1-1,0 0,1 0,1 0,3 0,1 0,1 0,3 0,0 0,2 0,1 0,1 0,2 0,0 0,1 0,-2 0,1 0,0 0,0 0,1 0,0-1,-1-2,1 0,-3 0,-2 1,-4-1,-5 0,-3 0,-6 1,-27 0,1 1,-44 1,18 0,-17 0,11 0,-1 0,-4 0,-2 0,-2 0,-1 0,-2 0,3 0,0 0,4 0,3 0,4 1,3 2,5 1,4 0,7 2,3-2,6 3,17 5,-2-1,24 9,-14-9,8 1,-7-3,1-2,4 2,0 0,4-1,0 0,2 0,3-1,0 0,3 0,1 2,1-3,2 3,-2-2,-1 1,-1-1,-5 0,-4-2,-4 1,-5 4,-18-1,-2 4,-29-1,9-4,-13-1,4-2,-1-3,-4 2,0-1,1 3,2-3,7 2,3-1,7 0,3 0,5 2,18 4,1 1,28 7,-12-6,11 1,-10-5,-1 0,-1 2,-1-2,-1 2,0-2,-1 2,1 0,-1-1,0 0,0 0,0 1,-2-2,0 1,-3-1,-15 6,-1-3,-26 5,8-9,-13 2,6-8,-5-1,-2 0,-3 0,-3 0,2 0,-2 0,9 0,1 0,10 0,4 0,24 0,2 0,35 1,-12 1,15 2,-10-1,2 2,-3 1,2-2,-1 3,2-2,-2 4,3-1,-4 0,0 3,-6-4,-3 2,-6-3,-7 1,-21 2,-3-4,-33 5,10-7,-14 1,5-7,-1 0,-4-5,-1-2,1-4,2 2,2-3,7 0,4-2,5 0,6 1,4 1,5-1,5 0,4-4,4 2,3-4,6 4,4 0,4 4,5 2,3 0,3 2,2 2,4-1,1 2,1-1,0 2,0 0,-4 0,0-1,-6 3,-3-3,-6 1,-6-5,-15 0,-4-4,-26-3,3 3,-13 1,-1 3,-2 1,-6-1,-2 3,-4 1,-1 0,2 2,5 0,4 1,8 2,4 0,8-1,5 1,7-1,22-8,3 2,36-13,-14 15,18-2,-13 9,4 0,1 2,1 3,0 3,-1 3,-1 4,-2 0,-1 3,-3 2,-4 1,-4 1,-6-2,-2 5,-6 0,-2 0,-4 1,-2 1,-3 0,-2-2,-3-1,-4-1,-2-2,-3 0,-1-2,-1 1,-1-4,-1 1,-1-2,-2-1,1-2,0 1,3-4,3 1,3 0,20 1,3 3,35 4,-7-6,16 2,-8-6,-1 3,1 0,-3 2,2-1,-5 2,0 0,-6 0,-3 1,-4 0,-4 1,-6-4,-4 2,-5 0,-17 2,-4 0,-26-1,-1-3,-9-4,-1-2,2 0,0-2,2 1,5-1,4 1,5 0,5-1,4 0,5-1,24 5,0-1,39 10,-17-7,14 3,-13-3,1 1,-2 0,0 3,-3-1,-3 0,-5 0,-3-1,-5-1,-4 6,-12-3,-6 5,-16-6,-1-1,-7-4,1-2,-3-2,1 0,-1 0,5-1,1 0,6-2,3 1,6-1,27 2,-2-2,42 3,-21 2,14-2,-17 3,-2 0,-3 1,-1 1,-4-1,0 2,-3 1,-1 1,-3-1,-2 3,-2 3,-9 1,-4 1,-13-1,-2-4,-8-5,1-2,-2 0,0-1,4-1,0-1,7 2,2-2,5 0,21 6,-3-3,33 8,-20-8,10 3,-14-3,-1-2,0 2,1 0,0 3,3-1,1 1,2 1,1 0,0 2,-1-1,-2 1,-3-1,-2 0,-5 2,-15-1,-3 1,-25-5,7-2,-11-3,8-2,-1-1,2 2,1-2,3 2,3 0,4 0,3-1,23 9,-1-2,34 14,-16-10,14 6,-13-6,2 0,-1 1,1 1,1 1,-1-1,1 1,-2 1,0 1,-3 0,-5-1,-3-2,-6 0,-11 0,-5-1,-18 0,-1-7,-8 1,2-5,1 1,-1-1,3 1,0 0,3-1,2 0,0-2,3 2,1 0,3-1,2 1,24 7,0-2,40 13,-15-10,16 4,-12-4,2-1,-2 1,3 1,-4 2,3 2,-5-3,2 4,-4 0,-3-1,-6-1,-4-1,-7-1,-20 1,-4-3,-30 4,7-8,-14 0,9-6,1 0,2-1,3 0,5 0,3 0,4 0,4 0,30 3,-2-1,48 5,-22-2,20 3,-15-1,-1 2,0 0,-4 2,-1 0,-6-1,-3 3,-6-2,-4 0,-6 1,-13 3,-4 1,-20 0,5-5,-11 0,5-7,-2 3,2-2,1 0,1 1,2-2,1 1,1-2,2 3,1-4,2 2,2-1,-1 1,2 1,-2-1,1 0,0-1,0-1,25 7,-4-2,41 9,-18-5,16 7,-13-2,0 0,0 1,-2 1,-2-2,-4 2,-4-2,-4-3,-5 0,-5 2,-9-4,-8 7,-12-10,-4 2,-5-7,-1 0,-1-1,-1 0,0-1,3-1,1 0,6 2,2-1,7-1,21 10,1-5,36 16,-19-11,13 3,-14-4,-1-1,1 0,-1 2,-2 0,0 1,-3-2,0 4,-3-1,-2 2,-3 0,-2 1,-7 3,-5-3,-12 1,-2-9,-6-2,-1-5,0 1,2-1,3 0,2 0,5 0,24 0,-2 2,39 1,-21 1,13 1,-16 2,-3 2,1 0,-1 2,0 0,-1 2,0 1,-1-1,-2 3,0-2,-4-1,-2 1,-4 0,-10 3,-3-3,-17-1,5-4,-7-4,5-2,-1 0,2-1,0 1,1-1,2-1,3 2,0 0,2 1,18 5,-1 0,32 9,-16-7,13 3,-13-3,1 1,-1 1,1-1,-2 2,-2-2,-3-1,-1-1,-3-2,-19-12,5 4,-32-21,23 15,-14-10,15 8,-1 0,-3-3,2 0,-1-2,0 1,1-1,0-1,0 1,1 0,0-1,2 3,-2-1,3 1,-1-3,16 3,-1-2,25 5,-8 4,10 1,-7 3,1-1,0 1,-1 0,-1 0,-1 0,-2 0,-3 0,-3 0,-2 0,-1 0,1 0,-11-14,1 4,-22-22,6 16,-10-9,4 11,-1 0,-3 0,1 3,-3-1,2 2,-1 2,2 1,1 3,1 0,3 4,2-2,23 2,0 2,35-1,-15 2,14 2,-13-1,-1 3,-2 0,1 0,-5 3,1 0,-5-1,1 2,-3 0,0 2,-2-1,-1-1,-2 2,-1-1,-1 2,-3 1,-5 2,-4 0,-8-2,-3-7,-8-1,0-3,-5-2,-1-2,0-2,1-1,3-4,0-1,4-2,0-2,2 1,3-2,1 2,3-1,1 1,21 8,-3 0,32 17,-18-6,11 8,-13-9,-1 0,0-2,-1-1,1-1,-2-2,1-1,1 2,1-2,1 0,1 0,1 0,-2-2,0 1,-5-2,-2-2,-10-11,-4 1,-15-14,-2 8,-9-6,-1 6,-3 0,0-2,-3 1,1-1,0 1,0 2,1-1,1 3,2 0,2 4,0-1,5 4,1 0,4 1,5 0,18 2,4-2,29 3,-5 5,12 0,-7 2,1 0,-3 0,1 0,-5 3,0 1,-2 2,-4-1,0 4,-3-3,-2 1,-2 0,-3-1,-4-1,-22-1,-2-4,-36-2,8-7,-14-2,7-1,1-3,1 1,1-1,6-1,1 3,4-3,2 1,4 0,4 1,1 0,6 2,1 1,4-3,12 1,2-2,20 1,-6 7,12 3,-6 4,4 2,0-1,1 2,2 0,0 2,0-1,-1 0,0 1,-2-3,-2 0,-2 0,-4-2,-2 2,-26-15,0 5,-39-20,14 12,-17-6,11 6,-2 1,-1-1,-5-1,0-1,-6-1,0 1,-4-2,4 2,0 0,4 2,4-1,6 2,2-2,6 2,3 0,7 1,4 2,8-2,13 0,8-3,22 5,4 1,14 5,2 5,4-1,1 2,-5 0,3 0,-10 0,2-1,-9 1,-1-1,-7-1,-4 1,-5 0,-6-2,-4 0,-18-11,-3 2,-29-16,7 11,-13-5,7 9,-5-1,-2-2,-4 0,-1 1,-1-3,0 1,3 0,4 1,6 1,5-2,3 2,8 0,3-1,7 1,3-3,6 3,3-6,6 7,4-1,5 5,3 1,5 0,3 3,4 0,4 3,4-1,2 3,3-2,-1 0,-1 3,-2-3,-4 2,-3 0,-8-2,-4-1,-6 1,-20-10,-6 4,-28-12,2 6,-13-3,1 3,-3 1,-5-3,-1 2,-1-3,1 3,0-2,6 5,2-4,9 5,5-1,7 1,5 0,8-2,4-1,10-1,5-3,14 2,4 2,9 4,6 2,2 2,8 1,0 1,6 2,-1 1,1 1,-2-2,-3 2,-4 0,-9 0,-2-1,-10 0,-4-1,-23-9,-3 3,-33-16,8 12,-15-7,6 8,-5-1,-4 1,-2-1,-3-2,0 2,-1-2,4 0,5 3,7 0,6 1,8-1,4 1,8 1,13-8,8 3,21-8,5 10,12-2,2 6,5-1,4 1,1 0,2 1,-2-2,-3 4,-3-2,-4 1,-4-2,-7 3,-4-4,-6 2,-6 0,-5-1,-16-8,-4 0,-22-13,3 13,-11-8,1 9,-2 1,-6-2,0 3,-5-2,-1 2,-4 1,-1-1,-1 1,0 1,4 0,5 1,7 2,7-2,4 1,8-3,5 1,17-7,6 6,26-10,2 11,14 0,1 5,7 3,1 2,3 0,1-1,-5 2,4-1,-9-2,1 2,-8-2,-4-1,-6 0,-8-2,-6 2,-7-2,-24-3,-5 0,-35-9,8 7,-14-4,6 5,-2-1,-6-1,-1-1,-3 2,2-1,3 1,4 0,4 0,4 0,4 0,6 0,3-1,7 4,6-2,15-3,8 2,24-12,4 14,11-2,5 5,0 5,9-2,-5 0,8 2,-7-1,4 2,-6 0,1 0,-8 0,0 0,-9 0,-4 0,-10 0,-3 0,-26-9,1-1,-36-13,12 9,-15-4,10 8,-1 0,-2 2,0 0,0 1,0 1,4 2,2 1,6 1,6-1,22-3,5 1,36-6,-6 5,15 1,-5 3,2 1,2-1,0 1,-1-2,0-1,-4 1,-1 1,-4-2,-4-1,-5 1,-6 0,-3 0,-6 0,-2 0,-4-1,-16-10,-1 4,-27-17,4 15,-14-5,4 8,-3-1,-1 3,-1-2,1 2,1-3,3 2,2 0,4-1,7 2,3-1,7 2,5-6,8-1,4-6,11 4,1 3,4 4,0 4,3 1,2 0,4 1,3 1,3-3,2 4,4 0,-3-1,5 1,-6 1,2 0,-5 0,-1 0,-4 0,-2 0,-4 0,-2 0,-2 0,-3 0,0 0,-1 0,-1 0,1 1,-1-1,1 2,0-2,0 1,-25 2,2 0,-43 1,17-3,-19 2,14-3,0 0,3 0,2 0,2-1,5 1,3-2,5 1,2-2,4 2,20-9,1 6,34-11,-10 10,17-2,-10 6,4 1,-5 0,3 0,-5 1,0 1,-4 1,-3 2,-4 1,-3 1,-4-2,-3 2,0 0,-3 0,4 3,-5-4,4 4,-3-4,0 2,-18 4,-1-2,-35 10,14-11,-18 1,10-6,-4 0,-3 0,-4-1,-1 0,-2 0,2-1,3 1,8 0,5 1,9-1,6 0,23 4,4-2,37 8,-10-5,18 0,-11-1,3-1,-4-1,2-1,-7-1,1 1,-7-1,0 1,-5-1,1 0,-5-2,1 0,-5-1,-1 2,-2-1,-1-1,-1 2,0-1,-19 2,-2-2,-33 3,11 0,-17-1,10 3,-3-2,-1 1,-3 1,-2 2,1-1,1 3,2-2,6 2,4-2,5-1,4-1,5 0,5 0,16 5,4 0,27 9,-5-8,15 3,-6-4,2-1,-1 2,-1 1,-1 1,-3 0,-3 1,-4-1,-6 1,-4 0,-6-1,-4 4,-5-2,-5 5,-7-3,-6-1,-6-1,-6-3,-3 1,-6-2,-3-1,-5-1,-4-2,-4 2,-4-2,-1 1,0-1,4-1,3 1,8-1,5 0,7 0,8-3,3 1,29 8,1-3,42 12,-13-10,20 3,-10-6,3-1,0 0,-1-1,-2 2,-5-4,-2 3,-6-2,-3-1,-6 1,-5 0,-7-2,-21 5,-4-3,-32 8,10-9,-12 4,8-7,0 1,-4 0,0 0,-2-1,0 1,-4 0,1 1,-3-1,3 0,0-1,7 3,4-1,8 0,7-1,25 2,3 1,40 6,-11-4,18 4,-9-4,1 1,-1 1,2 1,-4 0,1 2,-5-1,-4 1,-4-1,-6-1,-1 2,-6-1,-5-2,-5 4,-13 2,-4 2,-19 2,2-7,-10 0,1-6,-3 0,-1 1,-2-1,1 1,-3-1,2 1,-3-1,1 2,-2-2,3 1,-2-1,5 3,3-1,6-1,5 2,8-3,25 1,3-1,39 4,-8-2,17 2,-8-3,2 0,0 1,1 0,-4 0,-4-1,-4 2,-9-1,-2 1,-9 0,-3 1,-7 0,-4 3,-5 2,-4 5,-5 1,-5-2,-5-2,-4-3,-4-1,-4-2,-4-1,-4-1,-4-2,-4-1,-2-1,-5 0,0-3,-1 3,2-2,2 0,5 0,4-1,6 0,7-2,6 1,30-1,1 0,47 1,-21 0,21 1,-17 1,3 1,-5-1,1 1,-6-1,-2 3,-5 0,-3 0,-6 0,-3 1,-5 2,-3 4,-4 2,-3 2,-3 0,-3 0,-4-2,-4-1,-2 1,-4 1,-2 0,-4-1,-3-1,-3 1,-4-2,0-1,-4 0,3-1,0-1,6 0,4-1,5-3,6 0,23 1,-1-1,36 6,-16-6,15 1,-13-1,1 0,-1 1,-2 2,0-2,-3 3,-2-1,-3 1,-2 1,-3-1,-4 2,-13 3,-2-2,-22 4,5-10,-12 2,7-7,-2 0,2-1,-1 1,3 0,-3-2,3 2,-2 0,0 0,1-2,-1 0,3-1,3 2,3-2,30 0,-1 0,47-3,-18 3,18-1,-13 1,-3 0,2 0,-6 0,-1 1,-5 3,-1 0,-3 3,0 3,-3 1,-2 0,-4 2,-3-1,-3 0,-4 0,-3 4,-3-2,-6 7,-4-6,-10 0,-4-2,-7-4,-4 0,-3-2,-2-2,-1 1,1-2,4 0,3 0,4-1,3 1,4-1,2 0,3-1,13-16,0 6,23-29,-8 20,11-8,-6 16,0 0,-2 2,-2 2,-3-1,0 12,-2-2,2 14,-4-4,0 7,-1-5,-1 1,0-1,-2 1,-1 1,-2-1,-3 2,-3-4,-5 3,-2-7,-3 0,0-2,-2-2,1 2,-1-2,1 1,2-1,0 2,3-1,-3 3,6-21,0 5,5-35,5 18,4-16,5 15,2-1,1 3,2 2,0 0,0 2,-1 2,0-2,1 2,-3 0,0-2,-1 1,-1-2,-2 0,1-2,-1 1,1-2,-1 2,0-1,0 4,-1 1,1 2,0 3,3 2,1 7,-1 3,0 8,-3 5,1 5,-2 2,0 0,-4 4,0-1,-3 0,-1 0,0 0,-3-2,-1 1,-4-3,-1 1,-3-1,-1-1,-1 0,0 0,0-2,2 0,1-2,2-1,1 2,3-1,-1 2,0-1,-6-15,-2 0,-5-24,4 7,1-10,4 5,3-1,1-1,2 0,1-3,1 0,2-1,1-2,3 1,5-5,0 3,5-4,-2 1,3-1,-2 1,2-1,-1 2,-1-1,-1 5,-1 0,-2 2,-1 5,-2 0,-1 2,-3 2,-4-2,-3 3,-6 1,-1 1,1 5,2-9,2 2,2-11,-1 4,-6-7,-5 1,-8-4,-5-7,-4 1,-4-5,-2-3,-5-2,1-4,-4-4,5 2,-4-7,6 6,-3-6,6 5,-2-2,4 6,-1-2,2 2,-3 0,1-1,-1 1,2-1,-1-1,6 2,1-4,9 5,4 0,7 0,5 1,5 0,5 3,8 3,7 2,4 6,7 2,1 7,4 0,-1 7,2 1,-2 4,0 2,-3 4,-2-1,-5 3,-4 1,-6 1,-22-2,-2 3,-38-6,16 6,-17-2,11 4,-4 0,-3 1,-4 0,-2-1,-2 2,-2-1,-1-1,0 2,2-1,3 1,2-1,8-2,4 0,9-1,5 0,6-2,14-8,5 2,22-13,2 14,11-6,3 12,7 1,4 1,7 0,1 2,3-2,2 2,-2-1,2 1,-3 0,-2-1,-1 2,-5-1,-1 1,-7 0,-2-2,-8 2,-2 0,-6 0,-4 0,-4 0,-5 0,-25 2,-1-1,-40 3,11-2,-15-1,7-2,1-1,-4 1,2-2,1 2,4-1,7 1,5 1,5-1,6-1,6-1,20-6,4 0,34-11,-10 11,18-3,-11 9,7 0,-2 2,5 0,-3 1,1 0,-3 0,1 0,-5 0,1 0,-6 0,0 2,-5 1,-1 0,-4 1,0 2,-3-2,0 1,-3-1,-2 2,0-2,-3-1,0 1,-3-3,1 2,-2-1,2-1,-2 0,1 1,0 2,0 1,-1 1,2-2,-1 0,-1-1,2-2,-2 1,2-2,-1 0,0 0,2 0,-3-2,2 1,1 2,0 1,4 3,0 2,1 3,-2-2,-1 2,-2 0,-3 1,-2 1,-4 3,-9 5,-3-2,-15 4,0-6,-9 4,-1-2,-4 0,-3 1,-1 1,-2-1,0-1,-3 1,3-1,0 0,5-3,1-1,5-1,1-1,3-1,4 0,1-1,4 0,2-1,3 0,19 2,1-3,35 3,-12-7,18 3,-13-4,3 0,-5 0,-1-1,-7 2,-3-1,-5 3,-3-2,-3 6,-3 1,-1 5,-4 5,-2 0,-3 2,-4 1,-3 2,-3 3,-3 3,-2 1,0 3,-2 2,0-1,1 3,0-3,2-2,3 0,1-6,3 1,2-4,1 2,2 0,1-2,1 2,0-1,1 1,-1-2,1 1,-1-4,-1-2,0 0,-1-5,-2 1,-5-23,1 2,-5-37,9 14,-1-14,6 13,2 0,2-1,3 0,4 2,2-1,1 2,1 1,0-1,0-1,-1 2,0-1,-1 0,1-1,0 3,0-3,-2 2,0 0,0 2,-1-1,0 4,-2-1,-1 4,-1-1,-12 34,2-7,-18 53,10-23,-7 21,6-16,-2 0,-2 6,-1-1,-4 3,0-2,-1 1,-2-5,1-2,-1-7,-1-3,1-5,-1-4,1-7,0-3,2-7,0-2,2-4,0-6,4-3,3-7,2-5,4-7,2-2,3-5,3 1,2-4,6 2,4-5,4 1,3-2,3 2,2-4,1 3,4-2,-1 3,2 1,-2 3,3-1,-3 3,3 0,-5 5,-1-1,-4 3,-3 3,-2 1,-3 0,-2 3,-2 3,-2-1,-1 3,2 26,-3-2,1 48,-4-22,-2 22,-2-18,-2 3,-3-1,-2 2,-3-3,-3 0,-2-3,0-1,-3-3,-1-3,-3-2,-4-2,-2-5,-4 2,-3-4,-4-1,0-4,-1-3,1-4,3-5,1 1,6-5,1-3,7-3,4-5,5-1,5-5,3 1,3-4,2 1,4-3,3 1,6-1,3 0,5-1,3 1,2 3,3 0,1 2,1 2,-1 1,0 0,-1 2,-1 2,-3 0,0 2,-3 0,-1 2,-3 2,-2 1,-3 2,0 8,-3 1,-2 14,-5 0,-3 7,-5 2,-4 1,-1 4,-4 2,-1 4,-1 2,1 0,-2 5,4-3,-1 3,3-2,-1-1,2-2,1-2,0-5,0-2,1-3,2-2,0-1,3-3,0-1,2-1,1-2,0-1,0-2,0 0,0-2,0 1,1 1,0-1,0 3,-1-4,0 1,-3-29,2 0,-5-47,6 22,0-17,7 18,4 5,4-1,1 2,1 2,-1 3,0 3,-2 2,-2 4,-1 2,-9 27,-2-4,-12 43,1-22,-6 18,1-15,2 2,-2 0,3 3,0 0,2 1,1 3,1 0,1 2,1 1,0 1,2-1,-1-2,2 0,-1-2,2-5,0 1,2-7,0 1,1-6,0 1,0-6,0-4,2 1,1-2,3 2,0-3,1 0,-2 2,-2-1,-2 4,-1-1,-1-1,0 3,-4-5,0 1,-3-3,-1 1,0-2,-1 2,11-33,-2 3,19-55,-3 5</inkml:trace>
  <inkml:trace contextRef="#ctx0" brushRef="#br0" timeOffset="11">2777 1056,'-27'34,"6"-5,2-3,9-8,0 0,16-1,2-5,23 4,0-9,9 0,1-5,-1 0,-1 0,0 0,-3-1,-4 1,-4-1,-7 0,-3 1,-25 9,0-3,-36 16,13-15,-14 8,12-9,2 1,1-3,6 1,0 0,7-1,1-2,5 7,3 0,2 10,3-5,11-3,0-8,24-13,-2-6,16-8,-2-4</inkml:trace>
  <inkml:trace contextRef="#ctx0" brushRef="#br0" timeOffset="12">3976 3826,'-2'-40,"1"14,0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9:41.946"/>
    </inkml:context>
    <inkml:brush xml:id="br0">
      <inkml:brushProperty name="width" value="0.075" units="cm"/>
      <inkml:brushProperty name="height" value="0.075" units="cm"/>
      <inkml:brushProperty name="color" value="#E71225"/>
    </inkml:brush>
    <inkml:brush xml:id="br1">
      <inkml:brushProperty name="width" value="0.075" units="cm"/>
      <inkml:brushProperty name="height" value="0.075" units="cm"/>
      <inkml:brushProperty name="color" value="#0815CF"/>
    </inkml:brush>
    <inkml:context xml:id="ctx1">
      <inkml:inkSource xml:id="inkSrc6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9:19:41.952"/>
    </inkml:context>
    <inkml:brush xml:id="br2">
      <inkml:brushProperty name="width" value="0.05" units="cm"/>
      <inkml:brushProperty name="height" value="0.3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brush xml:id="br3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brush xml:id="br4">
      <inkml:brushProperty name="width" value="0.0375" units="cm"/>
      <inkml:brushProperty name="height" value="0.0375" units="cm"/>
    </inkml:brush>
  </inkml:definitions>
  <inkml:trace contextRef="#ctx0" brushRef="#br0">3143 309 9975,'-6'5'1281,"3"-3"53,2 0-815,1-5 737,2 0-1065,2-6 120,2 0-96,0-4 113,3-1-133,-1 0 39,3-3-39,-1 0 14,3-2-23,-1-1-344,1 0 61,-1-1-190,1 1-431,-1 1 228,-1 1-362,-1 2 380,-1 1-127,-1 1 93,-2 3-152,-1 2 328,-1 1 160,-1 4 170,0 1 0,-1 2 0</inkml:trace>
  <inkml:trace contextRef="#ctx0" brushRef="#br0" timeOffset="1">2708 190 9423,'0'-8'1251,"0"5"-983,0-1 44,1 1-117,-1 0 109,1 1 111,-1 0-27,1 1 86,0 0-253,1 0-18,-1 1 94,1 0-49,-1 0 106,1 1 0,0 0-82,0 2 82,0 1-83,1 3-19,0 0-56,0 2-25,0 1-120,-1 1 21,1 2-56,-1 1 69,0 0-220,0 2 85,-1-2-150,2 1 153,-1-2-154,2 0 40,-2-3-125,2 1-437,-2-3 219,1-1-392,0-2 394,-1 0-359,1-1 252,0 1-62,-1 0 347,1 1 324,0 1 0,2 2 0</inkml:trace>
  <inkml:trace contextRef="#ctx0" brushRef="#br0" timeOffset="2">3509 354 11163,'8'-4'1635,"-2"-1"-1437,1-4-125,3 0 58,2-3-103,2 0 41,2 0-102,1-2 115,0 1-342,1 0 137,-1 0-213,-1 1-407,0 1 184,-4 1-356,1 1 490,-4 0 229,1 2 196,-2-1 0,1-1 0</inkml:trace>
  <inkml:trace contextRef="#ctx0" brushRef="#br0" timeOffset="3">2351 543 9502,'-9'-4'1086,"7"3"-741,-1-1 170,2 1 899,-1 1-658,4 0 527,0 1-1114,5 3-24,-1 1-58,2 3-1,0-1-14,0 1 11,1 0-179,0-1 72,1 0-160,-1-2-338,1 0 143,-1-2-287,0 0 286,-1-2-431,0 1 176,-2 0-123,0 0 385,-1 2 373,1 0 0,0 2 0</inkml:trace>
  <inkml:trace contextRef="#ctx0" brushRef="#br0" timeOffset="4">3769 667 10785,'-1'7'2094,"1"-4"-1725,0-1-88,0-1 107,2 0-197,1 0 76,3-1-90,1-1-57,1-1-50,2-1 15,1-4-227,1-1 117,1-2-157,-1 0-367,1-1 166,-1 1-291,-1 0 268,-1 1-430,0 2 162,-4 2-114,1 1 405,-3 0 383,0 1 0,0-1 0</inkml:trace>
  <inkml:trace contextRef="#ctx0" brushRef="#br1" timeOffset="5">58 1689 9502,'0'-6'2185,"0"5"-1130,1 1-721,0 1-215,2 1-79,-2 0 39,1 0-30,0 1 48,-1-2-50,0 2-20,1-1 2,-1 0 7,1 0-8,-1 0-23,0 0-22,0-1-31,0 1 75,0 0-27,0-1 24,0 1-23,0 1-36,0-1 21,1 0-62,0 0 89,0 1-55,1-1 61,0 1-30,-1 0 21,1-1-24,0 0 25,-1 0 61,0 0-43,-1 0 49,1 0-54,-1 0-3,1-1 6,-1 1-1,1-1-25,-1 2 21,1-1-20,1 0-31,-1 1-18,1 0-2,1 0 12,-1 1-16,0-1 39,0 0-48,-1-1 103,1 1 19,0-2-1,-1 1-20,0 0 16,-1-1 9,1 0 19,-1 0-18,1 1 14,-1-1-47,1 0 65,0 0-94,0 0 49,-1 0-43,1 0 54,-1 0-66,0 0 1,0 0-17,0 1-62,0-1 90,0 1-68,0 0 76,0 0-74,0 1 53,1-1-57,0 0 65,1 1-29,-1-1 20,2 1-22,-1 0 76,1 0-42,-1 0 44,1-1-53,0 1 4,0 0-1,0 0 3,0 0 27,0 0-21,-1 0 26,0-1-31,0 1 31,0-1-22,-1 1 29,1-1-31,0 1-17,0 0 12,0-1-15,0 1 50,0 0-21,0 0 20,0-1-31,0 1 60,0-1 18,0 0 6,0 0 24,-1 0-82,0 0 31,0 0-38,0 1 35,0-1-15,0 0 19,-1-1-3,1 1-66,0 0 5,-1 0-14,1 0-45,0 0 32,-1 0-20,1 0 18,0 0-28,0 0 58,0 0-70,1 0 93,-1 0-30,1-1 26,-1 0-31,0 0 37,0 0-29,0 0 30,0 1-29,0-1 15,-1 0-3,0 1 7,1-2-12,-1 1 0,0 1 2,0-2 2,0 2-65,0-1 45,1 1-53,-1 0 68,1-1-26,1 2 16,-1-2-26,1 1 29,0 0-12,0 0 10,-1-1-9,2 1 34,-2-1-26,0 1 26,0-1 27,0 0-39,-1 1 48,1-1-56,0 1 48,0-1-30,0 0 32,0 1 24,1-1-48,-1 1 53,1-1-59,-1 1-18,0 0 14,0-1-13,0 1 18,1 0-41,-1 1-11,1-1-5,0 0-32,0 1 23,-1-1 1,1 0-3,-2 0-1,1 0 16,0 0-26,1 0 18,-1 0 85,0-1-70,1 1 68,-1 0-17,0-1 17,1 1 9,0-1-14,0 2-24,-1-2-13,1 2 27,0-2-74,0 1 53,0 1-52,1-1 58,-2 0-54,2 0 35,-1 1-39,1-1 36,0 1-31,0 0 9,0-1-17,0 1 65,0-1 17,0 0-3,-1 0-7,0 0 37,0-1-8,-1 0 69,1-1-110,-1 1 28,1 0-70,0 0 60,0 1-61,-1-1 47,1 1-40,0 0-18,1 1 45,-1-1-53,0 1 45,0 0 40,0-1-43,0 0 39,0 0-56,-1 0 49,1 0-37,0 0 38,0 0-75,1 1 37,0 0-25,1 0 39,0 0-43,1 0-18,0 1-8,0 0-9,0 0 54,0-1-13,0 0 5,-1 0 52,1 0-8,-2 0 18,1-1-27,-1 0 70,1 1-24,-1-2 95,1 1-64,-1 0-26,0 0-10,1 0-29,-1 0-21,1 0 14,-1 1-14,0-1-33,1 1 52,-2-1-60,1 0 60,-2 0-3,1 0-6,0 0 2,-2-1-18,1 0 42,0 1-33,-1-2 36,0 1-37,1 0 9,-1 0-7,1 0 15,-1 0-74,1 0-11,0 0-10,1 1-35,-2-1 98,2 1-47,-1-1 51,0 1 47,0-1-34,0 1 32,0-1 0,1 1 5,-1-1 10,0 0-9,0 1-22,0-1-6,0 0 12,0 0 6,0 0-28,1 0 37,-1 0-32,0 1-23,1-1-21,-1 0-1,2 0 9,-2 1 8,2 0 20,-1 0-31,1-1 32,0 1 66,-1 0-49,1-1 50,-1 1-3,0-1 15,-1 0 7,0-1-4,0 1-68,0 0 20,0 0-14,1 0-41,0 0-22,-1 1 9,1-1 12,0 1 12,-1-1-22,1 0-5,-1 0 5,1 0 35,-2 0-9,1-1-1,0 1 13,0-1-6,-1 1 9,1-1-16,0 0 51,-1 0-35,1 1 49,-1-1-4,1 0 26,-1 0-4,1 0-2,0 1-37,-1 0-2,1-1 4,0 1-70,0 0 43,0-1-44,0 1 60,0 0-83,0 0 16,-1 0-75,1 1 80,0-1-51,0-1 80,0 2-61,-1-2 113,1 1-58,0-1 54,0 1-69,0-1 57,0 1-40,1-1 46,-1 1-50,1-1 4,0 1 8,0-1-1,-1 2 12,2-2-9,-1 1 12,0 0-7,0 1-10,0-1 4,0 0-13,1 0 13,-1 0-1,0 1-2,1-1-1,-1 0-63,1 1-12,0-1-7,0 1-26,-1-1 83,1 0-30,-1 0 32,0 0 24,0-1-27,0 1 20,0-1-39,0 0 15,0 1-17,1 0 20,-1 0 34,1 0-27,-1 1 33,1-1-41,-1 0 57,-1 1 10,1-2 13,0 2 32,0-2-70,-1 1 28,0 0-37,0-1 48,-1 1-30,0-1 45,1 1-28,-1-1 2,0 0 58,1 0-39,-1 0 21,1 1 33,-1-1-68,0 0 64,1 0-72,-1 0-51,1 0-14,0 0 1,0 0-55,0 0 37,1 0-11,0 0 14,0 1 2,0-1 39,0 1-55,0-1 54,0 0-21,0 1 14,0-1-30,0 0 70,0 0-53,0 1 56,0-1-46,-1 0 30,1 0-10,-1 0 16,1 0-46,-1 0 14,1 0-16,0 0 24,1 0 2,-1 0-3,1 1-1,1 0 42,-1 0 10,1 0 2,-1-1-10,0 2 2,1-2 13,-1 1 1,0-1 2,0 0 28,0 0-1,1 0 61,-1 0-79,1 0 2,1 0-27,-1 0 5,0 0-31,1 1-28,0-1 1,0 1-33,0-1 27,-1 0-1,1 0-11,-1 0 6,0 0 14,-1 0-32,1-1 42,-1 1-18,1-1 17,0 0-16,-1-1 60,0 1-34,0 0 35,0-1-40,-1 1 76,0-1-12,-1 1 67,1 0-45,0-1-24,-1 1-9,0-1-27,0 1-47,0 0 35,0-1-32,0 1 40,0-1 14,0 1-17,0 0 5,0-1 29,0 1-27,0 0 24,0 0-45,0 0 66,1 1-53,-1-1 56,0-1-35,1 2-9,-1-1 23,0 1-23,0-2-16,0 2 12,0-1-9,1 1 21,-1-1-40,1 0-19,0 0-12,-1 1-43,0-2 73,1 1-38,-2 0 47,2-1-16,-1 1 0,0-1-4,-1 1-7,1-1 18,0 0-21,-1-1 22,0 1 34,0-1-24,1 1 31,-2 0-2,1 0 9,0 0 7,0 0-13,-1 1-50,1-1 15,1 1-12,-1-1 22,0 1-53,1-1-17,0 1-4,1 0-18,-1 0 68,2 0-21,-1 0 15,1 0 28,0 0-31,1 0 26,-1 0-40,0-1 81,0 1 2,0-1 19,0 1 55,1-1-107,-1 1 64,1-2-72,0 1 54,0 0-38,1 1 51,0-1-47,0 1 48,1 0-36,-1-1 32,1 1-46,0 0 6,0 0-1,0 0-26,0 0 22,-1-1-26,0 1 27,0-1 33,-1 1-22,0-2 25,0 2-32,0-2 3,-1 1-3,0 0 9,0 0 18,0 0-15,-1 0 15,0 0-26,0 0 23,-1-1-10,0 0 18,1 1-20,-1-1-32,0 1 20,0 0-24,-1 0-7,1 1-17,0-1 2,0 1-1,0 0 3,0 0 19,0 0-22,0 0 74,0 0 17,0 0-6,0 0-8,0 1-24,0-2-6,0 1 18,1 0-18,-1-1-53,1 1 35,0 0-32,0-1 11,1 1 34,-1-1-35,1 1 37,0 0-40,0-1 17,0 1-23,1 0 40,-1 0-2,0 0-3,0 0-8,0-1-54,0 0-3,1 0-1,-1 1 11,0-1 10,0 0 22,0 0-27,-1 1 24,1-1 4,-1 1-12,0-1 10,0 1-7,0 0-4,-1-1-7,0 1 33,1-1-22,-2 1 33,1 0-22,-1-1 45,0 1 30,1-1-9,0 1-40,0 0-29,0 0-23,1 0 35,-1 0-57,1-1 40,0 1-45,0 0 59,-1-1-47,1 0 32,0 1-40,0-1 18,-1 0 11,0 1-17,1-1 13,-1 1 16,0-1-21,0 1 18,0 0-14,0-1 33,0 1-16,0-1 19,0 1-5,0 0-14,0-1 17,0 1-20,0-1 71,-1 1-51,1 0 56,0-1-27,-1 1 19,1-1-4,-1 1 0,1-1-79,-1 0 31,1 0-24,-1 1-4,0 0 32,1 0-32,0 0 43,-1 0-60,2-1-12,-1 1-8,1 0-2,-1-1 14,2 1-34,-2-1 13,1 1-49,0-1 84,0 0-48,-1-1 49,0 1 19,1-1-12,-2 1 20,2 0-7,-2 0-15,1 1 18,0-1-21,0 1 26,0-1-16,0 1 19,0-1-16,0 1 19,0 0-8,1-1 11,-1 1-11,1-1-9,-1 1 8,0 0-9,0-1 57,0 1 14,0-1 7,0 0-15,-1 1 8,0-1 12,0 0 14,0 1-42,-1 0-22,1-1-26,0 1 38,0 0-76,0 0 64,0 0-63,1 0-43,-1-1 17,1 1-111,-1-1 113,0 1-52,1 0 28,-1-1 0,0 1 4,1-1 117,-1 1-42,1 0 19,-1-1 44,1 1-34,-1-1 105,1 1-91,-2 0 54,2-1-35,-1 0 31,0 0-52,1 0 6,0 0-46,-1 0 58,2 0-138,-1 0 39,0 0-117,0 0 47,0 0 50,0 0-7,1 0 59,-1-1 37,1 1 25,-1-1-10,1 1-6,0-1 6,0 1 24,0-1 12,0 0 21,1 0-69,-1 0 22,1 0-8,-1 0-12,0 0 28,0 0-21,-1 0-18,1 1 4,-1-1-18,0 0 26,0 1 17,0-1-12,0 1 7,0 0-18,0 0 81,0-1-14,0 1 75,-1 0 4,1 0-26,0 0 47,-1 0-46,0-1-8,1 2-28,-1-2-5,1 2-29,-1-2 29,0 2-14,1-1 23,-1 1-89,1-1 18,-1 1-83,0-1 63,1 1-87,-1-1 37,0 0-84,0 0 6,0 0 30,0-1-38,1 1 86,-1 0-55,1 0 42,-1 1-26,0-1 20,1 1 53,-1 0-10,1-1 16,-1 1 26,0-1-40,1 1 45,-1 0-46,1-1 30,-1 1-12,1-1 17,-1 1-27,1 0-3,-1-1 5,1 1 1,0-1-21,-1 1 14,1 0-18,-1-1 77,1 1 13,-1 0 2,1 0-17,0 0 22,0 0 18,-1-1 6,1 1-5,0-1-56,0 1 9,0-1-3,1 0-35,-1 0 16,0 0-11,0 0 32,1 0-35,-2 0-19,1 0-8,0 0-42,0 1 20,-1-1-13,1 1 14,0-1-2,0 1 37,-1-1-42,1 1 43,0 0 40,0-1 17,0 1 2,0-1 11,0 1-57,0-1 15,-1 0-10,1 0-2,0 1 9,-1 0-6,1-1-24,0 1 15,-1-1-12,0 1 36,0 0-7,0 0 3,0 0 115,0 0-87,0 0 121,1 0-135,-1 0 15,0 0-17,0 0-23,0 0-10,0 0 4,0 0-1,0 0-1,1-1-24,-2 1-56,1 0-25,-1-1 33,1 1-58,0 0 37,1 0-17,-1 0-53,1 0 103,-1-1-56,0 1 99,-1 0-38,1 0 33,0 0-47,1 0 167,-1 0-103,0 0 156,0 0-156,1 0 33,-1 0-39,2-1-6,-1 1 3,0 1-7,0-1-38,0 0 38,-1 0-47,0 1 37,0-1 1,0 0-2,0 0 1,1 0 20,0 0-17,0 0 15,-1 1-16,2-1 5,-1 1-7,0-2 7,0 1 22,0 0-15,0 0 23,0-1-33,0 2 8,0-2-6,0 1 6,1 0-3,-1-1 2,1 1-4,-2 0 9,3-1-3,-3 1 4,3-1-5,-3 1-23,3-1 16,-2 1-18,2 0 19,-2 0 18,1 0-12,0 0 13,0-1 25,-1 1 11,1 0 4,0 0-10,-1 0 0,0 0-26,0 0 31,0 0-36,0 0 2,-1 0 0,1 1 5,-1-1-41,0 1-3,1 0-8,-1 0 10,1-1 19,-1 1 6,1 0-11,-1-1-17,0 1 7,1 0 33,-1 0-27,1-1 119,-1 0-97,0 0 96,1 1-82,-1-1 39,0 1-60,1-1 24,-1 1-27,0-1 6,0 0 12,1 1-14,-1-1 18,0 0-73,0 0 46,1 0-52,-1 1 58,1-1 5,-1 0-12,1 1 7,0-1 17,0 1-10,1-1 12,-1 1-18,0-1 21,-1 1-13,2-1 18,-1 1-15,0-1 1,1 1 1,-1-2 0,0 2-9,0-1 9,1 0-8,-1 0 42,1 0-28,-2 1 28,2 0-36,-1-1 89,0 1-19,0-1 83,0 0-84,0 1 49,1-1-83,-2 1 56,2 0-138,-1 0 29,1 0-80,-1-1 85,1 1-54,-1-1 27,1 1-9,-1-1-20,0 1 76,0-1-45,0 1 39,0-1 39,-1 1-46,1-1 39,-1 1-35,1-1-1,-1 1 28,1-1-2,-1 0-77,0 0 57,1 1-62,-1-1 56,0 1 0,1-2-22,-1 2-25,1-1-46,-1 1 27,0 0-12,1-1 97,-1 0 12,1 0 1,-1 1 48,0-1-71,1 1 35,-1-1-35,0 0-9,1 0 18,-1 1-37,1-1 28,-1 0-31,1 0 29,-1 0-10,0 0 3,0 0-13,0 0 47,0 1-34,0-2 35,0 1 9,0 1-29,1-1 35,-1 0 3,0 0-33,0 0 34,0 0-34,0 0-19,0 0 18,1 0-11,-2 1 11,2-2-49,-1 2-25,0-1-6,0 1 10,0-1 40,1 0-7,-1 0 10,0 1-12,0 0 18,1-1-7,-1 1 47,0-1 14,1 1 7,-1 0-14,1-1-32,-1 1-8,0-1 17,1 1-11,-1-1-13,1 0 8,-1 1-12,0-1 12,1 1 42,-1 0-34,1-1 36,-1 1-33,0-1 3,1 0 7,-1 1-7,0-1-10,0 0-1,0 0-18,0 0 16,1 1-10,-1 0 9,1-1 11,-1 1-9,0-1 11,1 1-31,-1 0 14,1-1-14,-1 1-57,0 0-18,1 0-9,-1 0-7,1 0 78,-1 0-14,1 0 10,-1 0 70,1 0-60,0-1 57,-1 1-79,1-1 111,-1 1-29,1 0 110,-1 0-94,0-1 17,1 1-101,-1-1 4,1 1-3,-1 0-19,0 0 59,1 0-34,-1 0 154,1-1-104,-1 1 354,1-1-115,-1 0 93,0 1-157,0-1 14,1 1-192,-2-2 136,1 2-163,1-1 0,-2 0 0,2 0 0,-1 0 0,0 0 0,0 0 0,0 0 0,1 0 0,-1 1 0,1-1 0,-2-1 0,2 2 0,-1-2 0,0 1 0,0 0 0,0 0 0,0 0 0,0 0 0,1 0 0,-1 0 0,0 0 0,0 0 0,1 0 0,-1 0 0,0 0 0,0 0 0,1 0 0,-1 0 0,0 0 0,0 0 0,0 0 0,0 0 0,0 0 0,1 1 0,-2-2 0,2 2 0,-1-1 0,0 0 0,0 0 0,0 0 0,0 0 0,-1 0 0,1 0 0,0-1 0,0 1 0,-1 0 0,1-1 0,0 1 0,0 0 0,0 0 0,0-1 0,1 1 0,-1-1 0,1 1 0,-1 0 0,0-1 0,1 1 0,-2-1 0,1 1 0,0 0 0,0-1 0,0 1 0,-1 0 0,1-1 0,-1 1 0,1 0 0,-1-1 0,1 1 0,-1 0 0,0-1 0,1 1 0,-1 0 0,1 0 0,-1-1 0,1 1 0,-1 0 0,1-1 0,-1 1 0,1-1 0,0 1 0,0 0 0,0-1 0,0 1 0,-1-1 0,1 1 0,0-2 0,-1 1 0,1 0 0,0 0 0,0-1 0,-1 1 0,1 0 0,0-1 0,0 1 0,0 0 0,1-1 0,-1 1 0,0-1 0,1 2 0,-1-2 0,1 1 0,0 0 0,-1 0 0,1 0 0,0-1 0,-1 1 0,0-1 0,1 1 0,-1-1 0,1 0 0,-1 2 0,0-2 0,0 1 0,0 0 0,0-1 0,0 1 0,0 0 0,0-1 0,0 1 0,1 0 0,-1 0 0,1-1 0,-1 1 0,0-1 0,1 0 0,-1 0 0,1 0 0,-1 0 0,0 0 0,1 0 0,-1 0 0,1 0 0,-1 1 0,0-1 0,1 1 0,-1-1 0,1 2 0,-1-2 0,0 1 0,0 0 0,0-1 0,0 1 0,0-1 0,0 1 0,0 0 0,-1-1 0,0 1 0,1 0 0,-1 0 0,1-1 0,-1 1 0,0 0 0,0 0 0,1 0 0,-1-1 0,1 1 0,-1-1 0,0 1 0,0-1 0,0-1 0,0 1 0,0 0 0,0 0 0,0 1 0,0-1 0,0 0 0,0 0 0,0 1 0,1-1 0,-1 0 0,0 1 0,0-1 0,1 0 0,-1 0 0,0 0 0,0 0 0,0 0 0,1 0 0,-1 0 0,0 0 0,0 0 0,1 1 0,0-1 0,0 1 0,-1-1 0,2 0 0,-2 0 0,2-1 0,-1 1 0,0-1 0,-1 1 0,1-1 0,0 0 0,0 0 0,0 1 0,0-1 0,-1 1 0,1 1 0,-1 0 0,0 0 0,1 1 0,-1-1 0,0 1 0,1 0 0,-1-1 0,1 1 0,-1-1 0,2 0 0,-2 0 0,1-1 0,-1 0 0,1 1 0,0-1 0,0 0 0,0 1 0,-1-1 0,1 1 0,0 0 0,0 0 0,0 0 0,0 1 0,-1 0 0,1-1 0,0 1 0,0-1 0,0 1 0,0-1 0,-1 1 0,1-1 0,0 0 0,0-1 0,0 1 0,0 0 0,0 0 0,0 0 0,-1-1 0,1 2 0,0-1 0,0 0 0,0 0 0,0 1 0,0-1 0,0 0 0,0 1 0,0-1 0,0 0-26,0 0 19,1 0-19,-1-1 24,0 0-1,1 1 0,0-1-2,-1 0 8,2 0-8,-1 0 7,-1 1-28,1-1 16,0 0-16,-1 0 20,0 0-29,1 1 21,-1-1-24,1 0 28,-1-1-10,1 1 8,-1 0-8,1 0 15,0-1-8,0 1 5,-1 0-8,1-1 12,0 1-8,-1 0 9,1-1-18,-1 1 8,1-1-7,-1 0 13,1 1-26,0-1 17,-1 0-21,1 1 48,-1 0-19,1 0 19,-1-1-24,1 2 4,-1-1-4,0 0 6,1 0-6,-1 0-67,1 0 50,-1 0-52,0 0 52,1-1 9,-1 1-12,1-1 12,-1 1 36,0-1-31,1 1 27,-1-1 6,1 1-29,-1 0 34,0 0-41,1-1 58,-1 1-41,1 0 52,-1 0-85,1-1 30,-1 1-26,2-1 39,-2 1-11,2-1 8,-1 0-8,0-1-1,0 1 34,0-1-29,1 1 27,-1 0-34,0 0 6,0 0-2,0 0 3,1 1-70,-1 0-15,0 0-5,0-1 17,0 1-2,0 0 42,0 0-50,0 0 45,0 0 8,-1 1-16,1-1 13,-1 0 53,0 1-41,1 0 43,-1 1-65,0-1 9,1 1-3,-1-1 19,1 1-18,-1-1 20,1 1-19,0 0-23,0-1 24,0 0-28,0 0 34,1 0-61,-1 0 43,1-1-55,-1 1 66,1 0-31,-1 0 18,1 0-21,-1 0 41,0 0-5,0 0 13,0 1-12,1-1-42,-1 0 24,0 1-24,1-1 32,-1 0-8,1 1 7,-1-1-11,1 1 48,-1-1-31,0 0 34,0 0-38,1 1 38,-1 0-32,0-1 31,0 1-21,0-1-8,0 1 15,0 0-16,-1-1 55,1 1 16,-1-1 9,1 1-15,-1 0 49,1-1-26,-1 1 92,0 0-99,1 0 14,-1 0-61,1 1 37,-1-1-129,0 0 43,1 0-112,-1 1 78,1-1 18,-1 0 30,0 0 18,1 1 5,-1-1 2,0 0-25,0 0 67,0 0-60,0 0 58,1 0-92,-1-1 33,1 2-27,-1-1 59,0 0-60,1 0 49,0 1-50,0-1 30,0 1 9,0-2-21,0 2 18,1-1 70,-1 0 22,0 0 2,1 0-65,0 1-86,-1-1 5,2 1 10,-1 0-15,1 0-17,0 0-5,1 0 18,-1 0 57,0 0 1,0 0-14,1 0 51,-2 0-52,1 0 48,-1 0-84,0 0 117,-1 0-42,0 0 105,0 0-19,0 0-30,0 0 12,-1 0-52,1 0 64,0 0-60,-1 0 62,1 0-67,0 0 41,0 0-31,1 1 29,-1 0-73,1 1 32,1 0-33,-1 0 39,1 0-19,-1 0 12,0 1-14,0-2-10,-1 1 21,0-1-21,0 1 25,0-1-3,0 0 1,-1 0-10,1 0 7,0 0-48,-1 0 36,1 0-34,-1 1-24,1 0 44,-1-1-49,1 1 61,-1-1 6,1 1-8,0 0 6,0-1-12,0 1 41,1 0-36,-1 0 28,0-1 20,0 1-37,0 0 46,1 0-51,-1 0 39,0 0-20,0 0 27,0-1 2,0 1-28,-1 0 30,1 0-31,-1 0-3,1 0 2,-1 1-5,0 0 6,1-1-40,-1 1 30,1-1-33,-1 0 27,0 0 5,1 1-9,-1-1 9,1 0-16,-1 1 8,1 0-11,-1 1-23,1-1 29,-1 1-34,2 0 39,-1 0-24,0 0 18,-1 1-19,2-2 30,-2 2 42,2-2-29,-2 1 29,2-1-4,-1 1-29,1 0 33,-1 1-38,1-1-1,0 1 7,0 0-5,0 0-28,1 1 21,-1-1-19,0 1 34,0-1-36,0 1 23,0-1-31,0 1 20,0-1 7,-1 0-15,1 0 12,-1 0 65,1 0-45,-1 0 52,1 0-67,0 0 101,-1-1-21,0 1 98,0-1-23,0 0-43,0 0-1,0 0-41,0 0 51,1 0-20,-2 0 29,2 0-64,-1 1 5,0-1 1,1 1 10,0 0-72,0 0-30,-1 0-10,1 0 28,-1-1-19,0 0-10,0 0-30,-1-1-17,1 1 39,-1-1 14,0 0-17,0 0 30,1 0-4,-1 0-4,0 0 8,0 0 56,0 0-44,1 1 44,0 0-15,-1-1-20,1 1 27,0 0-30,0 0-24,0-1 19,0 1-17,0-1-20,-1 0 35,1 0-36,-1 1 41,1-1-12,-1 0 8,1 1-15,-1 0 13,2-1 47,-2 1-35,1 0 36,0 0 6,0 0-38,0 0 41,0-1-42,-1 0 29,1 0-10,-1 0 16,-1-1-50,2 1 12,-2-1-11,1 0 22,-1 0-47,1 1-17,0 0-6,0-1-43,0 1 83,0 0-42,0 1 39,0-1 71,0-1-61,1 1 60,-1-1-73,-1 0 43,1 0-31,0 0 33,-1-1 5,1 0-26,-1 1 37,0-1-41,0 1-56,1 0 41,0 0-38,0 0 14,-1 0 38,1 1-41,0 0 35,0-1 16,0 1-19,0 0 8,0 0-14,0-1 32,0 0-19,0 0 26,0 0-34,0 0 3,-1 1-2,1-1 14,0 1-92,0 0 26,0 1-82,1-1 43,-1 1 33,0-1 4,1 1 35,-1-1 44,1 0 18,-1-1-11,0 1-5,1 0 11,-2-2 25,2 2 11,-2-2-22,1 1-46,0 0-9,0-1 32,-1 1-54,1 0 18,0 0-23,-1 0-45,1 1 71,-1-1-55,2 0 63,-2 0 22,1 1-18,1-1 5,-1 1-20,0-1 48,1 1-31,-1-1 45,1 1-37,-1 1-12,1-1 17,-1 0-6,1 0-21,0 0 29,-1-1-24,1 0-46,-1 0 40,0 0-51,0-1 5,0 0-19,-1 1-34,0-1-6,1 1 94,-1-1-48,1 0 138,0 1-21,-1-1 20,1 1 40,0-1-94,0 0 81,0 0-53,-1 0 35,2 0 13,-2 0-25,2 1 5,-1-2-25,0 2-27,0-1-69,0 0 16,1 1-75,-1-1-6,0 1 22,0-1-36,0 0 63,0 1 36,1-1 3,-1 0 29,0 0 4,0 0 124,-1 1-17,1-1 30,0 0-39,0 0-58,0 0-42,1 0-39,-1 0-19,1 0 13,-1 1-5,0-2 36,0 2-7,0-2 2,1 1-17,-2 0-12,1 0-162,0 1 117,0-1-126,-1 0 173,1 0 23,0 0 83,0 0 68,0 1 10,-1-2-27,2 2-8,-2-1-74,2 0-11,-1 0 9,0 0-43,0 0 21,0 0-22,1 0 32,-1 0-28,1 1 23,-1-2-20,0 2 30,0-2-5,0 2-7,0-1 30,0 0-27,0 0 26,0 0-40,0 0 9,1 0-9,-1 1-19,0-2 22,0 1-24,0 0 33,1 0-35,-1 0 24,0 0-30,0 0 16,0 0 7,0-1-10,0 2 8,1-2 28,-1 2-23,1-2 138,-1 1-106,0 0 88,0 0-95,1-1-27,-2 1 29,2-1-22,-1 2 3,0-2 13,0 1-16,0 0 12,1 0-29,-1 0 18,0 0-28,1 0 31,0 0-15,0 0 11,0-1-5,0 1-1,-1 0 8,1 0-8,-1-1 7,1 0 39,-1 1-24,0-1-42,1 0 15,-1 1-55,0-1-37,1 1-37,-1-1 0,0 1-13,0-1 101,0 1 105,1 0 50,-1 0 118,0-1 4,1 0-127,-1 0 2,0 0-102,1 0 1,-1 0-38,1 0 15,-1 0-22,1 0 10,-1 0 22,0 0-38,1 0 7,-1 0-22,1 0 9,0 0 4,-1 1-12,1-1-21,0 1-3,0-1-8,0 0 102,-1 1-46,1-1 39,-1 1 35,0-1 23,1 0-2,-1 0 93,1 0-100,-1 0 116,0 0-49,1 0-23,-1 1-21,1-1-21,-1 0-7,0 0 39,1 1-13,-1-1-36,1 0-26,-1 0-12,0 0-27,1 0 65,-1 0-42,1 0 38,-1 0-42,0 0 33,1 0-34,0 0 48,0 0-18,0 0 14,0 0-12,0 0 29,0 0-20,0 0 23,-1 0-25,1 0-23,-1 0 23,1 0-22,-1-1 15,1 1 2,0-1-6,0 1 8,0-1 53,0 1 13,-1-2 3,0 2 61,1-1-101,-1 1 57,1-1-64,-1 0 2,0 0-17,0-1-5,1 2-24,-1-2 0,0 2 0,0-1 0,0 0-1,1 0 1,0-1 0,-1 2 1,1-2-68,0 2 46,0-2-40,0 1 34,-1 0 29,1-1-41,0 1 34,0 0 31,-1-1-20,1 1 30,-1 0-43,1 0 75,-1 0-53,1 0 59,0-1-74,0 1 0,-1-1 0,0 1 0,0 0-24,0-1-5,0 1-38,0 0 73,0 0 9,0 0 26,-1 0-2,1-1-36,1 1-2,-2 0 10,1 0-9,0 0-2,0 0 2,0-1-2,0 1 0,1-1 0,-2 1 0,2 0 0,-1-1 0,0 1 0,0-1 0,0 1 0,0 0 0,0-1 0,0 2 0,0-2 0,0 1 0,0 0 0,0 0 0,0-1 0,0 1 0,0-1 0,0 1 0,0 0 0,0-1 0,0 1 0,0-1 0,0 0 0,0 0 0,0 1 0,0-1 0,-1 1 0,1 0 0,0-1 0,0 1 0,0 0 0,0 0 0,0 0 0,0-1 0,1 1 0,-1-2 0,0 1 0,1 0 0,-1 0 0,0-1 0,1 1 0,-2 0 0,1 0 0,0 0 0,0 1 0,-1-1 0,1 0 0,0 0 0,0 1 0,0 0 0,0-1 0,0 1 0,0-1 0,0 1 0,1-1 0,-1 1 0,0-1 0,0 0 0,1 1 0,-1-1 0,0 1 0,0-1 0,0 1 0,0 0 0,0-1 0,1 1 0,-1-1 0,0 1 0,0 0 0,0-1 0,0 1 0,0-1 0,1 1 0,-1 0 0,0-1 0,1 1 0,-1-1 0,0 1 0,0 0 0,0-1 0,0 1 0,0 1 0,0-1 0,0 0 0,1 0 0,-1 0-54,0 0 39,1 0-41,-1 0 51,1-1-34,-1 1 23,1 0-25,0-1-1,0 1 23,0-1-33,0 1 28,0 0 43,0-1-35,0 1 41,-1-1-50,1 1 47,0 0-31,0-1 35,0 1 25,-1-1-45,1 1 56,0 0-65,0-1-8,-1 1 6,1-1-6,0 1-20,-1 0 30,2-1-30,-2 1 32,2-1-53,-2 1 31,1 0-37,0-1 42,0 1-52,0 0 29,0-1-35,0 2 59,0-2-2,1 1 1,-1 0-11,0-1 34,1 1-24,-1 0 31,0-1 11,-1 1 15,1-1 0,-1 1-3,1 0-34,0-1 5,0 1 1,-1-1 8,1 1 27,0 0-12,-1 0 16,2 0-90,-1 0 35,1 0-39,0 0 56,0 0-52,1 0 33,-1 0-41,0 0 20,0-1 17,0 0-23,0 0 24,0 0 48,-1 0-32,1 0 32,-1 0-35,1 1-11,0-1 11,0 1-5,-1 0 23,1 0-5,-1 0 10,1 0-11,-1 1-48,1-1 36,-1 0-35,0 0-2,1 0 26,-1 0-34,0 0 40,0 0 14,0-1-11,0 1 8,-1 0 32,1 0-36,-1 0 39,0 0-46,1 0 6,-1 0-1,1 1 3,-1-1 3,1 1-58,0-1-3,0 0-10,0 0-33,0 1 77,-1-1-40,1 0 47,-1 0 51,0 0-37,1 0 34,-1 0-8,1 0-37,-1 0 41,0 1-36,0-2 2,1 2 12,-1-1-7,1 0-36,-1 0 24,1 0-26,0 0-12,-1 0-16,1 0-4,0 0-8,1 0 11,-1-1 16,0 0-23,2 1 66,-3-1-15,2 0 13,-1 0-24,0 0 38,1 1 16,-2-1 3,1 1-8,0 0-14,-1 0-16,1 1 27,0-1-1,-1 1-9,1-1 13,-1 0-16,1 1 0,-1-1 3,1 1-2,-1-1 26,1 0-23,0 0 21,0 0-28,-1 0 18,0 0-12,1 0 17,-1 1-18,1-1-34,-1 0 24,0 0-26,1 1 28,-1-1 5,0 0-6,0 0 5,0 0 0,0 0-2,1 0-2,-1 0 4,0 0-7,1 0 6,-2 0-7,2 0 71,-1 0-47,0 0 51,0 0-20,1 0-25,-1 0 30,0 0-57,1 0 12,-1 1-13,1-1 20,-1 0-37,1 0-14,-1 1-2,0-1-17,0 0 49,0 0-16,1 0 11,-1 1 61,0-2-52,1 1 50,-1 0-65,0 0 63,0 0 9,0 0 9,0 1-34,1-2-29,-1 1-9,0 0 21,1 0-44,-1 0-19,0 0 2,0 0-56,0 0 94,0 0-63,1 1 103,-1-2-37,0 1 24,0 0 7,1 0-1,0 0 13,-1 0 10,1 1-38,-1-1 12,0 0 7,1 0-63,0 0 3,0 0-12,0-1-69,0 1 29,1-1-20,0 1 22,-1-1 28,1 1 26,-1-1-44,2 0 90,-3 0-53,2 0 53,-1 1-58,-1-1 12,1 2-6,0-1 7,0 1 2,-1-1 38,1 1-30,-1-1 95,0 1-31,1 0 79,-1 0-59,0-1 45,1 1-32,-1-1 31,1 0-15,-1 1-34,1 0-16,-1-1-56,1 1 48,-1-1-43,1 1-56,1-1 21,-1 1-100,1 0 99,-1 0-44,1-1 85,-1 1-55,1-1 53,-1 1 7,1-1-5,0 0-1,0 0 39,-1 1-49,1-1 55,0 0-52,-1 1-10,0-1 9,1 1 3,-1-1 9,0 1-34,0-1-19,0 1-7,0-1-56,-1 1 78,1-1-46,-1 1 37,0-1-8,1 1 25,-1-1-22,1 1 98,-1-1-66,0 1 54,1 0-9,-1 0-21,1 0 35,-1 0-50,0 0 13,1-1-73,-1 1 53,1 0-51,-1 0 68,0-1-7,1 1 3,-1-1-7,1 1 65,-1-1-48,0 1 48,1 0-26,-1-1-25,1 1 30,-1-1-30,1 1-43,0 0-6,0-1-4,1 1 15,-1 0-37,1 0 60,-1 0-68,0 0 116,0 0-46,0-1 37,1 1-60,-1-1 55,1 1-47,-2 0 47,2-1-9,-1 1-18,1 0 34,0 0-38,0 0-47,0 0-17,0 0 6,0 0-34,0 0 68,1 0-28,-1 0 17,0 0 9,0 0-12,0 0 5,-1 0-7,1 0 16,-1 0-21,1 0 15,-2 0 49,2 0-31,-2 0 42,1 0-56,-1 0 38,0 0 14,1 0 13,-1 0-122,1 0 41,-1 0-92,0 0 77,1 0 31,-1 0-18,1 0 45,-1 0-17,1 0 7,-1 0-19,0 0 18,1 0-10,-1 0 17,1 0 32,-1 0 15,0 0 3,1 0-7,-1 0 35,1 0 15,-1 0 12,1 0 30,0 0-95,0 0 33,0 0-32,0 0-73,0 0 67,1 0-62,-1 0 88,1 0-136,-1 0 38,1 0-119,0 0 56,-1 0 1,1 0 27,-1 0 23,1 0 60,-1 0-12,0 0 8,0 0-28,0 0 55,0 0 30,-1 0 9,0 0 19,1 0-79,-1 0 41,1 0-67,-1 0-23,0 0 6,1 0-16,-1 0 52,1 0 0,-1 0-13,0 0-21,1 0 12,-1 0-15,1 0 44,-1 0-11,0 0 13,1 0-17,-1 0-20,1 1 17,1-1-15,0 2 16,0-1 3,0 1-7,0-1 2,0 1 18,0-1-15,0 0 16,-1 0-17,1 0 69,0-1-46,0 0 50,0 0 3,1 0-49,-1 0 56,1 0-65,0 0-59,-1 0 45,2 0-41,-1 0 16,0 0 36,1 0-39,-1 0 38,1 0-70,-1 0-26,1 0 0,-2 0-29,1 0 96,0 0-46,-1 0 43,1 0-20,-1 0 17,0 0-21,0 0 15,-1-1 39,0 1 23,0-1 5,0 1 44,0-1-30,0 1 9,-1 0-15,1 0 0,0 0-28,-1 0 32,0 0-31,1 0-4,-1 0 3,1 0 7,-1 0-11,1 0 10,-1 0-9,2 0 4,-2 0 15,2 0-16,0 0 13,-1 0-21,1 0 5,0 0-5,0 0 6,0 0-5,1 0 4,-1 1-2,1 0-54,0 0 42,-1 0-44,2 0 55,-1 0 50,0 0-39,1 0 38,0 0-54,-1-1 77,0 1-56,0-1 59,0 0-30,0 0 11,0 1 12,-1-1-13,1 0-44,-1 1 6,0-1 1,0 1-12,-1-1-43,1 1-40,-1 0 20,1 0-102,-1 0 82,1 0-124,-1 1 116,1-1-46,-1 1 85,1-1-27,0 1 50,-1 0-27,1 0 26,-1 0-56,1-1 111,-1 1-32,0 0 90,1-1 1,-1 0-24,0 0 56,1 0-85,-1-1 50,0 1-79,1-1 46,-1 0-40,0 0-47,-1 0 32,1 0-43,-1 0 110,1 0-38,0 0 37,0 0-56,-1 0 4,1 0-8,-1 0 8,1 0-1,0 0 0,0 0 4,0 0-5,0 0-6,0 0 6,0 0 3,-1 0 2,1 0 48,0 0 4,0 0 0,-1 0-22,1 0-20,-1 0-59,1 0 53,-1 1-43,0-1-1,1 0-17,-1 1 0,1-1 3,-1 1 40,1-1 0,0 0-12,0 1 56,1-1 6,-2 0 10,1 0-12,0 0-22,1 0-16,-1 0 27,0 0-27,1 0 31,-1 0-22,0 0 28,1 0-45,0 0 26,0 0-24,-1 0 24,1 1-60,0-1-17,1 1-3,-1-1-20,0 1 72,0-1-31,1 0 31,-1 0 4,0 1-3,0-1 2,0 0-8,-1 1 37,1-1-25,-1 0 32,1 1-33,-1-1-3,1 1 5,-1 0 2,0 0-8,-1 0 12,1-1-9,0 1-5,0-1 4,-1 0-10,0 1 13,1-1 12,-1 1-10,1-1 10,-1 0 93,1 0-24,0 0 97,0 0-97,-1 0 31,1 0-66,0 0 37,-1 0-39,1 0 4,0 0-9,0 0 22,-1 0-115,1 0 38,0 0-108,0 0 96,0 0-77,0 0 57,0 0-80,0 0 39,0 0 18,-1 0 3,1 0 30,-1 0 63,1 0-32,-1 0 45,0 0-65,1 0 41,-1 0-26,1 0 43,-1 0-12,1 0-7,0 0 13,0 0-16,0 0 1,0 0 3,1 0 1,-1 0-5,2 0 39,-2 0-29,2 0 31,-1 0 5,1 0-32,-1-1 36,1 0-45,-1 0 42,0 0-30,0 0 43,0 0-103,0 0-5,0 0-12,0-1 15,0 1 8,1-1-12,-1 1-11,0 0 12,0-1-14,1 0 39,-1 0-41,0 1 38,0-1-5,0 1-4,-1 0-16,0-1 84,0 2-58,0-1 61,-1 1-9,0-1-38,1 1 49,-1 0-53,1 0 4,-1 0-2,1 0 3,-1 0-42,1 0 35,0 0-37,-1 0 41,1 0-4,0 0-1,0 0-1,-1 0-6,1 0 66,0 0-52,0 0 52,1 0-16,-1 0 13,0 0 6,1 0-12,-1 0 16,1 0 12,-1 0 14,1 0-16,0 0-123,0 0 12,0 0-69,1 0-17,0 0 31,-1 0-47,1 0 73,0-1-33,-1 1 58,1 0-44,-1 0 75,1-1-42,-1 1 43,1 0-61,-1-1 169,-1 1-53,1-1 148,0 0-114,-1 1 33,0-1-43,0 1 40,0-1-66,-1 1 10,1-1-39,0 1 18,0 0-54,0 0 36,0 0-43,0 0 27,-1 0 20,1 0-26,0 0 10,0 0-56,1 0 25,-1 0-32,0 0 45,0 0-4,0 0 2,1 0-6,-1 0-33,0 0 38,0 0-43,0 0 51,0 0 6,0 0-5,0 0-1,0 0 22,0 0-27,-1 0 27,1 0-26,-1 0 74,1 0-48,-1 0 52,1 0-63,0 0 4,0 0 1,1 0 12,-1 0-58,1-1 39,0 0-39,0 0 43,1 0-38,-1 0-17,1 0-2,-1 0 1,0 0 44,1 0-11,-1 0 7,0 0 41,1 0 17,-2 1-3,1-1-8,0 0 29,1 1 23,-1-1 17,0 0-57,0 0-22,1 0-40,-1 0 67,0 0-138,0 0 45,1 0-118,-2 1 14,2-1 30,-2 1-43,1-1 91,-2 1-15,2-1 56,-2 1-33,2 0 19,-2 0 37,1 0 31,0-1-8,0 1 43,1-1-42,0 1 10,0-1 12,0 1-41,2 0 16,-1-1-8,1 1-3,0-1-10,-1 1 11,0-1-5,1 0-65,-1 1 45,1-2-61,-1 1 73,1 0-52,-1 0-6,0 0-15,0 0 33,0 0 21,0-1 13,0 1-14,0-1 48,-1 1-36,0 0 41,0 0-26,0 0-14,0 0 19,0 1-15,0-1-42,0 0 39,-1 1-38,1-1 49,-1 0 30,0 0-19,1 0 19,-1 1-15,-1-1-17,2 1 15,-1-1-19,0 1 12,1-1-9,-1 1 12,1 0-8,-1 0 1,1 0 1,-1 0 4,0 0-34,1 0 27,-1 0-27,0 0 24,0 0-9,0 0 2,0 0-6,1 0 28,-1 0-13,1 0 14,0 0-18,-1 0 29,1 0-20,-1 0 22,0 0-22,1 0-2,-1 0 4,1 0-1,-1 0-47,1 0-8,0 0-4,0 0-29,0 1 69,0-1-33,0 1 31,0-1-45,0 1 21,0-1-24,0 0 24,0 0 58,-1 0-47,1 0 46,-1 0-6,0 0-26,0 0 32,1 0-41,-1 0 50,0 0-36,1 0 48,-1 0-59,1 0 16,-1 0-15,1 0 16,-1 0-7,1 0 7,-2 0-5,2 0 1,-2 0-47,1 0 29,0 0-32,0 0 19,0 0 20,-1 0-23,1 0 23,-1 0-74,2 0-16,-2 0-11,2 0 21,0 0 14,-1 0 33,1 0-44,0 0 113,1 0-57,-1 0 61,1 0-76,-2 0 49,1 0 11,-1 0 5,0 0 47,0 0-30,0 0 15,1 0 4,-1 0-10,0 0-7,1 0 8,-1 0-14,2 1-75,-1 0 4,0 0-19,0 0-15,0 1 68,0-1-31,-1-1 32,1 1 47,-1-1-35,0 1 35,0-1-28,0 1-19,0-1 19,0 0-21,0 0 52,1 0-31,-1 1 38,1 0-84,0 0-15,0 0 5,0 1 8,1-1 20,-2 0 12,2 0-26,-2 0 26,1 0 65,0-1-48,-1 0 48,0 0-3,0 0 16,0 0 7,0 0-10,0 0-55,-1 0 9,0 0-49,1 0 56,-1 0-54,1 0 10,-1 0 22,0 0-42,1 0 53,-1 0-9,1 0 5,-1 0-21,1 0 52,0 0-3,0 0 14,0 0-12,0 0-55,1 0 19,-1 0-15,1 0-15,0 1-6,0 0-4,-1 0 16,1 0-23,-2 0-18,1 0-4,0 0 34,-1-1 31,0 1 65,1-1 3,-1 0-14,1 0 37,-1 0-69,0 0 15,1 1 0,-1-1-56,1 1 37,-1 0-39,0 0-24,1 0 30,-1-1-39,1 1 14,-1 0 31,1 0-36,0 0 37,0-1 9,0 2-5,1-1 10,-1 0 29,2 1-33,-1 0 34,1 0-40,-1 1 46,2 0-28,0 0 32,0 0-36,1 1-6,-1-1 10,1 1-9,0-1-20,-1 0 16,1 1-17,-1-2 26,1 0 75,-1 0 18,0-1 3,0 1-23,0-1-80,-1 2 9,1-2-4,-1 1-23,0-1-10,0 1 2,-1-1-32,1 1 30,0 0-7,-1-1 6,1 1 31,-1-1-3,0 1-2,0 0-12,0 0 72,0-1-68,0 1 64,-1-1-69,0 1 78,1-1-41,-1 1 49,0 0-102,0 0 27,0 0-20,0 1 38,1-1-28,-2 1 19,2-1-30,-2 1 25,1-1 3,0 1-7,0-1-1,1 1 28,-1 0-28,0 0 26,1 0-37,-1 0 12,2 1-7,-1 0 10,1 0-37,0 1-11,0-1 1,0 1 4,-1-1 12,1 0 15,0 0-25,0-1 81,0 1 5,0-1 5,-1 0-13,1-1 56,-1 0-19,0 1 104,0-2-63,0 0-22,-1 0-28,0 0-10,1 1-88,-2-1 79,2 1-69,-2-1 94,1 1-160,-1-1 38,1 0-210,-1 0 148,0-1-21,0 2 101,0-1 3,-1 0 42,1 1-42,-1-1 43,1 1-35,0-1 72,0 1 27,1-1-1,-1 1 7,0 0-110,1 1 45,-1-1-40,1 0 36,0 1-6,0 0 3,0-1 0,0 0-19,-1 1 12,2-2-13,-2 2 65,1-2 12,-1 1 1,1-1-12,0 1 24,0-1-48,-1 1 55,1 0-66,1 0-57,-1 1 43,1-1-37,0 1 5,-1 0-4,1-1-11,-1 1 19,-1-1-15,1-1-20,-1 0 276,0 0-172,1 0 119,-2-1-202,2 2-178,-1-1 173,0 0-73,0-1 60,0 1 0,1-1-77,-1 1-1022,1-1 648,-1 1-774,0-1 304,-2 2 250,-3-1-177,-4 1 480,-5 0 420,-5 2 0,-3 1 0</inkml:trace>
  <inkml:trace contextRef="#ctx1" brushRef="#br2">2955 1494,'27'-5,"-11"2,-21 2,-6 2,-29 1,21 0,-10 0,16 0,0 0,22 1,-6-1,34 1,-19-2,12 0,-14-3,-2 0,0-2,-3 0,1-4,-17 1,3-2,-26 2,15 3,-10 1,10 4,-2 0,3 1,-2 0,22-4,-8 1,31-7,-23 5,-10-4,-9 5,-32-2,25 3,-11 2,17 2,3 4,14 0,0 3,24-5,-14-3,8-4,-11-2,-1-1,-20 1,4 2,-36 5,22 0,-12 4,17-2,2 2,0 0,4 1,11-15,-1 7,18-29,-11 20,5-11,-7 9,-1 2,2-4,-2 2,0 0,-10 0,0 4,-16 3,9 4,-5 4,6 4,4 0,-1 6,15-8,-4 2,20-12,-14 0,6-4,-8-3,0 0,1-2,-2 1,-1 0,-1-1,-1 1,-1-3,-1 3,-1-1,-4 1,8-1,-7 2,16-2,-11 3,7-2,-5-2,0 1,0-4,0 2,-1 0,-1 3,1-1,-1 2,-12 14,4-4,-21 27,16-17,-6 11,11-9,15-13,-6 8,22-26,-18 15,7-12,-9 5,-2 1,3-5,-3 4,1-1,-2 1,-11 6,1-2,-17 13,12 1,-7 4,11 0,-1 1,2 0,0 3,2-4,14-7,-3-3,21-16,-15 6,7-6,-11 4,0 1,1-3,-3 3,1-2,-1 2,-1-1,-14 15,5-2,-21 27,15-15,-6 9,10-11,13-18,-4 6,20-31,-15 20,6-12,-10 12,-1 0,1-3,-1 2,-1 1,-1-2,0 3,1-3,1 2,3 1,4 1,1 3,0 2,2 1,-1 2,1 1,0 3,-2 1,2 3,-21-6,7 2,-31-8,24 7,-10 1,18 9,1-1,7 4,-1-18,5 2,-4-20,-3 11,-3-5,-2 4,0 1,4 18,-2-3,5 35,-3-22,1 12,-3-14,1-1,0 3,1-4,-1 1,1 0,-1-2,2 3,0-3,2 0,1 0,1-1,1 2,-3-2,2 0,-1-1,0 0,2-1,-1 0,1-1,2 0,-14-18,5 4,-22-28,12 17,-9-10,6 12,0 0,-1 3,0 0,0 3,-1 2,0 3,-1 5,2 3,2 7,5 3,1-1,3 3,1-3,0 1,2-1,2 1,0-2,5 2,-3-4,3 1,-2-1,0-1,1 1,-1 0,1 2,1-18,-3 6,4-30,-6 17,0-11,-4 12,-1-2,1 1,-2 0,-1 0,-1 0,-2 1,-2 0,1 1,-2 0,1 1,-2-2,2 3,16 6,-4 0,26 14,-19-4,9 5,-10-1,-2-1,3 3,-3-3,1 2,-1-1,-2-1,2 4,-2-4,0 2,1 0,0 0,2 4,-1-3,1 1,-2-3,0 1,-1 0,-1 0,-1 3,-3-4,0 3,-6-2,-6-10,-1 1,-7-18,7 9,0-7,3 4,0 0,-3-2,2 2,-2-2,2 2,0-1,-1-1,1 2,-1-3,9 22,-3-7,15 32,-5-20,6 10,-5-13,1 0,-1-1,1 1,-2-1,1 0,0 2,-1-2,2 4,-3-4,1 2,-1-1,0 1,0 0,-10-3,1-1,-15-6,6-3,-4-3,5-2,-2 1,1 0,-3 1,3 1,-1 1,2 1,-2 1,0 1,0 2,0 0,1 2,1 1,1 0,2 3,7 2,5-1,9 1,3-5,2-1,-1-5,-2 0,1-1,-1 0,0 0,-2 0,2-1,-2 0,1-2,-22 1,4-2,-34 6,21-1,-12 3,15-1,1-1,0 1,1-1,20 4,-3-2,35 6,-22-7,14 2,-17-4,0-1,-1 0,1 0,-1 0,0 0,0-1,1-1,-1 0,2-1,-3 0,2 1,-1 0,0 1,2 1,-12 9,5-4,-17 17,14-33,-9 12,8-37,-6 20,0-8,-6 12,2 3,-4-4,2 5,-2-3,12 21,-3-6,18 28,-11-20,5 9,-5-10,-1-3,5 5,-2-6,2 1,-11-15,3 3,-19-19,11 17,-7-7,1 9,2 1,-11-4,5 0,-3-2,3 0,-1 0,-1-2,-1 1,1-1,-2 1,1 1,-2 1,2 2,-1 2,3 1,-2 1,4 1,0 1,1 1,2 2,0 3,3 3,3 3,3 0,13-13,-3 1,17-25,-16 12,5-9,-11 10,0-2,-1 1,-4-2,-4 6,-4-1,-5 6,2 2,-3 3,3 4,-2 2,0 2,1 3,0 1,1 0,0 1,3 0,1 0,3-2,1 2,3-1,1 0,2 1,6-4,2-1,5-3,0-4,1-4,-2-2,-1-6,-1 1,-2-2,-1-1,-1 0,0-1,-1-1,0 0,-2-1,-1 0,0-2,-1 1,0 0,-1 1,0 1,-1 0,-2 2,-4 0,-3 4,-4 1,-1 6,3 2,-2 3,3 2,-1 1,1 1,-1 0,2 1,-1 1,3 0,0 3,4-1,2 1,3 1,3-2,4 0,0-2,5-1,-4-2,5-6,-6-5,3-12,-7-2,1-2,-3 1,-1 3,0-2,1 2,0-1,2 2,-1 1,0 0,0 2,-1-1,-8 4,0 0,-12 8,7 3,-5 3,5 4,0-1,-2 4,3-3,0 3,2-2,0 1,2 1,-1-1,2 1,-1 2,1-2,-1 4,2-3,-1 0,1 0,1-3,-2 6,2-5,7 1,2-12,9-1,-4-19,-1 8,-5-8,-3 7,0-1,1 0,-2 0,1-1,-1 1,0 1,-1 0,0 0,-2 0,-1 0,-7 13,1 0,-7 21,9-10,-1 9,7-6,0-1,1 4,0-3,1-1,3 0,0-2,4 3,-1-4,2 1,0-2,2-1,0-3,2-7,-3-2,0-8,-2 2,-2-3,-1-1,0 0,1-4,-3 3,1-1,-1 2,-1 0,0 1,-1-1,1 1,0 0,-1-1,0 3,0-4,-1 3,1-2,0 1,1 2,4-2,1 2,1 1,3 1,-1 3,1 0,3 4,-2-2,1 0,-2-3,0 0,0 1,2 4,-1 4,1 4,0 4,-3 0,0 0,-1 0,0 0,1 0,-1-1,0 1,0 1,1-1,-1 0,1 0,0 0,0 1,0-1,0 1,1 0,-1 1,0 0,1 1,-1-1,-1 1,0-1,-1 1,-1 0,0-1,0 1,-1-1,0 1,0-1,-1 0,1 1,0-2,0 3,-2-3,1 2,-1-1,-1 1,1 0,-1 0,1-2,0 2,2 0,0-2,1 1,0-1,1-2,1 0,2-2,-1 0,-4-15,-2 2,-12-21,5 17,-5-8,3 25,2-3,-4 22,5-15,0 10,1-10</inkml:trace>
  <inkml:trace contextRef="#ctx0" brushRef="#br0" timeOffset="7">3852 1025 13242,'11'-4'1323,"-4"1"-1088,1 1-29,1-1-162,0 1 12,2-1-90,0 1-332,0-2 135,1 1-231,0-1 309,0 0-859,1-2 776,-2-1-726,1-1 962,0-1 0,-1-1 0</inkml:trace>
  <inkml:trace contextRef="#ctx0" brushRef="#br0" timeOffset="8">2188 971 14681,'10'5'564,"-6"-2"-501,1 1 113,1 1 26,0 1-11,1-1 0,0 2-120,1 0-13,0 1-1,0 0 29,1-1-157,1 1 43,0-1-146,1 0-195,0-2 138,1-1-194,1-1 218,-1-1-340,1 0 151,-1-2-288,-1 0-209,-1 0 221,-1 0-219,-2 0 494,-1 0 202,0-1 195,0 0 0,0-2 0</inkml:trace>
  <inkml:trace contextRef="#ctx1" brushRef="#br3" timeOffset="3">225 2204,'-22'-16,"7"7,1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3" timeOffset="4">615 3000,'-24'-23,"-2"10,-2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1" brushRef="#br3" timeOffset="5">6264 1635,'18'-23,"-8"8,-2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1" brushRef="#br3" timeOffset="6">5880 2064,'-12'-34,"3"8,1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1" brushRef="#br3" timeOffset="7">212 2254,'-27'-14,"8"6,3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1" brushRef="#br3" timeOffset="8">6064 2848,'-36'-13,"6"7,2 6,5 7,0 1,-1 1,5-1,1 0,5-2,0 1,24-5,-5-1,37-9,-21 1,13-4,-15 2,0-1,-2 1,-1 1,-3 0,-2 1,-20 2,3 3,-29 3,18 3,-9 3,13 2,3-1,0 4,5 0,2 3,5 3,1 1</inkml:trace>
  <inkml:trace contextRef="#ctx1" brushRef="#br3" timeOffset="9">275 3264,'33'6,"-8"-3,-4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0" brushRef="#br4" timeOffset="16">131 3553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0" brushRef="#br4" timeOffset="17">6167 3670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0" brushRef="#br4" timeOffset="18">6099 3810 9502,'-10'-2'1513,"5"0"-1106,1 0 229,0 1-168,1 0 940,0 0-835,4 2 406,1-1-897,5 2-7,0-1-91,4 0 103,0-1-369,4 0 138,0 0-229,4-1-698,0-1 803,3-2-670,2-2 938,3-1 0,2-3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03:58.329"/>
    </inkml:context>
    <inkml:brush xml:id="br0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03:58.330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375" units="cm"/>
      <inkml:brushProperty name="height" value="0.0375" units="cm"/>
    </inkml:brush>
  </inkml:definitions>
  <inkml:trace contextRef="#ctx0" brushRef="#br0">225 1164,'-22'-16,"7"7,1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1">15 725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0" brushRef="#br0" timeOffset="2">615 1960,'-24'-23,"-2"10,-2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0" timeOffset="3">6264 595,'18'-23,"-8"8,-2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0" brushRef="#br0" timeOffset="4">5880 1024,'-12'-34,"3"8,1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0" timeOffset="5">212 1214,'-27'-14,"8"6,3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0" timeOffset="6">6064 1808,'-36'-13,"6"7,2 6,5 7,0 1,-1 1,5-1,1 0,5-2,0 1,24-5,-5-1,37-9,-21 1,13-4,-15 2,0-1,-2 1,-1 1,-3 0,-2 1,-20 2,3 3,-29 3,18 3,-9 3,13 2,3-1,0 4,5 0,2 3,5 3,1 1</inkml:trace>
  <inkml:trace contextRef="#ctx0" brushRef="#br0" timeOffset="7">275 2224,'33'6,"-8"-3,-4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2" timeOffset="7">131 2513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2" timeOffset="8">6167 2630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2" timeOffset="9">6099 2770 9502,'-10'-2'1513,"5"0"-1106,1 0 229,0 1-168,1 0 940,0 0-835,4 2 406,1-1-897,5 2-7,0-1-91,4 0 103,0-1-369,4 0 138,0 0-229,4-1-698,0-1 803,3-2-670,2-2 938,3-1 0,2-3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18:33.034"/>
    </inkml:context>
    <inkml:brush xml:id="br0">
      <inkml:brushProperty name="width" value="0.075" units="cm"/>
      <inkml:brushProperty name="height" value="0.075" units="cm"/>
      <inkml:brushProperty name="color" value="#E71225"/>
    </inkml:brush>
    <inkml:brush xml:id="br1">
      <inkml:brushProperty name="width" value="0.075" units="cm"/>
      <inkml:brushProperty name="height" value="0.075" units="cm"/>
      <inkml:brushProperty name="color" value="#008C3A"/>
    </inkml:brush>
    <inkml:context xml:id="ctx1">
      <inkml:inkSource xml:id="inkSrc11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8:18:33.045"/>
    </inkml:context>
    <inkml:brush xml:id="br2">
      <inkml:brushProperty name="width" value="0.03333" units="cm"/>
      <inkml:brushProperty name="height" value="0.3" units="cm"/>
      <inkml:brushProperty name="color" value="#E6E6E6"/>
      <inkml:brushProperty name="transparency" value="127"/>
      <inkml:brushProperty name="tip" value="rectangle"/>
      <inkml:brushProperty name="ignorePressure" value="1"/>
    </inkml:brush>
    <inkml:brush xml:id="br3">
      <inkml:brushProperty name="width" value="0.05" units="cm"/>
      <inkml:brushProperty name="height" value="0.3" units="cm"/>
      <inkml:brushProperty name="color" value="#E6E6E6"/>
      <inkml:brushProperty name="transparency" value="127"/>
      <inkml:brushProperty name="tip" value="rectangle"/>
      <inkml:brushProperty name="ignorePressure" value="1"/>
    </inkml:brush>
    <inkml:brush xml:id="br4">
      <inkml:brushProperty name="width" value="0.0375" units="cm"/>
      <inkml:brushProperty name="height" value="0.0375" units="cm"/>
    </inkml:brush>
  </inkml:definitions>
  <inkml:trace contextRef="#ctx0" brushRef="#br0">6091 34 9916,'9'-4'1319,"-4"2"-1091,2 0-32,2-1-79,3 1-54,4-1 1,2 0 27,4 0-159,1 1 61,3-1-148,0 2 112,7-1 43,-1 1 0,5-1 0</inkml:trace>
  <inkml:trace contextRef="#ctx0" brushRef="#br0" timeOffset="1">5443 37 9435,'-8'0'714,"4"0"-517,2 0 131,0-1-74,0 0 223,1 0-214,0 0 48,1 0-261,2-1 13,3 1-72,2 0 80,2-1-222,3 1 104,3-1-133,2 1-59,3 0 133,2-1-151,4 1 150,1 1 43,4-1 45,2 0 19,3-1 0,1 0 0</inkml:trace>
  <inkml:trace contextRef="#ctx0" brushRef="#br0" timeOffset="2">3782 64 9502,'-8'0'142,"4"0"45,3 0 25,-1 0-15,1-1-13,0 0-10,0 0 26,1 0-12,0-1 2,0 1-48,0 0-8,1-1 23,0 1-92,1-1-6,2 1-16,1 0-41,1-1 56,2 1 13,0-1 4,2 1-169,1 0 35,3-1-179,3 1 117,2 0-192,5-1 76,1 2-152,5-2 185,0 1 98,6 0 57,1-1 49,3-2 0,1-2 0</inkml:trace>
  <inkml:trace contextRef="#ctx0" brushRef="#br0" timeOffset="3">4623 53 9895,'-2'-5'1476,"1"3"-1341,2 1 361,1 1-525,3-1 96,2 1-195,4 0 88,1 0-164,4 0-122,2 0 92,3-1-129,3 1 144,3-2-163,4 1 57,4 0-21,4-1 160,5-1 186,2-1 0,2-1 0</inkml:trace>
  <inkml:trace contextRef="#ctx0" brushRef="#br0" timeOffset="4">3083 89 8859,'1'-8'2281,"1"5"-1911,0 0-86,2 1-190,0 0 12,2 0-122,0 0-97,1 1 51,1 0-71,3 0 100,1 1-251,4 0 86,1 0-172,5 0 167,1 0-75,3 0-1,1 0 17,4 0 98,0 0 164,2-1 0,0 0 0</inkml:trace>
  <inkml:trace contextRef="#ctx0" brushRef="#br0" timeOffset="5">1829 107 9502,'-9'0'99,"6"0"-2,1 0 385,0 0-281,3 0 249,0 0-383,4 0-41,-1 0 16,1 0-19,-2 0-33,1 0 18,1 0-82,0 0 84,2 0-131,1 0 72,2 0-101,1 0-100,3 0 67,2 0-94,3 0 104,2 0-180,1-1 231,2 0-162,3-2 284,0-1 0,2-2 0</inkml:trace>
  <inkml:trace contextRef="#ctx0" brushRef="#br0" timeOffset="6">2382 112 8930,'-6'0'1507,"5"-1"-756,1 1-619,1-1-72,3-1 14,1 1 3,1 0-33,2 0 9,0 1-89,1 0 96,1 0-205,2-1 88,0 1-167,2 0-132,2-1 93,3 1-127,4 0-7,2 0 263,4-1-92,3-1 226,2 0 0,3-3 0</inkml:trace>
  <inkml:trace contextRef="#ctx0" brushRef="#br0" timeOffset="7">1244 124 9502,'3'-7'634,"-1"5"-522,0 0 19,1 1-129,0-1 25,1 1-104,0 0 105,2 1-177,0-1 85,4 1-133,1 0 23,3 0-29,3 0-12,1-1 42,4 0 97,2-1 76,2-1 0,1-1 0</inkml:trace>
  <inkml:trace contextRef="#ctx0" brushRef="#br0" timeOffset="8">616 155 10713,'4'-5'712,"-3"3"-569,1 1 50,-1 0-58,0 0-34,0 0-26,1 1-1,1-1 13,0 1-46,1-1 15,1 1-83,1 0-150,2 0 47,3 0-102,3 0 125,4 0-276,2 0 84,5 0-204,2 0 281,5 0 121,1-2 101,2-1 0,2-1 0</inkml:trace>
  <inkml:trace contextRef="#ctx0" brushRef="#br0" timeOffset="9">1 176 8908,'1'-5'2159,"-1"3"-1146,2 2-100,-1-1-978,3 1 84,-1 0-113,2 0 82,-1 0-16,2 0 6,0 0 28,3 0-162,0 0 90,3 0-115,3 0 76,1 0-187,2 0 66,2 0-141,0 0 127,1 0-264,2 0 94,0 0-36,1 0 225,2-1 221,1 1 0,2-1 0</inkml:trace>
  <inkml:trace contextRef="#ctx0" brushRef="#br1" timeOffset="10">102 1259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1" brushRef="#br2">312 1698,'-22'-16,"7"7,1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3" timeOffset="1">632 2646,'20'-22,"-4"8,-1 4,-1 9,1 0,6-1,-2 2,3-1,0 1,1-1,1 1,3 0,1 0,2 0,1 0,1-1,2 0,4-1,2 1,6-1,-1-1,-2-1,4-1,-2 0,6-1,-1 1,0-1,0 0,2-1,1 0,1 0,-1 0,-6 1,-2-2,-4 2,-2-2,0 2,-4 0,-2 1,-4 0,-3 1,-4 1,-2 1,-6 1,-23 2,0 0,-38 6,16-3,-13 3,12-2,-1 0,-2 0,-2-1,-1 1,-2-1,-2 1,-1-1,-1 0,-2 0,2 1,-1-1,0 1,1 0,4 0,-1 1,3 1,-1-2,-3 1,6-1,0 0,7-1,1 0,4-1,1 1,4-2,4 0,25 3,-1-3,44 5,-17-5,22 0,-15-3,7-3,-3 0,6-2,-2 0,0 0,3 0,-5 0,1 0,-6-1,-3 0,-2 0,-5 1,-2 0,-4 2,-6 0,-4 2,-26 2,-4 1,-39 4,10 1,-17 1,8 1,1 0,-5 0,1-1,-8 2,2-1,-7 0,4-1,1 1,2-2,5 0,-2-1,7 0,2-2,10-1,4 0,2-1,6 0,0-1,9 0,17-8,8 1,27-14,-3 8,12-5,-5 5,2 1,4 1,0 0,3 0,-2 1,2 0,-3 3,0-1,-4 2,-1 0,-4 1,-3 0,-5 1,-4 1,-5-1,-3 1,-24-3,-1 2,-37-6,10 6,-17-1,6 4,-4 0,-3 1,-3 0,-1 0,-1 0,0-1,2 0,1-2,3 0,1-2,5-1,1 1,2-1,3 0,3 0,5 1,4 0,4-1,5 1,4-1,4-3,3 0,7-7,4 4,8-5,3 4,2-1,2 2,1 0,2 1,0-1,1 1,-1 1,-2 2,-1 0,-2 2,-2 1,-1 1,-24 4,8 1,-38 7,24-4,-13 2,17-2,0-2,3-6,-1-2,5-8,4 1,3-1,5-1,-2 4,1-3,-2 1,-4 1,-2-1,-5 3,-4 1,1 3,-3 2,3 3,-3-1,2 1,-2 1,2-1,0-3,18-2,-2-1,28 0,-19 2,8 1,-9 5,-3 1,6 5,-11 4,1-1,-12 6,-2-7,-5 5,-1-4,-3 1,0 2,-1-1,2 1,1-1,3-1,2 0,3 0,9 1,-1-1,12 1,-3-4,5-1,-1 0,-1-2,2 2,-3 0,2-1,-1 1,1-2,0 0,0-1,0-1,-18-10,4 3,-32-15,15 13,-12-4,12 9,0 1,1 1,1 1,0 1,3 3,2 0,3 5,6 0,4 4,9-2,-1-2,3-1,0 0,1 0,3 3,2-1,4 3,3-2,6 1,4-2,7 0,5-2,3-1,7-2,1-1,8-2,-1 0,4-2,1 0,1-1,4 0,0 1,3-1,3-1,-1 0,4 0,-2 0,6 0,-7 0,4 0,-5 0,0 0,-4 0,-4 0,-5 0,-4 0,-8 1,-4 0,-11 0,-3 2,-11 1,-4 1,-7-1,-17 8,-6-2,-29 12,4-9,-17 5,4-6,-6 0,-2 0,-6 0,-1-1,-4-1,-1 0,3-2,-4-1,2 0,1-2,-1 0,5-2,1 0,2-1,4-1,0 0,5 0,2-1,6 0,3-1,4-1,4 0,5-2,5 1,3-1,25-3,-1 1,38-4,-11 5,17-2,-8 3,3 0,1 0,2 0,-1 0,6-1,-3 1,4 0,-3 0,3 0,-4 1,5-1,-6 1,2 0,-5 1,-1 0,-3 0,2 1,-6 0,-1-1,-6 1,-5 0,-3 0,-4 0,-3 1,-2 0,-27-1,-1 1,-45-1,11 2,-25 0,15 2,-10 2,8 2,-12 1,7-1,-5 1,4 0,3-1,3 1,5-2,4 1,4-1,6-1,4-1,6-1,6-1,6-1,32-1,0-2,53-2,-20-2,32-2,-19-1,13-1,-1 0,9-1,-2 1,10-2,-5 1,-11 2,-8 1,-1 1,-11 1,12-1,-2 1,-11 1,11-1,0 1,7-1,10 0,5 0,-9 1,-1 0,-8 1,-2 0,-7 0,-3 2,-8 0,-3 1,-8 0,-3 1,-8-1,-5 2,-7-1,-19 9,-3-3,-30 12,5-8,-11 4,5-7,1 0,-4 0,-2 0,-6-1,3 0,-1-1,5-1,1 0,3 0,2-2,6 0,0-1,7-1,-2 1,8-1,1 0,31-1,-1 0,48-2,-16-2,23-1,-11-2,2 0,5-1,-6 1,6-1,-7 0,3 1,-7 0,-1 1,-2 0,-2 2,-1-1,0 2,-7-1,-2 1,-8 1,-2-1,-6 0,-2 2,-8-1,-21-2,-6-1,-36-3,7 4,-17 0,8 3,-6 0,-1 2,-9-1,3-1,-6 1,3 0,-1-1,-1 2,2-1,1 0,1 0,2-1,3 0,0 0,6 0,3-1,3 0,6-2,5-1,9-1,5 0,7-1,6-2,11-3,8-3,17-5,7 1,9-2,6 0,3 0,3-1,6-2,-3 1,4-1,-5 2,4-2,-5 3,3-1,-5 3,-1 1,-4 2,-1-1,-4 3,0 0,-6 3,0 1,-6 3,-3 1,-5 2,-3 1,-29 3,0 0,-46 5,16 1,-21 3,14-1,-2 3,1-1,3 2,3-1,2 3,3-3,0 1,7-3,3 1,7-3,5 0,29-7,-2-1,52-10,-22 2,25-5,-17 2,4-1,0 1,2 0,-4 0,1 1,-4 0,-5 0,-3 1,-4 1,-5 0,0 0,-10 2,-1-2,-8 3,-4-3,-14-1,-1 0,-25-2,2 7,-15 1,-3 4,-4 1,-8 1,3 0,-6 2,1 1,-6 0,1-1,-6 1,7-2,-6 0,11-1,-5-1,7 0,-4 0,7-1,-1-1,5-2,2-1,5-1,1-1,3-1,0-1,4 1,0-1,6 1,1-1,7 0,-1 0,6 0,0 0,6 1,1-2,5-1,3-2,5-1,9-1,3 3,5 0,1 1,1 1,1-1,-1 1,0 0,-1 2,-1 0,-4 3,0-1,-4 2,-15 12,-3-1,-25 19,6-10,-9 8,4-7,-3 1,0 2,-2-1,3 1,1 0,0 1,6-3,-4 2,6-3,-2-1,2-1,1-2,-2 0,3-2,-3-3,5-1,-3-3,7-1,-1 0,3-2,1 1,-4-4,6 0,-4-6,7-2,1-5,5-2,2 0,4 0,3 0,4 0,5-1,0 0,4-1,0 1,2 0,3 0,1 1,4 2,2 0,1 3,2 1,2 2,2 1,3 1,3 1,0 0,4 0,-3 2,2-2,-5 1,3-1,-4 1,2 0,-4 0,0 0,-4 0,0 0,-6 0,4 0,-8 0,2 1,-6 0,-3 2,-4 0,-2 1,-20 9,5-3,-35 15,14-12,-16 6,7-8,2 0,1-1,2 0,0-1,4 0,-2 0,9-1,0 1,18 5,1-1,26 6,-2-9,15 0,2-6,3-2,7-3,4-3,3-2,5 0,-3-1,6 0,-8 1,7 0,-8 2,4-1,-4 2,-1 1,-3 1,-1 1,-4 1,1 0,-6 2,0 0,-7 0,-2 2,-8 0,-3 0,-8 0,-3 0,-23 5,-3-1,-33 7,6-5,-13 3,7-4,-1-1,1 0,-2-2,4 1,-3-1,6 0,-2-1,8 1,0-1,6-1,3 1,5-1,4 0,15-8,2 2,23-15,-9 10,9-5,-7 9,0-1,0 2,1 0,1 1,0 0,2 0,0 1,2-1,0 1,5-1,-5 1,6-1,-6 0,2 1,-5 0,0 1,-4 0,-2 1,-2 1,-25 8,5-2,-36 13,20-9,-11 4,13-7,1-1,4-1,0 0,23-4,1-1,36-8,-10 0,18-5,-9 2,3-2,1 0,2-1,0 0,-1-1,-1 0,-2 0,-3 0,-3 1,-3-1,-4 2,-3 0,-5 1,-3 0,-5 1,-2 0,-4 1,-2 0,-5 0,-6-1,-4 0,-9 2,1 4,-6 3,2 1,-1 0,1 1,0 0,1-1,1 2,2-2,1 1,15-9,-5 3,22-11,-23 8,10-3,-24 3,8 6,14-6,1 5,31-9,-17 7,12-3,-13 5,1 1,-1 1,1 0,2 2,-2 1,4 0,-1 0,3 0,0 1,3 1,0 1,3-1,-2 1,3-1,-2 1,1-2,-2 1,0-2,-1 0,-1 0,-2 0,0 0,-3 0,0 0,-2 0,0 0,-5 0,0 0,-28 2,4 0,-44 6,19-1,-20 4,16-2,-5 0,3 0,-2-1,2 1,0-1,2 0,3-1,1 0,4-2,1 1,5-1,0-1,5 1,3-2,2 1,21 0,0-1,35 0,-7-3,15-1,-5-3,3-2,3 0,1 1,2-1,2 1,2-1,2 1,3 0,-3 1,5-1,-6 2,3-1,-5 1,0 0,-5 0,-2 0,-5 1,-1 0,-6-1,-3 1,-6 0,-3 0,-7 0,-3 0,-22 1,-1 1,-33 0,14 2,-13 0,11 2,1-1,-1 0,-1-1,1 0,0-1,0 0,1 0,1 0,0 0,4 0,0 0,4 1,1 0,4 1,1 3,14 2,0 3,24 1,-5-5,12-1,-3-6,1 0,1 0,-2 0,-1 0,-2 1,-2-1,-2 2,-3 1,-3 1,-3 2,-4 4,-3 1,-5 7,-5-1,-7 4,-7 1,-7 2,-6 5,-8 1,-5 4,-6 0,-6 3,-3 0,-2 0,-2 0,-1 0,1-1,-2 2,3-3,1 2,3-3,3-1,3-3,2 0,5-3,1-1,6-3,0 0,8-4,0 0,7-2,2-1,5-2,4-1,4-1,3 1,5-2,3 2,7-4,5 0,7-3,6-3,5 0,3-2,7-2,-3 0,5-3,-4 0,-3-1,-2 0,-6 1,-3 1,-4 1,-5 1,-4 0,-4 9,-6-2,-4 14,-10-5,-3 5,-6-3,-3 1,-4 2,-4-1,-3 2,-2-2,-4 2,-1-2,-3 1,2-2,-2-1,3-1,1-1,2 0,3-2,6-1,2-1,7-2,3-1,23 3,1-4,34 4,-8-8,15 1,-5-4,4 0,3-1,3-1,2-2,2 0,1-1,-1 1,-3-1,1 2,-6-1,0 2,-5-1,-3 1,-2 1,-4 0,-4 0,-2 0,-5 1,-2 0,-4 0,-4 1,-4 4,-14 3,-3 5,-22 2,1-2,-11 1,2-3,-1 1,-3-1,1 1,0-2,2 0,-1 0,5-3,-2 0,5-2,1 0,4-2,2-1,3-1,1-1,4 0,0-1,19-8,0 2,31-14,-9 12,14-4,-6 7,2 0,1-1,2 1,-1-2,1 1,-1-1,-1 1,-2-1,-1 1,-3 0,-2 0,-4 2,-2 0,-5 2,-3 0,-23 3,-3 1,-37 6,5-1,-22 3,5-1,-5 0,-3 0,2-1,-3 0,5-1,1 0,3 0,5-2,5 0,6-1,5-1,8-1,6-1,6 0,23-9,3 2,39-14,-12 8,22-5,-10 6,7 0,0 1,3 1,-2 0,3 1,-5 1,0 0,-4 2,-5 1,-3 0,-6 2,-6 0,-3 1,-7 1,-2 0,-23 9,1-2,-34 14,18-9,-14 5,14-7,0 0,0-1,0 0,2-1,3 0,3-1,4 5,3 1,2 6</inkml:trace>
  <inkml:trace contextRef="#ctx1" brushRef="#br2" timeOffset="2">702 2494,'-24'-23,"-2"10,-2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1" brushRef="#br2" timeOffset="3">6351 1129,'18'-23,"-8"8,-2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1" brushRef="#br2" timeOffset="4">5967 1558,'-12'-34,"3"8,1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1" brushRef="#br2" timeOffset="5">299 1748,'-27'-14,"8"6,3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1" brushRef="#br3" timeOffset="6">6197 2188,'-15'-27,"4"7,1 5,4 4,1 1,-1-4,1 2,1 0,2-1,-7 19,2-5,-10 30,8-17,-4 12,7-13,2 1,2-2,1 3,3-3,3 0,5-2,1-3,2-1,-14 5,0-3,-23 12,5-9,-10 3,4-5,0-1,0 2,2-2,2 2,4-3,3 1,2 1,10 2,1-1,13 4,-1-6,2 1,-1-3,-3 3,0 3,-4 4,-2 0,-5 1,-4 0,-4 1,-2 1</inkml:trace>
  <inkml:trace contextRef="#ctx1" brushRef="#br2" timeOffset="7">6151 2342,'-36'-13,"6"7,2 6,5 7,0 1,-1 1,5-1,1 0,5-2,0 1,24-5,-5-1,37-9,-21 1,13-4,-15 2,0-1,-2 1,-1 1,-3 0,-2 1,-20 2,3 3,-29 3,18 3,-9 3,13 2,3-1,0 4,5 0,2 3,5 3,1 1</inkml:trace>
  <inkml:trace contextRef="#ctx1" brushRef="#br2" timeOffset="8">362 2758,'33'6,"-8"-3,-4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0" brushRef="#br4" timeOffset="20">219 3047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0" brushRef="#br4" timeOffset="21">6255 3164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0" brushRef="#br4" timeOffset="22">6187 3304 9502,'-10'-2'1513,"5"0"-1106,1 0 229,0 1-168,1 0 940,0 0-835,4 2 406,1-1-897,5 2-7,0-1-91,4 0 103,0-1-369,4 0 138,0 0-229,4-1-698,0-1 803,3-2-670,2-2 938,3-1 0,2-3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16:30.474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16:30.476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1507 202,'31'5,"-9"0,-6 0,-5 3,-2-1,5 6,-4-4,1 2,-1 2,0-2,2 0,-1 0,1 0,-2-2,1 3,-1-1,-2 0,2 6,-3-5,3 5,-2-3,0 1,1 0,-1-1,1 0,-1 1,-1-3,2 5,-2-3,1 1,0 2,-1-4,1 4,0-4,1 3,-1-3,1 2,0-1,-1 2,1-2,-1 1,1 0,-2-1,1 2,-1-1,0 0,0 0,0 2,0-2,0 3,-2-4,1 4,0-2,1 1,0 0,0-1,1 1,-2-1,0 0,0 2,-2-3,1 1,0 1,0 2,-1-2,0 1,1-1,-1-1,2 2,-1-1,1-1,0 2,-1-1,0 1,-1-1,1-1,-1 2,1-1,-1 1,1 0,-1-2,1 1,-1 1,1 0,0 0,0 1,0-3,0 3,0-1,-1-3,2 4,-2-3,3 4,-2-4,2 3,-1-1,-1-1,0 1,1 0,-2 0,2 0,-2 1,0-2,0 0,0 1,1 2,2-1,-3-2,2-1,-1 1,0-2,2 5,-1-5,1 3,0-3,1 4,0-2,-2 0,1-2,-2 1,1 1,-2 2,0-1,-1-1,-1 4,0-3,-2 1,1 2,-1-5,0 4,1-2,0 0,0 1,0 1,1-4,0 5,0-3,1 1,-1 1,0-4,1 4,-1-2,2 1,-2-1,1 0,-1 1,0-2,0 4,-2-6,2 6,-1-3,0-2,2 5,-1-4,1 2,0 0,-1-4,2 5,-2-4,1 2,-1 0,1-1,0 2,0-1,1 2,-2-2,0 1,-1-2,0 3,-1-3,0 2,1-1,-1 2,2 1,0-5,1 2,1 0,0-1,1-1,-2 1,2 2,-2-1,3 0,-2 0,2 2,-2-4,2 2,-1 0,0-1,1-2,0 3,1-1,-1-1,1 2,-1-1,0-2,2 4,-4-5,3 6,-3-7,2 5,-1-1,0 0,0 1,0 0,-2 0,1 1,-1-2,0 2,-2-1,1 0,0 1,0-2,2 1,-1-2,2 2,-1-1,0 0,0 1,-1-2,1 2,0 0,0-1,0 1,1 0,1-2,-1 2,0 0,-1-2,1 4,-1-4,0 3,1-3,0 1,1-2,-1 2,2 0,-2-2,2 3,-2-3,1 4,0-3,-1 3,1-2,-1-1,2 3,-2-3,2 2,-2-2,-1 0,1 4,-2-5,1 2,-1 2,-1-3,1 3,1-2,0-2,2 6,-1-9,2 7,0-5,0 1,1 2,-1-2,1 1,2-4,-1 3,1-4,1 3,-2-3,1 3,0 0,-1-3,2 4,-2-4,1 4,0-1,-2-1,2 1,-2-1,2 0,0-1,0-1,0 2,1-2,-1-1,1-1,0 1,0-2,1-1,1-3,1-2,-1-1,1-1,-1 0,1 0,-2 1,2-1,-1 0,-1 0,2-2,-2-1,1-3,0 1,-1-1,0-1,0 0,0 1,0-1,0 0,1 0,0 0,-1 0,2 0,-4 1,3-2,-1 0,-2-2,2-1,-4 0,1-1,0-2,-1 0,0 0,0 0,0-2,-1 0,-1 0,-1 1,0-5,-1 5,1-4,0 2,0 0,-1 1,1 1,0-3,-1 1,1-1,-1 0,0 1,0 0,-1 0,1-1,0 1,0-1,1 0,-1 0,1 2,1-4,-1 4,0-4,0 5,0-3,-1 0,0 0,-1 0,1 0,0 0,0 2,0-2,0 1,2-1,-1 0,1 2,-1-1,1 0,-2 2,1-1,-2-1,2-2,-1 2,1-1,-1 3,1-2,1 1,-1-1,0-1,0 1,1 1,-1 1,1-3,-1 1,-1-1,1 0,-1 0,0 0,0 0,-1 1,1-1,-2 0,2 0,-2-1,1 1,-1-1,1 1,-1-2,0 0,-1 4,1-4,0 3,0-1,0-1,0 2,1-1,0 0,0 2,0-4,0 4,0-2,-1-2,0 5,1-4,-1 2,1-4,-1 3,0-1,0 0,0 1,0-2,0 1,-1 1,0-2,1 4,-2-5,0 6,0-6,0 5,0-2,0-3,0 6,0-6,0 3,0 0,0-3,0 3,1 0,-1-3,1 6,0-7,0 7,0-6,0 3,1 1,0-5,-1 6,1-4,1 1,-2 5,1-8,0 5,-1-1,2-2,-1 4,2-4,1 3,1 0,0 1,0 1,-2-2,1 0,-1 1,0-4,-1 4,0-3,-1-1,2 1,-2-1,2 2,-1 0,0 2,0-1,0-1,-1 2,0-4,0 4,-2-4,2 2,-2 0,0-1,0 1,0-1,0-1,1 4,0-5,1 4,0-1,2 0,0 2,1-1,0 0,0 1,-1-1,1 2,0-2,1 1,-1-2,0 1,-1-1,2 0,0 4,2-4,0 5,1-3,-1 4,2-3,-2 2,1-2,-2 0,0 0,0-2,-1 0,1-1,-1 2,0-1,1 1,1-1,-2 3,3-2,-3 3,2-5,-1 3,1 0,-1-2,1 2,0 1,1-3,-1 4,1-3,-2 3,0-4,-2 2,1-5,-1 4,1-2,0 0,-1 1,2-1,-1 3,0 0,1-3,-1 4,1-3,1-1,-2 5,2-5,-2 4,1-3,-1 1,0-1,0 0,0 1,1-1,1 1,-1-1,0 3,0-5,-1 6,2-6,-2 2,1-1,0 2,-1-1,1-1,-1 2,2-4,0 4,-1-1,2 0,-2 4,2-3,0 2,0 1,0 0,1-2,-2 3,2-4,0 1,-2 3,4-2,-3 3,3-2,0 4,-1 0,2 0,-1 2,0-3,-1 2,1-1,-1 1,1 1,1 0,-1 0,1 0,-1 2,0-3,1 1,-2-2,2 1,-2 0,2-1,1 1,-3 1,2 0,-1 0,0 0,1 1</inkml:trace>
  <inkml:trace contextRef="#ctx0" brushRef="#br0" timeOffset="1">1625 199,'26'15,"-9"-3,-3-1,-6-1,1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1" brushRef="#br1" timeOffset="1">63 99 9502,'-11'11'-491,"5"-4"404,0 1 46,-1 2 50,0-1 3,2 1-28,-1 0 45,3-1-47,-1-2 58,1 0-121,1-2 20,1-2-185,0 0 163,2-2-42,0 0 125,4 0 0,-1-1 0,4 1 0</inkml:trace>
  <inkml:trace contextRef="#ctx1" brushRef="#br2" timeOffset="2">1443 197 9123,'-5'-3'851,"3"2"-604,1-1-84,0 1 36,0 1 1081,0-3-823,0 3 872,0-3-1023,0 3-90,0 0 46,0-1-97,0 1 29,0-1 547,1 1-440,0-2 358,0 2-678,3-1 39,-1 1-50,2 0 57,-2 0-19,0 1 10,1-1-26,-2 2 26,1-1 0,0 0 2,0 2 4,0-2-36,0 1 19,0 1-20,0-2 32,1 2-35,-2 0 23,3-1-26,-2 1 4,1 0 19,-1 0-23,1-1 28,1 1-70,-1 0 50,-1 1-57,1-1 66,0 0-5,0 1 3,-1-1-3,1 1 35,-1-2-28,1 3 29,0-3-35,0 2 17,0-1-12,0 1 14,0-1-5,0 0-7,0 0 12,-1 1-12,0-1 37,1-2-26,-2 2 29,2-2-34,-2 2-7,2-2 6,-1 2-6,0-2 44,0 2-26,0-1 27,1 0-36,-1 0 1,0 1 1,0-3 3,0 2-14,0 0 13,0-1-13,-1 0 16,2 2-30,-1-1 19,0-1-22,0 0 26,0 1-25,-1-1 17,2 1-20,-1-1 7,0 0 13,0 1-19,1-1 19,0 0-28,0 1 20,0-1-19,0 2 23,1-2-29,0 2 21,0 0-25,0 1 20,0 0 3,-1 0-4,1 1 4,1-1-10,-2 0 3,1-1-5,-2-1 27,1 1-10,0 0 13,-1 0-18,1-1 56,-1 1-39,0-1 44,1 2-38,0-2-8,0 3 10,0-1-9,1 0-1,-2 3 4,1-3-3,1 3 5,-2-3-9,1 2 10,0-1-8,0-1 57,-1 2 12,1-3 2,-2 1-11,1-1 0,-1-1 16,0 1 4,0-2-46,0 1-20,-1-1-15,1 2 32,0-2-35,0 2-18,0-1-3,0-1-38,0 2 73,1-1-38,-1 1 34,1 1-7,0-1-12,-1 3 6,2-4 4,-2 4 6,2-2-5,-2 0 1,1 0 9,1 1-5,-2-1 14,2 0-15,-1 0-1,0 0 1,0 2-2,1-4-1,-2 3-1,2-1 0,-2 0 0,1 0 30,0 0-19,0 0 19,0-1-25,-1 3 52,1-4-38,0 3 40,-1-1-2,1 0 14,0-1 13,-1 2-18,1-2-50,-1 1 4,0 0-1,0 0 10,0-1-51,1 0 38,-1 1-45,0 0 11,0 2-14,0-2-5,0 1 2,2 1 16,-2 0 14,1-2-29,0 1 76,0-1-45,0 2 43,0-1-49,-1 0 72,1-1-45,0 0 50,-1-1-64,0 1 4,0 0 3,0 0 3,0 3-17,-1-3 11,0 0-14,1-1 23,0 3-43,-1-4-12,2 5-8,-1-3-7,1 3 44,0-1-10,-1-1 7,1 0 61,0-3-50,0 1 48,-1 0-57,0 1 122,1-1-22,-1 1 106,1 2-53,0 0 1,-1 1-34,1 0-17,-1 0-87,1 2 31,-1-4-27,2 2-54,-1-2 34,-1 1-98,2 0 91,-1-1-69,0 3 24,0-1-12,1 0-7,-1 2 53,1-4-2,-1 2-30,0 0 89,1 0-15,-1 0 25,1-2-18,-1 1 22,0-2-37,0 2 46,-1-2-10,2 0 6,-2 0 19,1-1-17,-1 1-35,1 0-3,-1 0-1,0 0 10,0 0-38,1 1 26,-1-1-34,1 0 25,-1 0 3,0-1-5,0 1 7,0-1 46,1 1 6,-1-1 4,-1 1 30,2-1-64,-2-2 31,1 3-37,0-1-31,0 1 23,1-1-18,-1 2-34,1 0 51,-1 0-53,2 1 61,-2-1-40,2 2 24,-1 0-36,1 1 38,-1-1-13,1 1 1,-1-2-1,0 0-41,0 0 34,-1-1-31,1 2 36,-1-3-12,0 0 8,1 0-9,-1 0 60,0 0-34,0-1 35,0 3-45,0-4 72,0 3-52,0-3 58,0 2-71,0-1 53,0 0 10,1 1 13,-2-1-5,2 1-34,-1-1-4,0 1 13,0 0-83,0-1 63,0 0-64,1 1 40,-1-1-11,1 1-7,-1-2 8,0 3 48,0-1-16,1 1 15,0 1-25,-1-2 46,1 0-33,0 0 34,-1 2-3,0-1-26,1 0 31,0 0-28,0 1-16,-1-1 22,1 1-19,0-1-38,0 1 31,-1-1-38,1 2 52,0-1-30,-1-1 20,1 1-27,-1-1 21,0 1 47,1-1 3,-1 0 10,1 0 2,-1-1-49,0 0 16,1 2-15,-1-1-49,0 0 36,1 0-31,-1 1 0,1-1 9,0 2-21,-1 0 18,1-1 7,0 0 7,-1 0-12,1 0-2,0-2 69,-1 1-63,1-1 61,-1 1 6,0-1 22,0-2 12,0 3-20,0-3-22,1 4-25,-1-3 39,0 2-81,0 1 48,0-1-47,1 2 55,-1-1-27,1 1 22,-1-2-23,1 1 18,0 1-35,0-2 12,0 2-17,-1-1 12,1 1 15,0-1-22,0 0 18,0 1-57,-1-2 44,1 2-39,-1 0 6,1 0-13,0-1-5,0-1 12,0 1 66,1-1-23,-2 1 22,1-2-33,-1 3 11,2-3-5,-1 2 10,-1-1-10,1 1 2,0-1-2,0 2 7,0-1-43,1-1 33,-2 1-34,1-2 20,-1 1 12,1 0-18,-1-1 20,1 0-3,-1 0 1,1 0-7,0 0 4,-1 1 49,0-1-34,1 0 41,0 0-52,-1 0 48,1 0 9,0 2 12,-1-2 5,1 2-45,0-1 8,-1-1-12,2 2-3,-2-1 8,1 1-5,0-1-61,1 1 46,-2 1-53,2-2 67,-1 2-50,1 0 34,-1 0-44,0 0 72,0-1-28,0-1 24,0 2-32,0-1 3,0 0-5,1 0 5,-1 2-27,0-2 24,0 2-20,1-2 33,-1 1-56,1-1-11,-1 0-7,0 0 5,0-1 63,-1-1-19,1 2 13,0-1 45,-1 1-41,0-1 42,1 0-56,-1 0 38,1 1 15,0-1 9,-1-1-4,1 3-33,0-3 0,0 2 8,0 1-21,-1-2 24,1 1-21,0-1 19,-1 1-18,1-2 7,-1 3-8,0-1 12,0-1-1,0 1-3,-1-1-1,1-1-25,0 2 20,0-1-19,-1 2-20,1-1-12,0 1-2,1-2 8,-2 2-5,2-1-16,-1-1-1,1 2 3,-1-1 46,0-1-16,0 1-7,-1-2 47,1 0-41,-1-1 50,1 2-52,-1-2 60,0 1-42,0-1 45,0 0-1,0 0 14,0-1 13,1 3-15,0-1 15,-1 1-43,1-1 48,0 2-58,0-2 2,1 2-3,-1-1 5,0 1-10,-1 1 17,2-1-17,-2 1 18,2 0-44,-1 2-13,1-1-3,-1 0-49,0 1 26,2-1-14,-2-1 17,1 0 66,-1 0-12,1 0 8,-1-1-18,1 1 3,0-1-1,-2 1 2,2-2 10,-1 1-14,1-2 16,-1 0-12,0 2 10,1-2 1,-1-1 3,0 2 18,0-2-21,0 2 19,0 0-23,0 0-42,0 1 29,0-1-31,0-1 39,0 3 31,1-3-22,-2 3 24,2-1-1,-1-1-21,1 1 23,-1 0-28,0 0-3,1-1 3,-1 1-1,0 0-40,0 1-10,1-2-4,-1 1 14,1 1-2,-1-2-13,0 1-3,1 1-7,-1-3 62,0 2-31,0-2 27,1 1 32,-1-1-32,0 1 42,-1 0-4,1-1 14,0 0 5,0-1-2,-1 1-24,1-1-5,0 1 11,-1-1-11,0 1-3,1-1 5,-1 1-3,1-1 19,-1 1-16,0-1 22,0 1-26,0 0 61,1 0-44,-1 0 45,2 1-72,-2-3 15,0 2-11,1 1 14,0-1-59,-1 1 44,1-1-46,0 2 62,0 0-54,1 0-10,-2 1-14,2 0-1,-2 0 46,1 0-6,0 0-5,1 1 32,-1-1-35,0 0 33,0-1 23,0 1 17,0-2 5,0 2-12,1-3 8,-2 2 11,1-1 17,0 1-16,-1 1-48,1-2 3,0 1 0,-1-1-60,1 2 57,0 0-57,0-1 66,-1 1-46,1 0 27,0-1-33,0 1 26,0 0-46,1 0 19,-1 2-27,1-4 33,-2 3 16,2-1-15,0 0 11,-1 2 55,1-3-39,0 1 44,-1 0-56,1 2 58,0-1-40,0 0 52,0 0 5,-1 1-36,1-2 42,-2 0-51,2-2 21,-1 2-13,0-1 25,0 1-55,0-1 24,0 1-20,1 2 23,-1 0-22,1 1 13,0 1-21,1-1-11,1 2 27,-2-1-29,1 2 35,0-2-22,0 1 14,-2-1-23,2 0 23,-2 1 40,2-3-27,-2 1 33,0 0-43,1-2 2,-1 2 1,1-2 2,-1 3 4,0-3-1,1 1 1,-1 0 1,0 0 1,0 0 3,1 1-1,-1-2 12,1 3-13,0-1 12,0 0-13,1-1-22,0 1 16,0 0-20,-1-1-4,1 1 17,-1 0-17,0-1 24,0 1-67,0 0 45,0-2-51,0 0 60,-1 1-9,0-1 5,1-1-16,0 0 19,-1 1-10,1-2 6,-1 1-6,0-2 12,1 1-10,-1-1 13,1 1-24,-2-1 10,2-1-8,-1 2 13,1 0-6,-2-1 4,2-1-8,-2 0 18,1 0-9,0 1 8,0-1-11,0 0 31,0 0-23,0 0 23,0 2-28,0-2 60,0 1-39,1 1 45,-1 0-103,1-1 35,-1 1-32,1-1 45,0 1-38,0 1-13,-1-2-6,1 1 11,-1-1-19,0 1 41,1-2-52,-1 0 70,0 0-22,0 2 18,1-4-30,-2 4 34,1-3-28,0 1 29,-1-1 15,1 1 12,0 0 9,-1-1-12,0 0 0,2 1-25,-1-2 32,-1 3-34,1-3 16,0 3-9,1-1 5,-1 0-70,1 1 45,-2 0-52,2 0 9,-1 1 35,0 1-41,1-2 46,0 2 14,-1-1-19,1-1 14,-1 2-21,1-3 59,-1 0-44,0 0 45,0 1-4,0-3-29,0 2 38,0-1-46,0 1 45,1-1-31,-1 1 40,0 0-43,1 1 15,-1-1-10,1 0 11,-1 0-21,0 2 11,1-2-11,-1 3 10,1-2-35,0 1 23,-1-1-25,1 1 16,-2-1 12,2 1-14,-1-2 15,0 2-25,1-2 17,-1 0-23,0 0-26,0 2-22,0-2 5,0 0 4,0 0 27,1 2 9,-1-2-20,0 0 24,-1 0 52,2 0-34,-2-1 39,2 1-59,-1-1 35,0 2-28,0-2 32,0 1-25,0 0 4,1 1-2,-1-1 42,1 0-33,-2 0 42,2 0-43,-1 0 30,1-1-24,-2 3 18,1-4-23,0 3 23,1-3-16,-1 4 18,1-3 0,-1 2-8,1-1 12,0 2-10,0-1-8,0 1 8,-1-2-5,1 2-53,0-1 37,0 2-43,-2-1 54,2 1-23,0-2 14,0 1-19,-1 1 22,2-1 2,-1 0-2,0 1-1,0-2-42,0 1 23,0-1-25,0 2 34,-1-1 31,1 1-22,-1-3 22,1 2-26,-1-2 13,0 0-8,1 0 9,-1 0 12,0-1-17,0 0 19,0-1-21,0 1 16,0 0-8,1 1 10,-1-1 26,0 1 8,1 0 7,-1 0-11,1 1-26,-1-1-6,0 1 7,1 1-47,0-1-9,1 1-3,-2 1 10,1-2-9,0 2 33,0-3-36,0 3 39,0-3-14,-1 2 1,1-1-8,-1 0 22,0-1-5,1-1 1,-1 1-8,1-2 27,-1 4-19,0-3 28,0 1-34,1-1 7,-2 1-3,2 0 11,-2-1-25,1 0 21,0-2-21,0 2 19,0 1 3,0-1-6,-1-1 2,1 1 12,0 1-13,0-2 15,0 0-17,-1 1 17,2 0-10,-1 0 12,-1-1 1,1 1-11,0 1 15,0-1-16,0 1 9,0 0-6,1-1 8,-1 3-9,0-2-41,1 1-13,-1 1-3,1-2-23,0 2 60,-1-1-23,1 1 23,0-1-28,0-1 10,-1 1-16,0-1 60,0 0-19,1-1 22,-2-1-34,2 1 64,-2 0-44,1 0 53,0-1-23,0 1-22,0-1 28,0 0-28,0 0 1,0 1 5,0-1-2,0 1 1,1 1-9,-1-1 10,1 3-10,-1-2-35,0 0 28,2 0-34,-1 2 42,0-2-73,1 1 52,-1 1-61,0-1 72,1 1-26,0-2 18,0 2-23,0-1 29,0 1-10,0 1 9,0-2 29,0 1-28,1-2 27,-1 3-34,0-3 19,1 3-6,-1-2 10,0 1-6,0-1 13,0-1-6,1 2 10,-2 0-9,1-1-5,0-1 8,-1 2-8,0-3-14,0 1 7,0 0-9,1-1 13,-1 1-13,-1-1 9,0-1-10,1 1 17,-1 0-5,0 0 5,0-1-8,-1 1-4,1-1 2,0 0-3,-1 0 4,0-1-16,2 0 10,-1 1-12,-1 1-22,2-1 29,-1 1-30,0 0 38,1 0-58,-1-1 40,1 3-48,0-1 85,0 1-27,0-1 26,0 1-36,0-1 48,0 0-35,0-1 39,0 1-42,-1-1 40,1-1-27,0 1 35,-1 0-26,1 0 1,0-1 4,0 3 2,0-1 16,1 0-9,0 0 11,-1 0-13,1 0-10,-2 0 11,1 1-11,0-1 17,0-1-12,-1 1 15,0-3-18,0 3-13,1-1 11,-1 0-11,1-1-8,-1 3 16,0-3-18,1 0 21,-1 1-7,1-1 1,-1 1-2,1 0-6,1 0 8,-1 1-9,1 0 10,-1 0-6,1 0 5,0 0-4,-1 1 3,0-1-8,1 0 6,-1-1-6,0 1 55,0 0-34,0-1 36,1 1-46,-1 0 34,2 0-23,0 2 26,-1-1-19,2 2-9,-1-1 14,1 2-7,0-1 1,0 1 5,0-1-7,0 0-29,0 0 23,-2-2-26,1 1 33,-2-2 31,1 0-26,-1-1 22,-1 0-30,0 0 28,1-2-10,-2 0 28,1-1-29,1 2-5,-1-1-2,0 2-7,1-2 11,0 1-19,-1 0 13,1 1-14,0-1-22,0 0 25,0 1-31,0 0 37,-1 0 2,2-2-1,-2 0 0,0 1-6,0-1-14,0-1 12,1 2-10,-1-1-4,1 0 10,0 1-13,0 1 15,1-2 5,-1 2-3,1-1 3,0 1-16,1 1 10,-1-1-13,1 1 11,-1 0-2,1-1-1,-2 0 3,1 1 48,0-1-33,0 0 40,0-1-49,-1 1-10,2 0 7,-1 0-8,-1-1 12,1 1-6,-1-1 4,0 0-4,1 0 8,-1-1 1,0 1 0,-1-1-2,1 0 3,-1-1-3,0 2 1,0-2 4,0 0-5,2 0 8,-2 1-10,0-1-13,1 1 10,0-1-10,0 0 14,-1 0-14,1 0 9,-1 0-13,1 0 30,-1 2-13,0-2 13,1 1-15,-1-1 39,1 0-29,0 0 29,1 0-37,0 0 2,0 0 4,1 0-3,-1 0-22,1 0 16,-1 0-17,2 0 7,-2 0 0,1 0-7,0 0 5,-1 0 16,1 0-5,0 0 2,0 0 34,0 0-7,1 0 13,0 0-21,-1 0-10,2 0 1,-1 0 3,0 0 3,0 0-21,-1 0 19,-1 0-17,0 0 23,0 0-15,-1 0 13,0 0-14,0 0-25,0 0 22,-1 0-28,1 0 2,-1-1 17,0 1-21,0-2 25,1 2-53,0-2 37,0 2-40,-1-2 51,0 1-4,1 0-3,-1-1 1,1 2-3,0-3 5,0 2-6,0 0 3,0-1 9,0 2-6,0-1 7,0-1-3,0 1 8,1 0-3,-1-1 5,0 1 27,0 0-25,0-1 28,0-1-33,-1 2-7,2 0 7,-1-2-6,1 1 8,0 0-9,0 0 7,0 1-4,-1-2-13,1 3 14,1-3-14,-2 2 15,2 0-13,-1-1 6,0 1-9,1-1 4,-1 1 6,0 0-8,1-1 8,-1 1-2,0 0 2,0-1 0,0 1 0,0-1-1,0 1 0,0 0 1,1-2-15,-1 3 11,1-3-10,-1 3 12,0-3 1,0 3-1,0-1 1,0 0 15,-1-1-12,1 2 13,-1-3-17,0 3 50,0-2-36,-1 2 41,0-3-49,1 3 15,-1-1-9,1-1 14,0 1-30,0-1 17,0 1-14,0 0 16,1-1-13,-1 1 10,0-1-11,0 0-11,0 0 13,0 1-17,0-2 21,0 0-15,0 1 10,0-1-13,0 1 12,0 0 13,0-1-10,0 0 12,1 0-10,-1 1-2,1-1 4,0 0-3,-1 2-5,1-2 4,-1 0-4,0 2 2,-1-1 3,1 0-2,-1 0 2,1-1 12,-1 2-10,0-2 10,2 2-14,-2 0 36,0-2-25,1 1 26,-2 0-30,2-1 0,0 0 4,-1-1-2,1 0-15,1 0 10,-1 1-11,0-3-3,1 4 14,-1-3-14,0 3 14,1-1-23,-1 0 14,-1 0-16,0 1 18,1-1 1,0 0-5,-1 0 3,1-1 4,1 1-2,-2-2 3,2 2-4,-1-1 14,0 1-10,0-2 11,1 2-12,0 0 0,-1 0 1,0 1-1,0 0-6,0-1 5,0 1-4,0 0 5,0 1 3,-1-1-2,0 1 0,-1 0 10,2-1-10,-1 0 10,0-1-13,0 1 49,0 0-33,0-1 35,0 0-49,1 0 4,-1 1-2,1-1 6,-1 0-55,1 2 39,-1-2-41,1 0 54,-1 2-43,0-1 30,2 0-38,-2-1 48,0-1-11,1 0 9,0-1-16,0 3 27,-1-4-24,1 3 23,1-1 6,-1 0-18,0 0 26,1 0-29,-1-2 7,0 3-5,-1-1 9,1 0-5,0 1-14,0-1 9,-1 0-13,1 1 14,0-1 0,0 1-3,-1-1 2,1 1 6,0 1-4,0-1 2,-1-1 35,2 1-28,-2 0 31,1 0-35,0-1-3,-1 2 7,1-1-5,-1 0 3,0-1-7,1 1 3,0-1-2,0 0-5,0 0 8,1-1-10,-1 1 3,0 0 3,0-1-4,1 0 3,-2 1 1,2 2-1,-2-1 1,0-1 1,1 1 15,-1 0-10,1-1 11,-1 1 33,0 0-34,1 1 38,-1-3-47,0 3 15,0-2-10,1 1 14,-1-3-15,0 3-21,1-1 15,-1 0-14,1 0-13,-2 1 27,2-2-29,-1 2 31,1-1-56,-1 1 37,0-1-47,1 1 55,-1-1-14,1 1 8,-2-1-6,2 1 13,-1 1-5,0-1 6,1 0-12,-1-1 27,1 1-17,-1-1 18,0 1 4,0 0-18,1-1 22,-1 1-25,1 1 13,-1 0-9,1 0 12,-1-1-11,1 0 2,-1 2-2,0-1 0,1-1-1,-1 1 0,1-1 1,-1 0-1,0 0-1,0-1 0,1 1 0,-1-1-57,1 0 42,-1 1-46,1-1 57,0 2 2,-1-1-3,0 0 0,0 2-3,1-2 18,-1 1-12,1 1 13,-2-2 26,2 2 11,-2-2 4,1 2-6,1-2-14,-2 0-12,1 0 31,0 1-53,0 0 21,0-2-21,0 1 18,1-1-53,-2 1-20,2-1-4,-1 2-40,0-1 92,0 0-50,0-1 53,0 1-1,1-1 0,-1 0-6,0 1-2,0-1 32,1 1 16,-1-1 3,0 0 40,0 1-64,0-1 34,0 1-27,1-1 35,-1 1-11,0-1 19,0 0-26,0 1-50,1 0 39,-1 1-37,1-3-3,-1 4 27,0-3-32,0 1 37,1-1-11,-1 1 6,0 0-14,-1 1 85,2-1-60,-1 0 61,1 0-72,-2 1 53,2-3-33,-1 3 39,0-1-38,-1 0-18,2-1 24,-1 0-16,1 0-47,0 1 40,-1 0-45,1-1-15,0 0 52,-1 1-62,0-1 71,1 1-44,0-2 30,-1 2-40,1-1 41,0 0-7,0-1 5,0 0-3,-1-1-1,2 2 23,-1-1-17,0-1 22,0 2-16,0-2-2,0 2 5,-1 0-3,2-1-13,-1 2 13,0-1-12,-1 0 0,1 1 5,0 0-8,0-1 11,-1 1-11,1 2 7,-2-3-10,2 1 30,-1-1-17,0 1 16,1-1-18,-1 0 3,1-2-1,-1 1 2,0 0-1,1-2-7,0 2 6,1-1-6,-1 1-1,0 1 5,1 0-7,-1-1 9,0 0-8,0 1 5,-1 0-7,2-1 7,-2 1-5,1 0 3,-1 0-3,1 0 24,0 0-16,-1-2 17,0 2-20,0-2 0,1 2 2,-1-1 0,1 1-4,-1-2 4,0 2-4,1-2 6,-1 2-27,1 0 20,0 0-21,-1 0 1,1 0 15,-1-2-19,0 2 23,0 0 15,0 0-10,1-2 9,-1 1-16,0 0 15,0 0-11,0-1 14,0-1-10,0 2-2,1-1 4,-1 1-4,0 1 0,1-2 5,-1 1-4,1 0-30,-1 1 21,0 0-26,0 0 32,0 0-3,0-2 3,1 2-6,-2-1 11,1-1-10,0 2 10,0-2-10,0 2 10,-1-1-6,1 1 7,0-2-8,0 2 3,-1-2 0,1 1 1,0 2 1,-1-4-2,1 4 2,0-2-2,-1 1 16,1-1-11,-1 0 13,2 1-17,-2 0 0,1 0 0,0-2 1,0 2-3,0 0 2,-1 0-2,2-2 4,-1 2 2,-1-2-2,2 1 2,-2-1-3,2 1 21,-2-1-15,2 1 15,-1-1-9,0-2-8,0 2 9,-1-1-17,1 0 6,0 0-3,0 2 6,1-2-39,-1 2 28,0-4-29,0 4 38,0-2-62,-1 1 44,2 2-52,-1-1 62,-1-1 7,1 0-6,0 1 0,0-2 21,-1 1-27,1 0 28,0 0-29,0-1 10,0 2-5,0-1 7,0 0-3,1 0-4,-2 1 11,1 0-8,1 1 9,-2 0-7,2-2 2,-1 2 35,0-2-28,0 2 27,0-1-36,0-1 29,0 1-20,0-1 25,-1-1-41,1 2 13,0-2-11,0 1 16,1-1-37,-1 2 30,0 1-30,0-2 37,0 2-31,0 0 18,1 0-22,-1-1 39,0 3-10,0-2 5,0-1-13,-1 1 56,1 1-39,0-1 49,0 0-61,-1 0 19,2 0-11,-2 0 18,0-2-66,1 2 43,0-2-41,0 1 51,1 1-17,-1-2 10,0 3-14,-1-2-2,2 2 3,-2-1-14,1 0 12,0 1 15,0-1-5,0 1 3,0 0-11,-1-1 72,2 0-50,-2 0 61,1 0-71,1 0 4,-2 0 7,1-1-3,0 1-23,0-1 14,0 1-18,-1-1 7,1 1 15,0 0-17,0 0 17,-1 0-22,1 0 8,-1 1-11,1-1 6,0 0 5,0-1-7,0 0 5,1 1-16,-1-2 16,0 1-15,0-1 19,0 2-1,1-2 1,-1 1-1,-1-1-20,2 1 11,-2-1-13,1 1 15,0-1 5,1 1-7,-1-1 7,0 1-8,0-1 40,0 2-28,0-2 29,0 1-7,1-1-19,-2 2 24,2-1-27,-2-1 5,1 1-3,0 0 6,-1 0 2,2 1 0,-2 0 1,1-2-4,-1 2 47,2-2-34,-2 1 37,1 1-47,0-2 19,-1 1-12,1-1 14,1 2 14,-2-2-16,2 1 20,-2-1-16,2 2-51,-2-1 38,1 0-38,1 1 21,-2-1-9,1 1-4,0-2 5,-1 2-4,2 0 17,-2 0-22,2-2 23,-2 2-20,1 0 13,-1-2-15,2 2 26,-2 1-11,1-2 11,-1 2-9,1-1-6,-1 0 7,0 0-6,0-1-2,1 1 5,-1-1-5,1 1 7,-1-2-9,1 1 6,-1-1-8,1 0 9,-1 1 3,1-1-2,-1 1 2,0-1-6,1 2 1,-1 0 0,1-2 1,-1 4 8,1-2-5,-1 1 5,2 0 11,-2-1-12,0 1 12,0 0-16,0-1 40,0 3-29,0-3 35,1 1-2,-1 0-25,1-1 31,-1 1-40,0-2-55,0 1 43,0-1-43,1 0 58,0 1-72,-1 0-19,0-2-11,1 0 13,0 2 57,-1-1 3,1 1-17,-1-1 56,0 1-49,1 0 46,-1 0-3,1 0 15,-1 0 3,1-2-9,-1 2-4,1-1-24,-1 0 42,0 0-40,1 1 10,1-2-8,-2 2 5,0-2-34,1 2 28,-1-1-30,1-1 30,-1 1-24,0 1 11,0-3-15,1 2 11,0-1 9,-1 1-11,1-2 10,-1 3 5,2-3-3,-2 2 6,1-1-9,0 1-43,0-1 32,0 1-33,0-1 34,0 2 5,0 0-9,-1 0 9,1 1 34,0-3-26,-1 4 25,1-4-32,-1 2-2,1 0 3,-1 0-1,1-2-34,0 2 26,0-2-26,-1 2 39,1 0-34,0 0 26,-1-2-29,0 4 49,1-4-17,0 3 12,-1-1-17,0 0 36,1 0 12,-1 0 5,2 0-12,-2-2 0,1 2-24,0 0 34,-1 0-71,1 0 36,0-1-35,-1 1 43,2 0-31,-2 0 24,1 0-24,-1 0-10,2-1 24,-2 1-33,1 0 35,-1 0 59,1 0-43,0 0 44,1-2-31,-1 2-23,0-2 27,0 2-25,0-1 1,0 1 3,1-1 4,-2 1-3,2-1-11,-2 1 9,1 0-11,0-1 6,-1 1 4,1 1-9,0-2 0,0 2-1,-1-2-3,1 0 2,0 0 4,-1 1 23,0 0-17,1-2 18,0 2-11,-1-2-6,1 1 8,0 1-9,0-2-10,-1 2 7,1 0-6,0-2 0,-1 2 9,1-1-9,0 0 8,-1 1-1,2-1 0,-1 1 0,-1-2 57,1 1-41,0-2 43,0 1-55,0-1 20,-1 0-14,2 0 19,-2 2-21,1-2 12,0 1-8,0-1 12,0 2-40,0-1 27,1 1-27,-1-1 29,0 1-27,0 1 18,0-2-20,0 3 21,0-2 1,0 2-6,0-1 5,-1-2 10,1 2-8,0-3 10,-1 3-14,1-1 27,0-1-18,0 1 20,0-2-37,0 1 8,0 1-8,0-1 14,0-1-19,0 2 12,1-2-15,-1 1 20,0-1-20,0 2 13,1-1-16,-1 1 16,1-1-2,-1 1 0,0 0-3,1 0 51,-2-1-37,2 1 38,-1 1-40,1-2-3,-1 1 7,0-1-5,1 2-11,-1-2 8,1 1-9,0-1 13,-1 1-54,1-2-14,-1 3-7,1-3 0,-1 3 54,2-2-7,-1 1 0,0-1 40,-1 2-38,1-2 36,-1 2 6,0-1-25,1 0 34,-1 1-44,1 0 17,-1 0-5,0-2 10,1 2 1,-2 0 13,2-1-8,-1 0 15,1 0-12,-1-1-5,0 1 5,1-1-13,-1-1-42,1 3 31,0-3-33,-1 3 32,1-1 5,-1 1-7,0-1 10,1 1-12,0-1 6,-1 1-8,1-2-10,-1 2 14,1-2-19,0 1 20,-1-1-16,1 1 12,-1 1-9,1-2 11,-1 0-22,1 1 16,-1-2-17,0 1 24,1 1-2,0-1 1,0 1-5,-1-1-1,2-1-2,-2 2 0,1-2 4,-1 1 0,1 0 1,0 0-3,-1-1-12,1 0 9,0 0-10,0 0 13,-1 2 3,1-1-3,0 1 4,-1-1-10,0 1 4,0 0-3,1 0 1,-1-1 16,1 1-12,-1 1 13,0-2-13,1 1 16,0-1-13,-1 2 17,1 0 3,-1 0-10,0-2 13,1 2-15,0-2-21,-1 2 16,0 0-16,0 0-25,0 0 31,1 0-36,-2 0 43,1-1-17,0 1 12,1 0-16,-2 0 44,2 1-25,-1-1 23,0 0-30,0 1 44,-1-1-30,1 1 34,0 0-37,1 1 47,-1-1-25,0 0 31,0 0-28,0-1-13,0 1 18,-1 1-16,0-1 4,1 0-5,0 0 2,0-1 19,-1 1-12,1 2 13,0-2-19,-1 1 36,1-1-26,0-1 29,-1 1-36,1-1-5,0 1 4,0-1 1,1 1-26,-1-1 27,0 1-28,1-1 34,-1 1-35,0 0 23,0 1-27,-1-3 15,1 1 7,0 2-13,-1-3 13,2 3-10,-1-4 9,0 3-9,0-2 9,0-1 21,0 2-14,0-3 16,0 3-18,0-3-1,1 3 2,-1-3 0,0 2-9,1-1 8,-1 0-7,1 0-1,0 1 5,-1 0-6,1-1 8,-1 2-8,0-1 5,1 0-6,-2 1 7,2-1-7,-1 1 6,1-2-9,-1 3 22,0-2-12,1 2 11,-1-1-11,1-2-1,-2 2 0,2 0 1,-1 0-16,1-2 11,-1 2-11,0 0 15,1-1-5,-1 0 3,0 1-4,0 0 3,1-1 2,-1 0-4,0 0 4,1-1 5,-1 2-4,1-1 5,-2 0-7,2 1 11,0 2-9,-1-4 12,1 3-10,-1-1 1,0 1 0,1-2-1,-1 2-3,1-2 4,-1 0-4,0 0 4,1 1-8,-1 0 6,1-2-5,-1 2-3,1-2 5,0 1-6,0 1 7,0-2-19,1 2 14,-1 0-15,-1 1-38,2-1 38,-2 1-40,1-1 48,0 1 3,-1-1-5,1 0 1,-1 0-4,1 0 10,-1-1-12,1 1 12,-1-1 18,1 1-18,-1-2 19,0 1-22,2 0 3,-1 0 3,0 1 1,-1 0 0,1-1-5,0 3 4,-1-3-2,0 3-16,1-1 12,-1-1-15,1 1 16,-1 0 14,0 0-10,1 2 11,-1-2-6,0 1-7,0-1 7,-1 0-7,2 0 16,-2 0-10,1 1 12,1-1-4,-1 2-9,0-2 13,0 0-13,0 0 15,0 0-12,0 1 11,0-1-11,0 0 0,0 2 0,0-2 0,0 0-2,0 0 2,1 1-1,-2-1 1,1-1-1,0 1 0,-1 0 1,1 1-3,0-1 3,0 0-2,0 0 1,0 0 10,0 1-7,0 0 6,-1 0-23,2-1 11,-2 0-12,2 0 16,-1 2-57,-1-1 40,0 0-44,2-1 55,-2 2-6,1-2 4,0 1-8,-1 0 19,2 0-16,-2-1 16,1 1-21,0-1 9,0-1-8,0 1 8,0-1-4,0 0 17,1 0-7,-1-1 11,0 0-25,1 1 5,0 0-7,-1-1 11,2 1 7,-2 1-6,2-1 4,-1 2-6,0-3 14,0 3-10,-1-2 13,1 1 11,-1-1-17,1-1 17,0 3-6,-1-2-9,1-1 15,-1 1-17,2 0 3,-1 0-4,0 0 3,1 0 0,-2-1-8,2 1 5,-1 0-4,0 1 10,0-1-2,0 1 1,0-1-5,0 2-30,1-1 21,-1 0-23,0-1 30,1 1-20,-1-1 15,0 1-15,1 0 3,0-1 7,-1 0-9,2 0 8,-2 0 4,1-2-6,-1 2 5,1 0 4,0 1-2,0-2 2,0 2-6,0-1 1,0 0 1,-1-1 2,1 3 12,-1-1-7,1 0 8,-1 0-12,1 1 6,0-1-5,0 0 4,0 0-5,0 1-22,0-1 18,0 1-18,0 0 30,0 2-6,0-3 5,0 3-8,-1-2 24,0 2-17,0-1 16,0 1-21,-1-1 39,1 1-27,-1-2 33,1 1-40,-1 1 3,0-1-1,-1-1 6,2 2-32,-1-3 29,0 3-27,0-2-37,0 2 42,0-3-50,0 1 63,0 1-32,1-2 23,-1 2-36,1-2 25,-1 2 15,0-1-16,0 0 23,1-1-53,-1 0 29,0 0-28,1 1 35,-1 0-32,1-1 22,-2 2-26,2-2 34,-1 2-4,0-2 4,0 0-7,0 1 31,0-1-30,-1 1 30,2 0-37,-1-1 39,0 0-25,0 0 27,1 1 21,-1-3-35,0 3 46,-1-2-52,2 1 36,-1 0-26,0 0 25,0-1-24,1 1 1,-1 2 1,0-2-1,-1 0-25,1 1 19,0 0-20,0 1 15,-1-2-1,1 2 53,0-1 18,-1 0 11,0 0-11,1 1-52,0-1 7,-1 0-60,0 0 44,0 1-37,1-1-5,-1 0 46,1 0-50,0 1 32,-1-2 11,1 2-32,0-1 65,-1 0-48,2 0 46,-2 1-43,1 1 45,1-3-26,-2 3 29,2-3-19,-1 3-12,0-2 16,0 2-15,0-3-16,0 1 11,0 1-11,0 0 18,0 1-15,0-2 9,-1 1-16,2 0 18,-1-2-7,0 1 4,0 1-7,1 0 16,-1-2-11,1 1 12,0 0-2,0 0-6,0 1 8,1-2-8,-2 3 6,1-3-4,0 3 7,-1-2-8,0 2 3,1-2-2,-1 1 0,1-1 0,-2 1 0,2 1 0,-1-1 0,0-1 0,1 1 0,-1 0 0,1-1-4,-1 1 2,0-1-2,2 0 3,-2 2-48,0-3 33,1 3-35,0-2 43,-1 2-28,1-1 16,-1 1-14,0 0-29,0-1 41,0-1-22,0 1 26,0 1 24,0-1-24,0 1 8,0-2-2,0 1 2,0-1 24,0 1-16,0 0 16,0 1-52,0-2 21,0 1-21,-1 1 29,1-3-10,1 3 6,-2-1-8,1-1 30,0 2-16,0-2 15,0 2-22,1-2 25,-1 1-18,1-1 20,-1 1-12,0-2-6,1 2 8,-1-1-4,1 1-48,0 0 38,-1-1-37,1 1 44,-1 0-9,0 1 1,0-3-5,0 3-9,1-3 13,-1 3-12,-1-1 10,2-1 16,-1 1-14,0-1 13,0 0-43,1-1 21,0-1-21,-1 1 28,1 0-23,0 2 19,1-2-19,-2 2 21,2-1 30,-1 1-27,0 0 26,-1 1 25,1-2 19,-1 1 4,0 1-14,1-2-24,-1 2-20,1 0 29,-1-1-67,0 0 35,0-1-25,0 2-29,-1-1 53,2 0-64,-1 1 57,-1-2-3,1 1 23,0-1-22,0 2 22,0-1 11,0 1-21,1 0 35,-1-1-61,0 1 25,1 0-16,-2 0 66,2 0-708,-1 0-141,-2-2-716,-1 2 0,-2-1 0</inkml:trace>
  <inkml:trace contextRef="#ctx1" brushRef="#br1" timeOffset="3">63 202 8849,'-4'0'-50,"3"2"-54,1 1 0,1 2 0</inkml:trace>
  <inkml:trace contextRef="#ctx0" brushRef="#br0" timeOffset="6">2998 1760,'-41'6,"7"-1,5-1,9-2,2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7">2220 467,'32'19,"-6"-3,-4-2,-6-3,1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6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1" brushRef="#br1" timeOffset="7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0" timeOffset="10">2027 797,'33'29,"-7"-9,-3-7,-5-7,0-2,1 2,2-4,-1 2,2-1,-1 0,0 0,-1-2,1-1,0 0,1 0,1 0,3 0,1 0,1 0,3 0,0 0,2 0,1 0,1 0,2 0,0 0,1 0,-2 0,1 0,0 0,0 0,1 0,0-1,-1-2,1 0,-3 0,-2 1,-4-1,-5 0,-3 0,-6 1,-27 0,1 1,-44 1,18 0,-17 0,11 0,-1 0,-4 0,-2 0,-2 0,-1 0,-2 0,3 0,0 0,4 0,3 0,4 1,3 2,5 1,4 0,7 2,3-2,6 3,17 5,-2-1,24 9,-14-9,8 1,-7-3,1-2,4 2,0 0,4-1,0 0,2 0,3-1,0 0,3 0,1 2,1-3,2 3,-2-2,-1 1,-1-1,-5 0,-4-2,-4 1,-5 4,-18-1,-2 4,-29-1,9-4,-13-1,4-2,-1-3,-4 2,0-1,1 3,2-3,7 2,3-1,7 0,3 0,5 2,18 4,1 1,28 7,-12-6,11 1,-10-5,-1 0,-1 2,-1-2,-1 2,0-2,-1 2,1 0,-1-1,0 0,0 0,0 1,-2-2,0 1,-3-1,-15 6,-1-3,-26 5,8-9,-13 2,6-8,-5-1,-2 0,-3 0,-3 0,2 0,-2 0,9 0,1 0,10 0,4 0,24 0,2 0,35 1,-12 1,15 2,-10-1,2 2,-3 1,2-2,-1 3,2-2,-2 4,3-1,-4 0,0 3,-6-4,-3 2,-6-3,-7 1,-21 2,-3-4,-33 5,10-7,-14 1,5-7,-1 0,-4-5,-1-2,1-4,2 2,2-3,7 0,4-2,5 0,6 1,4 1,5-1,5 0,4-4,4 2,3-4,6 4,4 0,4 4,5 2,3 0,3 2,2 2,4-1,1 2,1-1,0 2,0 0,-4 0,0-1,-6 3,-3-3,-6 1,-6-5,-15 0,-4-4,-26-3,3 3,-13 1,-1 3,-2 1,-6-1,-2 3,-4 1,-1 0,2 2,5 0,4 1,8 2,4 0,8-1,5 1,7-1,22-8,3 2,36-13,-14 15,18-2,-13 9,4 0,1 2,1 3,0 3,-1 3,-1 4,-2 0,-1 3,-3 2,-4 1,-4 1,-6-2,-2 5,-6 0,-2 0,-4 1,-2 1,-3 0,-2-2,-3-1,-4-1,-2-2,-3 0,-1-2,-1 1,-1-4,-1 1,-1-2,-2-1,1-2,0 1,3-4,3 1,3 0,20 1,3 3,35 4,-7-6,16 2,-8-6,-1 3,1 0,-3 2,2-1,-5 2,0 0,-6 0,-3 1,-4 0,-4 1,-6-4,-4 2,-5 0,-17 2,-4 0,-26-1,-1-3,-9-4,-1-2,2 0,0-2,2 1,5-1,4 1,5 0,5-1,4 0,5-1,24 5,0-1,39 10,-17-7,14 3,-13-3,1 1,-2 0,0 3,-3-1,-3 0,-5 0,-3-1,-5-1,-4 6,-12-3,-6 5,-16-6,-1-1,-7-4,1-2,-3-2,1 0,-1 0,5-1,1 0,6-2,3 1,6-1,27 2,-2-2,42 3,-21 2,14-2,-17 3,-2 0,-3 1,-1 1,-4-1,0 2,-3 1,-1 1,-3-1,-2 3,-2 3,-9 1,-4 1,-13-1,-2-4,-8-5,1-2,-2 0,0-1,4-1,0-1,7 2,2-2,5 0,21 6,-3-3,33 8,-20-8,10 3,-14-3,-1-2,0 2,1 0,0 3,3-1,1 1,2 1,1 0,0 2,-1-1,-2 1,-3-1,-2 0,-5 2,-15-1,-3 1,-25-5,7-2,-11-3,8-2,-1-1,2 2,1-2,3 2,3 0,4 0,3-1,23 9,-1-2,34 14,-16-10,14 6,-13-6,2 0,-1 1,1 1,1 1,-1-1,1 1,-2 1,0 1,-3 0,-5-1,-3-2,-6 0,-11 0,-5-1,-18 0,-1-7,-8 1,2-5,1 1,-1-1,3 1,0 0,3-1,2 0,0-2,3 2,1 0,3-1,2 1,24 7,0-2,40 13,-15-10,16 4,-12-4,2-1,-2 1,3 1,-4 2,3 2,-5-3,2 4,-4 0,-3-1,-6-1,-4-1,-7-1,-20 1,-4-3,-30 4,7-8,-14 0,9-6,1 0,2-1,3 0,5 0,3 0,4 0,4 0,30 3,-2-1,48 5,-22-2,20 3,-15-1,-1 2,0 0,-4 2,-1 0,-6-1,-3 3,-6-2,-4 0,-6 1,-13 3,-4 1,-20 0,5-5,-11 0,5-7,-2 3,2-2,1 0,1 1,2-2,1 1,1-2,2 3,1-4,2 2,2-1,-1 1,2 1,-2-1,1 0,0-1,0-1,25 7,-4-2,41 9,-18-5,16 7,-13-2,0 0,0 1,-2 1,-2-2,-4 2,-4-2,-4-3,-5 0,-5 2,-9-4,-8 7,-12-10,-4 2,-5-7,-1 0,-1-1,-1 0,0-1,3-1,1 0,6 2,2-1,7-1,21 10,1-5,36 16,-19-11,13 3,-14-4,-1-1,1 0,-1 2,-2 0,0 1,-3-2,0 4,-3-1,-2 2,-3 0,-2 1,-7 3,-5-3,-12 1,-2-9,-6-2,-1-5,0 1,2-1,3 0,2 0,5 0,24 0,-2 2,39 1,-21 1,13 1,-16 2,-3 2,1 0,-1 2,0 0,-1 2,0 1,-1-1,-2 3,0-2,-4-1,-2 1,-4 0,-10 3,-3-3,-17-1,5-4,-7-4,5-2,-1 0,2-1,0 1,1-1,2-1,3 2,0 0,2 1,18 5,-1 0,32 9,-16-7,13 3,-13-3,1 1,-1 1,1-1,-2 2,-2-2,-3-1,-1-1,-3-2,-19-12,5 4,-32-21,23 15,-14-10,15 8,-1 0,-3-3,2 0,-1-2,0 1,1-1,0-1,0 1,1 0,0-1,2 3,-2-1,3 1,-1-3,16 3,-1-2,25 5,-8 4,10 1,-7 3,1-1,0 1,-1 0,-1 0,-1 0,-2 0,-3 0,-3 0,-2 0,-1 0,1 0,-11-14,1 4,-22-22,6 16,-10-9,4 11,-1 0,-3 0,1 3,-3-1,2 2,-1 2,2 1,1 3,1 0,3 4,2-2,23 2,0 2,35-1,-15 2,14 2,-13-1,-1 3,-2 0,1 0,-5 3,1 0,-5-1,1 2,-3 0,0 2,-2-1,-1-1,-2 2,-1-1,-1 2,-3 1,-5 2,-4 0,-8-2,-3-7,-8-1,0-3,-5-2,-1-2,0-2,1-1,3-4,0-1,4-2,0-2,2 1,3-2,1 2,3-1,1 1,21 8,-3 0,32 17,-18-6,11 8,-13-9,-1 0,0-2,-1-1,1-1,-2-2,1-1,1 2,1-2,1 0,1 0,1 0,-2-2,0 1,-5-2,-2-2,-10-11,-4 1,-15-14,-2 8,-9-6,-1 6,-3 0,0-2,-3 1,1-1,0 1,0 2,1-1,1 3,2 0,2 4,0-1,5 4,1 0,4 1,5 0,18 2,4-2,29 3,-5 5,12 0,-7 2,1 0,-3 0,1 0,-5 3,0 1,-2 2,-4-1,0 4,-3-3,-2 1,-2 0,-3-1,-4-1,-22-1,-2-4,-36-2,8-7,-14-2,7-1,1-3,1 1,1-1,6-1,1 3,4-3,2 1,4 0,4 1,1 0,6 2,1 1,4-3,12 1,2-2,20 1,-6 7,12 3,-6 4,4 2,0-1,1 2,2 0,0 2,0-1,-1 0,0 1,-2-3,-2 0,-2 0,-4-2,-2 2,-26-15,0 5,-39-20,14 12,-17-6,11 6,-2 1,-1-1,-5-1,0-1,-6-1,0 1,-4-2,4 2,0 0,4 2,4-1,6 2,2-2,6 2,3 0,7 1,4 2,8-2,13 0,8-3,22 5,4 1,14 5,2 5,4-1,1 2,-5 0,3 0,-10 0,2-1,-9 1,-1-1,-7-1,-4 1,-5 0,-6-2,-4 0,-18-11,-3 2,-29-16,7 11,-13-5,7 9,-5-1,-2-2,-4 0,-1 1,-1-3,0 1,3 0,4 1,6 1,5-2,3 2,8 0,3-1,7 1,3-3,6 3,3-6,6 7,4-1,5 5,3 1,5 0,3 3,4 0,4 3,4-1,2 3,3-2,-1 0,-1 3,-2-3,-4 2,-3 0,-8-2,-4-1,-6 1,-20-10,-6 4,-28-12,2 6,-13-3,1 3,-3 1,-5-3,-1 2,-1-3,1 3,0-2,6 5,2-4,9 5,5-1,7 1,5 0,8-2,4-1,10-1,5-3,14 2,4 2,9 4,6 2,2 2,8 1,0 1,6 2,-1 1,1 1,-2-2,-3 2,-4 0,-9 0,-2-1,-10 0,-4-1,-23-9,-3 3,-33-16,8 12,-15-7,6 8,-5-1,-4 1,-2-1,-3-2,0 2,-1-2,4 0,5 3,7 0,6 1,8-1,4 1,8 1,13-8,8 3,21-8,5 10,12-2,2 6,5-1,4 1,1 0,2 1,-2-2,-3 4,-3-2,-4 1,-4-2,-7 3,-4-4,-6 2,-6 0,-5-1,-16-8,-4 0,-22-13,3 13,-11-8,1 9,-2 1,-6-2,0 3,-5-2,-1 2,-4 1,-1-1,-1 1,0 1,4 0,5 1,7 2,7-2,4 1,8-3,5 1,17-7,6 6,26-10,2 11,14 0,1 5,7 3,1 2,3 0,1-1,-5 2,4-1,-9-2,1 2,-8-2,-4-1,-6 0,-8-2,-6 2,-7-2,-24-3,-5 0,-35-9,8 7,-14-4,6 5,-2-1,-6-1,-1-1,-3 2,2-1,3 1,4 0,4 0,4 0,4 0,6 0,3-1,7 4,6-2,15-3,8 2,24-12,4 14,11-2,5 5,0 5,9-2,-5 0,8 2,-7-1,4 2,-6 0,1 0,-8 0,0 0,-9 0,-4 0,-10 0,-3 0,-26-9,1-1,-36-13,12 9,-15-4,10 8,-1 0,-2 2,0 0,0 1,0 1,4 2,2 1,6 1,6-1,22-3,5 1,36-6,-6 5,15 1,-5 3,2 1,2-1,0 1,-1-2,0-1,-4 1,-1 1,-4-2,-4-1,-5 1,-6 0,-3 0,-6 0,-2 0,-4-1,-16-10,-1 4,-27-17,4 15,-14-5,4 8,-3-1,-1 3,-1-2,1 2,1-3,3 2,2 0,4-1,7 2,3-1,7 2,5-6,8-1,4-6,11 4,1 3,4 4,0 4,3 1,2 0,4 1,3 1,3-3,2 4,4 0,-3-1,5 1,-6 1,2 0,-5 0,-1 0,-4 0,-2 0,-4 0,-2 0,-2 0,-3 0,0 0,-1 0,-1 0,1 1,-1-1,1 2,0-2,0 1,-25 2,2 0,-43 1,17-3,-19 2,14-3,0 0,3 0,2 0,2-1,5 1,3-2,5 1,2-2,4 2,20-9,1 6,34-11,-10 10,17-2,-10 6,4 1,-5 0,3 0,-5 1,0 1,-4 1,-3 2,-4 1,-3 1,-4-2,-3 2,0 0,-3 0,4 3,-5-4,4 4,-3-4,0 2,-18 4,-1-2,-35 10,14-11,-18 1,10-6,-4 0,-3 0,-4-1,-1 0,-2 0,2-1,3 1,8 0,5 1,9-1,6 0,23 4,4-2,37 8,-10-5,18 0,-11-1,3-1,-4-1,2-1,-7-1,1 1,-7-1,0 1,-5-1,1 0,-5-2,1 0,-5-1,-1 2,-2-1,-1-1,-1 2,0-1,-19 2,-2-2,-33 3,11 0,-17-1,10 3,-3-2,-1 1,-3 1,-2 2,1-1,1 3,2-2,6 2,4-2,5-1,4-1,5 0,5 0,16 5,4 0,27 9,-5-8,15 3,-6-4,2-1,-1 2,-1 1,-1 1,-3 0,-3 1,-4-1,-6 1,-4 0,-6-1,-4 4,-5-2,-5 5,-7-3,-6-1,-6-1,-6-3,-3 1,-6-2,-3-1,-5-1,-4-2,-4 2,-4-2,-1 1,0-1,4-1,3 1,8-1,5 0,7 0,8-3,3 1,29 8,1-3,42 12,-13-10,20 3,-10-6,3-1,0 0,-1-1,-2 2,-5-4,-2 3,-6-2,-3-1,-6 1,-5 0,-7-2,-21 5,-4-3,-32 8,10-9,-12 4,8-7,0 1,-4 0,0 0,-2-1,0 1,-4 0,1 1,-3-1,3 0,0-1,7 3,4-1,8 0,7-1,25 2,3 1,40 6,-11-4,18 4,-9-4,1 1,-1 1,2 1,-4 0,1 2,-5-1,-4 1,-4-1,-6-1,-1 2,-6-1,-5-2,-5 4,-13 2,-4 2,-19 2,2-7,-10 0,1-6,-3 0,-1 1,-2-1,1 1,-3-1,2 1,-3-1,1 2,-2-2,3 1,-2-1,5 3,3-1,6-1,5 2,8-3,25 1,3-1,39 4,-8-2,17 2,-8-3,2 0,0 1,1 0,-4 0,-4-1,-4 2,-9-1,-2 1,-9 0,-3 1,-7 0,-4 3,-5 2,-4 5,-5 1,-5-2,-5-2,-4-3,-4-1,-4-2,-4-1,-4-1,-4-2,-4-1,-2-1,-5 0,0-3,-1 3,2-2,2 0,5 0,4-1,6 0,7-2,6 1,30-1,1 0,47 1,-21 0,21 1,-17 1,3 1,-5-1,1 1,-6-1,-2 3,-5 0,-3 0,-6 0,-3 1,-5 2,-3 4,-4 2,-3 2,-3 0,-3 0,-4-2,-4-1,-2 1,-4 1,-2 0,-4-1,-3-1,-3 1,-4-2,0-1,-4 0,3-1,0-1,6 0,4-1,5-3,6 0,23 1,-1-1,36 6,-16-6,15 1,-13-1,1 0,-1 1,-2 2,0-2,-3 3,-2-1,-3 1,-2 1,-3-1,-4 2,-13 3,-2-2,-22 4,5-10,-12 2,7-7,-2 0,2-1,-1 1,3 0,-3-2,3 2,-2 0,0 0,1-2,-1 0,3-1,3 2,3-2,30 0,-1 0,47-3,-18 3,18-1,-13 1,-3 0,2 0,-6 0,-1 1,-5 3,-1 0,-3 3,0 3,-3 1,-2 0,-4 2,-3-1,-3 0,-4 0,-3 4,-3-2,-6 7,-4-6,-10 0,-4-2,-7-4,-4 0,-3-2,-2-2,-1 1,1-2,4 0,3 0,4-1,3 1,4-1,2 0,3-1,13-16,0 6,23-29,-8 20,11-8,-6 16,0 0,-2 2,-2 2,-3-1,0 12,-2-2,2 14,-4-4,0 7,-1-5,-1 1,0-1,-2 1,-1 1,-2-1,-3 2,-3-4,-5 3,-2-7,-3 0,0-2,-2-2,1 2,-1-2,1 1,2-1,0 2,3-1,-3 3,6-21,0 5,5-35,5 18,4-16,5 15,2-1,1 3,2 2,0 0,0 2,-1 2,0-2,1 2,-3 0,0-2,-1 1,-1-2,-2 0,1-2,-1 1,1-2,-1 2,0-1,0 4,-1 1,1 2,0 3,3 2,1 7,-1 3,0 8,-3 5,1 5,-2 2,0 0,-4 4,0-1,-3 0,-1 0,0 0,-3-2,-1 1,-4-3,-1 1,-3-1,-1-1,-1 0,0 0,0-2,2 0,1-2,2-1,1 2,3-1,-1 2,0-1,-6-15,-2 0,-5-24,4 7,1-10,4 5,3-1,1-1,2 0,1-3,1 0,2-1,1-2,3 1,5-5,0 3,5-4,-2 1,3-1,-2 1,2-1,-1 2,-1-1,-1 5,-1 0,-2 2,-1 5,-2 0,-1 2,-3 2,-4-2,-3 3,-6 1,-1 1,1 5,2-9,2 2,2-11,-1 4,-6-7,-5 1,-8-4,-5-7,-4 1,-4-5,-2-3,-5-2,1-4,-4-4,5 2,-4-7,6 6,-3-6,6 5,-2-2,4 6,-1-2,2 2,-3 0,1-1,-1 1,2-1,-1-1,6 2,1-4,9 5,4 0,7 0,5 1,5 0,5 3,8 3,7 2,4 6,7 2,1 7,4 0,-1 7,2 1,-2 4,0 2,-3 4,-2-1,-5 3,-4 1,-6 1,-22-2,-2 3,-38-6,16 6,-17-2,11 4,-4 0,-3 1,-4 0,-2-1,-2 2,-2-1,-1-1,0 2,2-1,3 1,2-1,8-2,4 0,9-1,5 0,6-2,14-8,5 2,22-13,2 14,11-6,3 12,7 1,4 1,7 0,1 2,3-2,2 2,-2-1,2 1,-3 0,-2-1,-1 2,-5-1,-1 1,-7 0,-2-2,-8 2,-2 0,-6 0,-4 0,-4 0,-5 0,-25 2,-1-1,-40 3,11-2,-15-1,7-2,1-1,-4 1,2-2,1 2,4-1,7 1,5 1,5-1,6-1,6-1,20-6,4 0,34-11,-10 11,18-3,-11 9,7 0,-2 2,5 0,-3 1,1 0,-3 0,1 0,-5 0,1 0,-6 0,0 2,-5 1,-1 0,-4 1,0 2,-3-2,0 1,-3-1,-2 2,0-2,-3-1,0 1,-3-3,1 2,-2-1,2-1,-2 0,1 1,0 2,0 1,-1 1,2-2,-1 0,-1-1,2-2,-2 1,2-2,-1 0,0 0,2 0,-3-2,2 1,1 2,0 1,4 3,0 2,1 3,-2-2,-1 2,-2 0,-3 1,-2 1,-4 3,-9 5,-3-2,-15 4,0-6,-9 4,-1-2,-4 0,-3 1,-1 1,-2-1,0-1,-3 1,3-1,0 0,5-3,1-1,5-1,1-1,3-1,4 0,1-1,4 0,2-1,3 0,19 2,1-3,35 3,-12-7,18 3,-13-4,3 0,-5 0,-1-1,-7 2,-3-1,-5 3,-3-2,-3 6,-3 1,-1 5,-4 5,-2 0,-3 2,-4 1,-3 2,-3 3,-3 3,-2 1,0 3,-2 2,0-1,1 3,0-3,2-2,3 0,1-6,3 1,2-4,1 2,2 0,1-2,1 2,0-1,1 1,-1-2,1 1,-1-4,-1-2,0 0,-1-5,-2 1,-5-23,1 2,-5-37,9 14,-1-14,6 13,2 0,2-1,3 0,4 2,2-1,1 2,1 1,0-1,0-1,-1 2,0-1,-1 0,1-1,0 3,0-3,-2 2,0 0,0 2,-1-1,0 4,-2-1,-1 4,-1-1,-12 34,2-7,-18 53,10-23,-7 21,6-16,-2 0,-2 6,-1-1,-4 3,0-2,-1 1,-2-5,1-2,-1-7,-1-3,1-5,-1-4,1-7,0-3,2-7,0-2,2-4,0-6,4-3,3-7,2-5,4-7,2-2,3-5,3 1,2-4,6 2,4-5,4 1,3-2,3 2,2-4,1 3,4-2,-1 3,2 1,-2 3,3-1,-3 3,3 0,-5 5,-1-1,-4 3,-3 3,-2 1,-3 0,-2 3,-2 3,-2-1,-1 3,2 26,-3-2,1 48,-4-22,-2 22,-2-18,-2 3,-3-1,-2 2,-3-3,-3 0,-2-3,0-1,-3-3,-1-3,-3-2,-4-2,-2-5,-4 2,-3-4,-4-1,0-4,-1-3,1-4,3-5,1 1,6-5,1-3,7-3,4-5,5-1,5-5,3 1,3-4,2 1,4-3,3 1,6-1,3 0,5-1,3 1,2 3,3 0,1 2,1 2,-1 1,0 0,-1 2,-1 2,-3 0,0 2,-3 0,-1 2,-3 2,-2 1,-3 2,0 8,-3 1,-2 14,-5 0,-3 7,-5 2,-4 1,-1 4,-4 2,-1 4,-1 2,1 0,-2 5,4-3,-1 3,3-2,-1-1,2-2,1-2,0-5,0-2,1-3,2-2,0-1,3-3,0-1,2-1,1-2,0-1,0-2,0 0,0-2,0 1,1 1,0-1,0 3,-1-4,0 1,-3-29,2 0,-5-47,6 22,0-17,7 18,4 5,4-1,1 2,1 2,-1 3,0 3,-2 2,-2 4,-1 2,-9 27,-2-4,-12 43,1-22,-6 18,1-15,2 2,-2 0,3 3,0 0,2 1,1 3,1 0,1 2,1 1,0 1,2-1,-1-2,2 0,-1-2,2-5,0 1,2-7,0 1,1-6,0 1,0-6,0-4,2 1,1-2,3 2,0-3,1 0,-2 2,-2-1,-2 4,-1-1,-1-1,0 3,-4-5,0 1,-3-3,-1 1,0-2,-1 2,11-33,-2 3,19-55,-3 5</inkml:trace>
  <inkml:trace contextRef="#ctx0" brushRef="#br0" timeOffset="11">2777 1056,'-27'34,"6"-5,2-3,9-8,0 0,16-1,2-5,23 4,0-9,9 0,1-5,-1 0,-1 0,0 0,-3-1,-4 1,-4-1,-7 0,-3 1,-25 9,0-3,-36 16,13-15,-14 8,12-9,2 1,1-3,6 1,0 0,7-1,1-2,5 7,3 0,2 10,3-5,11-3,0-8,24-13,-2-6,16-8,-2-4</inkml:trace>
  <inkml:trace contextRef="#ctx0" brushRef="#br0" timeOffset="12">3976 3826,'-2'-40,"1"14,0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19:35.342"/>
    </inkml:context>
    <inkml:brush xml:id="br0">
      <inkml:brushProperty name="width" value="0.075" units="cm"/>
      <inkml:brushProperty name="height" value="0.075" units="cm"/>
      <inkml:brushProperty name="color" value="#E71225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8:19:35.355"/>
    </inkml:context>
    <inkml:brush xml:id="br1">
      <inkml:brushProperty name="width" value="0.05" units="cm"/>
      <inkml:brushProperty name="height" value="0.45" units="cm"/>
      <inkml:brushProperty name="color" value="#E6E6E6"/>
      <inkml:brushProperty name="transparency" value="127"/>
      <inkml:brushProperty name="tip" value="rectangle"/>
      <inkml:brushProperty name="ignorePressure" value="1"/>
    </inkml:brush>
    <inkml:brush xml:id="br2">
      <inkml:brushProperty name="width" value="0.075" units="cm"/>
      <inkml:brushProperty name="height" value="0.075" units="cm"/>
      <inkml:brushProperty name="color" value="#008C3A"/>
    </inkml:brush>
    <inkml:brush xml:id="br3">
      <inkml:brushProperty name="width" value="0.0375" units="cm"/>
      <inkml:brushProperty name="height" value="0.0375" units="cm"/>
    </inkml:brush>
    <inkml:brush xml:id="br4">
      <inkml:brushProperty name="width" value="0.05" units="cm"/>
      <inkml:brushProperty name="height" value="0.3" units="cm"/>
      <inkml:brushProperty name="color" value="#FFACD5"/>
      <inkml:brushProperty name="transparency" value="127"/>
      <inkml:brushProperty name="tip" value="rectangle"/>
      <inkml:brushProperty name="ignorePressure" value="1"/>
    </inkml:brush>
  </inkml:definitions>
  <inkml:trace contextRef="#ctx0" brushRef="#br0">5068 27 9502,'-7'-2'566,"4"-1"-119,2 1 377,0-1-110,1 0-230,0 1 67,0-1-271,1 1-115,1 0-66,3 1-4,2-1-233,2 1 68,2 1-154,1 0 141,2 0-49,2 0 50,1 0-54,3 0-581,-1 0 556,2 0-519,1 3 680,2 1 0,2 1 0</inkml:trace>
  <inkml:trace contextRef="#ctx0" brushRef="#br0" timeOffset="1">5613 15 11071,'1'-7'1428,"1"4"-1350,1 2-2,2-1-148,2 1-79,1 1-169,3 0-50,3 0-28,2 0-28,3 0 161,1 2-39,2 1 167,1 2 137,3 2 0,1 1 0</inkml:trace>
  <inkml:trace contextRef="#ctx0" brushRef="#br0" timeOffset="2">6161 44 9686,'0'-9'1471,"0"6"-1119,0 0-77,1 1 168,1 0-76,1 0 125,3-1-252,2 2-53,2-2-95,3 2-277,1-1 78,2 1-196,2 0 231,2 1-620,-1 0 555,2 1-542,1 3 679,1 2 0,2 2 0</inkml:trace>
  <inkml:trace contextRef="#ctx0" brushRef="#br0" timeOffset="3">4452 64 9502,'-9'-1'259,"7"1"-211,0-1 370,1 0-91,1-1 249,0 1-210,0-1-133,0 0-60,2-1-30,2 1-85,2 0 11,1-1-66,1 2 7,1-1-5,1 0 36,1 1 28,1-1-141,1 2 50,1-1-138,1 1 75,0-1-257,0 1 39,1 0-170,-1 0 257,1 0 117,0 2 99,1 0 0,0 1 0</inkml:trace>
  <inkml:trace contextRef="#ctx0" brushRef="#br0" timeOffset="4">129 64 9526,'-5'0'-846,"3"0"600,1 1 153,0-1 82,1 2-25,0-1 618,0 1-177,-1-1 374,0 0-290,0 0-33,0-1 92,0 0-106,-1 0-117,2-1-272,2 0-41,2 0-67,1 0 85,0-1 41,1 1 68,-1 0-18,1 1-6,-2-1-110,1 1 45,-1-1-20,0 1-93,1-1 39,0 1-124,-1 0 31,2 0 34,1 0-29,0 0 91,1 0-217,2 0 96,1 0-175,1 0 109,2 0-145,0-1 64,0-1-120,0 1 147,-2 0-167,-1 1 271,-2-1-126,1 0 284,-1 1 0,1-1 0</inkml:trace>
  <inkml:trace contextRef="#ctx0" brushRef="#br0" timeOffset="5">642 103 9237,'0'-6'1071,"0"3"-879,0 1-13,-1 1-48,1-1-7,0 0 6,0 0-5,0 0 20,0 0 42,0 0 25,0 0-15,0 0-13,0 1 5,0-1 29,0 1-11,0-1 108,0 1-156,1-1 83,-1 1-42,2 0 1,0 0 12,1 0-3,0 0-72,0 1 19,-1-1-12,0 0-29,-1 1 25,1-1-29,-1 1 19,1 0-90,-1-1 38,1 1-90,0 0-13,2 0-115,1 0-18,1 0-5,2 0-106,1 0 116,1 0-144,2 0 67,-1 0 49,2 0-40,1 0 62,-1 0 30,0 0 19,0 0 37,-2 0-31,-1 0 81,-1 0-57,-2 1 59,-1-1-5,-1 1 14,-1-1 21,-2 1-664,0-1 75,-2 1-420,0 0 397,-2 2 337,-1-2 121,0 3 144,-2-1 0,-1 2 0</inkml:trace>
  <inkml:trace contextRef="#ctx0" brushRef="#br0" timeOffset="6">2194 86 9502,'-6'0'837,"4"0"-477,3-1 307,0 0-602,5-1-67,-1 1 95,1 0-39,0 1 81,-1 0-80,1 0 88,0 0-19,1 0 22,0 0-13,1 0-154,1 0 23,1 0-98,1 0 115,1 0-93,1 0 85,0-1-90,1 1-200,1-1 79,2 0-170,0 1-179,1-1 128,1 0-229,-1 0 364,-1 1 101,1-2 185,-1 0 0,1-2 0</inkml:trace>
  <inkml:trace contextRef="#ctx0" brushRef="#br0" timeOffset="7">2649 82 8963,'5'-6'1967,"-3"4"-1624,0 0 58,0 1-139,1 0-64,0 1-43,1-1-24,0 1-71,1 0-2,1 0-11,1 0-116,1 0 92,1 0-125,0 0 143,1 0-129,1 0 62,0 0-92,1 0 7,1 0-197,0 0 8,1 0-126,1 0-118,0 0 176,1 0-14,0 0 194,1 0 188,1-1 0,0-1 0</inkml:trace>
  <inkml:trace contextRef="#ctx0" brushRef="#br0" timeOffset="8">1586 68 12594,'13'3'-210,"-6"-2"106,0-1 76,1 0-40,0 0 61,1 0-8,1 0-7,1 0-15,1 0-11,1 0-5,1 0-127,1 0 56,1 0-125,3-1 94,-2 1-215,3 0 75,-2 0-171,0 0-73,-2 0 330,-1 0-133,-1 1 342,0 0 0,-2 1 0</inkml:trace>
  <inkml:trace contextRef="#ctx0" brushRef="#br0" timeOffset="9">3866 97 9502,'-12'0'184,"8"-1"-99,-1 0-11,2-1 14,-2 0-57,2 1 100,0-1-57,0 0 57,1 0-63,0 0-2,1 0-17,1 1 100,-1-1 25,1 0 69,0 0 225,0 1 60,-1 0-148,2 0-48,1 0-394,3 0-172,2 1 80,4 0-135,2 1-25,5 1 132,-1-2-134,5 2 161,-1-1-327,2 0 135,0 0-98,0 1 235,1 0 210,2 0 0,0 2 0</inkml:trace>
  <inkml:trace contextRef="#ctx0" brushRef="#br0" timeOffset="10">553 93 9763,'2'-7'772,"-1"5"-539,1 0-11,-1 0-7,1 1-46,-1 0 11,2-1-1,-1 1-36,0-1-19,0 1-19,0 0 26,0 1-190,-1-1 12,0 1-115,1 0 82,0-1 54,0 1-152,2 0 20,-1 0-88,3 0 71,-1 0-106,2 1 21,1-1-79,1 2 74,1 0-158,0 1 246,1 1-135,2 1 312,1 0 0,1 1 0</inkml:trace>
  <inkml:trace contextRef="#ctx0" brushRef="#br0" timeOffset="11">1046 103 10801,'6'-7'1026,"-3"4"-899,-1 1 3,1 0-2,-1 0 17,1 0 17,0 0-10,1 0 6,-1 0-4,0 1-18,1 0 33,0 0-34,1 0-93,1 1 11,0 0-103,1 0-74,0 0 46,2 0-67,-1 0 77,2 0 3,0 0-2,1 0-23,0 0 29,1 0-99,-1 0 18,2 0-51,-1 0-147,0 1 99,0 0-145,0 0 121,-1 0-164,-1 1 79,-1 0-103,0 0-27,-1-1 294,0 1-89,-1 1 275,0 0 0,1 2 0</inkml:trace>
  <inkml:trace contextRef="#ctx0" brushRef="#br0" timeOffset="12">3197 106 9669,'14'-3'539,"-5"1"-381,-1 0-23,3-1 19,1 0-21,2 0 6,1 0-122,3 1 36,0-1-110,1 1 114,1 0-49,-2 1 41,4 1-49,-1 0 0,1 1 0</inkml:trace>
  <inkml:trace contextRef="#ctx1" brushRef="#br1">6283 1074,'-14'-25,"3"8,2 4,1 6,-1-2,-2-1,3 1,-1-1,2 1,-2-2,2 0,1 0,-1-1,0 1,0 1,-2-2,3 3,-2-2,0 1,0 1,-1-2,1 2,-1 0,0-1,-1 2,0-1,0 0,0 1,-2 0,1 1,1 0,-2 0,3 0,-3-1,1 1,0 0,-1 0,0 3,0-2,0 2,2-3,-1 1,1-3,0 2,-1-1,0 3,-2 0,2 3,-3 0,2 2,-2-1,1 1,0 0,-1 1,2 0,-1 0,0 3,1-1,-2 1,2-1,-3 1,3-1,-2 1,1-1,1 0,-2 1,2 0,0 1,-1 1,3 0,-2 2,2-1,0 0,-2 2,3-2,-2 3,3-1,-1 1,2 0,-1 0,0 0,-1 1,-1-2,0 1,1-2,-2 2,3 0,-2-1,1 1,0 0,1 0,-1 2,1-1,0 0,0 1,1-2,-1 2,1-1,-1 0,-1 1,1-2,-1 1,1-1,-1 0,1 1,1 1,0 0,1 0,-1 0,1-1,-1 1,-1-2,0 1,0 0,0-1,1 1,0-1,-1 2,2-2,-3 0,2 1,-1-1,0 1,1 0,0 0,-1-1,1 1,0 0,-1 0,1 0,0 1,1-1,0 0,0 1,2 0,-1 0,1 1,0-2,-1 4,1-5,-1 3,0-2,0 2,0-1,2 1,0 0,0 0,1 0,-2 0,1-1,-2 1,1 1,0-2,0 2,1-1,1-1,-1 2,2-2,-2 2,0-1,0-1,-1 1,0-1,0 2,2-1,0 0,0 0,1 0,-1 1,0-1,-1 0,0 0,1 0,-1 1,1 0,0-1,0-1,-2 2,1-2,-1 1,0-1,0 0,-1 1,1 0,0-1,0 1,0-2,0 2,1 0,-2-1,0 1,0-1,-1 0,1-1,-1 1,1 0,-1 0,0 1,1-2,-2 1,1-1,-2 1,1-1,-1 0,1 0,0 0,2 0,-1 2,2-2,0 3,2-3,-1 3,0-1,1 0,0 0,0 0,0 0,0-1,0 0,1 1,0 0,0-1,1 1,-1 0,0 0,0 0,1 0,-2 0,1-1,-1 1,-1-1,0 1,-1-1,0 1,0-1,0-1,-1 2,1-2,2 2,0 0,1-1,1 1,3-1,2-2,6-1,3-5,-1-1,1-3,-2 0,1 0,3 0,-4 0,3 0,-2 0,1 0,2 0,-2 0,-1 0,1 0,-2 0,4 0,-3 0,2 0,-2 0,2 0,-2 0,0 0,1 0,-1 1,4-1,-4 0,1 1,0-1,-2 1,4-1,-2 1,0-1,0 0,0 1,4-1,-4 0,1 1,0-1,-3 0,3 0,-2 0,2 0,-2 0,2 0,-3-1,3 1,-2-2,1 0,-1 0,0-1,1 0,-3 1,4 0,-3 0,2 0,-1 0,-1-1,3 1,-4 0,3-1,-1 1,-1 1,2 0,0 1,0 0,1 0,-4 0,4 0,-1 0,-1-1,4 1,-4-1,2-1,0 1,-1 0,3 0,-3-1,1 1,-3 0,1 0,-1 0,1 0,0 0,1-1,-1 1,2-1,-2 0,0 0,1 1,-1-1,2 0,1 0,-2 0,2 0,-2 1,1-1,-1 1,2 0,-2 0,0 0,0-1,-2 2,3-2,-2 1,3 0,-3-1,1 1,2-1,-4 1,3-1,-2 0,-1-1,1-1,-1 0,2-1</inkml:trace>
  <inkml:trace contextRef="#ctx0" brushRef="#br2" timeOffset="14">27 1202 9093,'0'6'-10,"1"-5"-20,1-1 21,-1 0-88,1 0 42,0 0 1367,-1 0-1027,-1-1 1029,0 0-1306,-3-1 19,2 0 13,-2-1-8,3 1-27,-2-1 18,2 1-27,-2 0 2,1 0-70,-1 1 56,1-2-10,0 2 68,-1-1 46,1 1 34,-1 0-17,1 1 431,0-1 170,-1 0-66,1 0 56,-1 1-480,1 0-57,-1 0 264,1 0-313,-1 1 149,2 0-215,-1 2-37,1 0 43,0 1-42,0 0-9,1 1 3,0 0 6,3 1 4,0-1 22,0 2-34,1-2-2,0 1-17,0-1 0,1 2-8,1-2 59,-1 2-27,0-1 23,1 2-22,0-1 6,0 0 13,0 0-9,-1 0 12,1-1-1,-1 1-7,0 0 9,0 0 20,0 0-24,0-1 24,0 1-29,1-1 14,-1 1-10,1 0 12,-2 0-12,2 0 27,-2 0-17,2 1 17,-1-1-21,-1-1 67,1 0-50,-1 0 61,0 0-65,1-1 1,-1 0 5,1 0-49,0 1 33,1 1-34,-1 0 47,0 0-97,1 0 23,-1 0-88,0 0 80,0-1-36,-1 0 64,0-1-29,-1-1 17,1 0-23,-1-1-2,0 1-7,0 0 43,0-2-1,0 2 1,2-1 28,-1 2 3,2-1 10,-1 3-7,1-1 4,0 1 20,1 0-3,-1 0 7,1-1-45,-1 0 12,1 0-8,-2-1-17,1 2 12,-2-4-10,0 2 16,-1-2-42,0 1-16,1-1-6,-1 0-19,-1 1 58,0-1-20,0 0 71,-1 0-32,0-1 31,1 1-46,-1-1 67,0 0-47,1 1 54,0 0-62,0 1-66,0-1-10,1 0-5,0 0 16,-1 0 36,1 0 16,-1-1-19,0 0 24,-1 1-2,1 0-6,-1 0 56,0 1-48,0-2 47,0 0-65,0-1 28,-1 0-1051,1 1 885,-2-1-565,1 1 1059,-1-1 175,0 0-172,1 1-49,0-2 27,1 1-74,0 1 60,1 0-67,0 1-109,-1 0-8,2 0-47,0 0 24,-1 0 37,1 0-46,-1 1 34,0-1-20,0-1-12,-1-2 268,0 1-245,0-1 171,0 1-267,0 1 12,1-1-50,0 1 53,1 1-21,0-2 40,1 3 11,-1-2 14,1 2-27,0-1-56,-1 1 32,0-1-46,0-1 59,0 1 46,-1-1 17,1 1 4,-1-1 56,2 2-14,1-1-4,-1 1-2,1-1-117,1 2 42,-2-1-37,2 0-60,-2 1 19,1-1-95,0-1 101,-1 1-34,0-2 42,0 0-7,1 2-40,-1-2 18,1 0-2,-1 1-26,1-1 66,0 1-56,0-1 42,0 2-47,0-2 39,-1 0-56,0 0 44,-2-1 20,2 0 2,-3 0 42,1 0-51,-1-1 31,0 0-24,0 0 24,0 0 0,0 0-17,0 0-4,1 0-8,0 2-17,3-1 25,-2 1 4,3 0-44,-2 0-8,2 0-2,-1 0-49,0 0 26,-2-1-12,1 1 17,-1-2 86,1 2-36,-2-2 34,1 1 22,-1-1 24,-1 0 1,1 0-17,-1 0-35,0 0-21,0 0 34,0 0-33,0 0 26,1 0 29,0 0-1,2 0 12,-1 0-28,3 0-13,-1 0 9,1 0-75,0 0-15,-2 2-8,2-2 10,0 2 31,-1-2-23,1 2 3,-2-2 18,0 1 27,0-1 6,0 0-11,0 0-10,-2 0 7,0 0-17,0 0 60,-1 0-45,1 0 48,0 0-46,0 0 43,0 0-24,1 0 29,1 0-27,0 0-9,0 0 70,0 0-51,-1 0 27,2 0-41,-2 0-15,1 0 22,0 0-62,0 0 46,0 0-47,-1-1 56,1 1-15,-2-1 7,1 0-10,0 0 8,-1-1 2,1 1-9,0-1 25,0 1-19,1 1 20,0-2-24,1 2 28,-1-1-18,1-1 20,-2 1-18,3 0-4,-3-1-38,2 1 28,-2 0-99,1-1 91,-1 1-53,-1 0 66,2 0 2,-3-1-5,3 1-1,-3-1-4,2 0 53,-1 0-37,0 1 37,1-1-54,-1 2 49,1-2 15,-1 1 35,2 0-30,0-1-21,1 1-27,1-1 2,0 0 0,-1 1 5,1-1 2,-1 0 11,0 0-79,0-1 56,0 0-64,-1 0 71,0-2-16,0 1 3,-1 1-5,0-1 4,1 1 1,-1 0 2,1 1 7,-1 0-5,2 0 10,-1 0-13,1 1-44,0 0-10,0 0-2,1 0 9,-1-1 31,1 0 7,-2 0 24,2-1-15,-2 0 24,1-1-36,-1 0 40,0 0-29,-1 1 32,-1-1-39,1 1 19,-1 0-14,0 0 20,1 0-20,0 0-15,0 1 12,2 0-7,-2-1 10,3 0 11,-1-1-11,0 1 3,0-3 2,0 2-4,0-1 2,-1 1-5,0 0-9,-1 0 5,1 1-6,-1 0 6,1 0 3,-2 1-3,1-1 16,-1 1-7,1 0 10,0-1-11,-1 1 25,1 0-18,0-1 19,0 1-7,1-1-13,-1-1 16,1 1-16,0-1-31,-1 0 25,0-1-25,-1 1 32,2 0-6,-3 0 3,2 0-4,-1 1 14,0-1-8,-1 0 7,0 1-10,0 0 0,1 1 1,-1 0-2,1-1-12,-1 1 8,2 0-8,-2 0 12,2 0 0,-2 1-66,2 1-16,0-1-6,-1 1-12,1-2 72,-1 0-17,1 0 34,0-1 23,0 0-16,1 0 9,-2 0 38,1 0-48,-1 0 52,0 0-66,0 1 54,0-1-37,0 1 47,-1 0-2,1 0-22,-1 1 30,1-1-27,-1-1-2,1 1-4,-1-2 8,2 1-18,0-2 12,-1 1-4,1 0 2,-1 0-18,0 0 13,0 1-14,0 0 12,1 0 4,-1 2-4,0-1-1,-1 1 1,1-1-3,-1 1 3,0 0 1,1 0-14,-1 1 10,0-1-10,1 0 12,-1 0-38,0 0 27,1-1-30,-1 1 37,1-1 0,-1 0 0,1 0 7,0 1-7,-1-1 3,0 2-6,-1-2 33,1 1-24,-1-1 26,1 1-32,-2 0 4,2 1-2,0-1 7,1 1-17,-1-1 12,0 1-10,0-1 1,0 0 7,0 0-8,0 0 10,0 0 0,0-1-37,-1 1 25,0-1-29,0 2 35,1-1 0,0 0-2,0 1 1,1 0-4,-1 0 2,0 0-2,1 0 9,-1 0-6,0-1 6,1 0-8,-1 1 30,0-1-21,0 1 25,1-1-30,-1 1 14,0-1-10,0 1 11,0-1-11,-1 0 2,0 0-1,0 0 2,1 0-1,-1 0-38,0 1 25,1-1-30,-1 1 38,2 0 0,-1 0-1,0-1-1,1 0-1,-1 0 38,0 1-28,1-1 31,-1 1-38,0 0 38,1 0-26,-1-1 34,0 1-40,1-1 29,-1 1-20,0-1 23,0 1-44,-1 0 20,1 0-17,0 0-3,0 0 15,0 0-17,0 0 18,0 0-7,0 0 1,1 0-3,1 0 0,-1 0-65,1 0 44,-1 0-106,0 0 104,0 0-41,-1 0 62,0 0-8,0 0 5,-1 0 122,1 0-61,0 0 119,-1 0-125,1 0-5,-1 0-51,1 0 13,0 0-5,0 0 20,1 0-33,0 0 25,0 0-24,0 0-13,2 0 36,-2 0-39,2 0 11,-2 0 23,1 0-34,-1 0 33,1 0-18,-2 0 41,1 0-33,-1 0 32,0 0-32,1 0 28,-1 0-16,0 0 24,1 0-33,-1 0 10,0 0-10,1 0 3,0 1 5,1-1-4,-1 2 6,1-2-15,-1 1 10,0 0-13,0-1 15,0 0 16,-1 0-12,2 1 10,-1-1 2,1 1-15,-2-1 16,2 1-15,-1 0 5,1 0 0,0 1 1,1-2-1,-2 3-21,2-3 18,-2 3-19,1-2 2,-1 0 12,0 0-15,1-1-54,-1 1 49,0 0-55,0-1 63,-1 0-2,1 0-4,-1 1 0,0-1-1,1 1 25,-2 0-22,2 0 21,-2-1 21,1 1 13,-1-1 2,1 0-10,-1 0 14,1 0-14,-1 0 30,2 0-36,-2 0-8,2 0-2,-1 0 5,0 1-35,1-1 23,-1 1-20,1 0 31,0-1 7,0 2-56,0-1 36,-1 0-41,0 0 39,0 0 4,1 0-23,-1-1 41,0 2-41,0-2 40,-1 2-34,2-2 55,-2 1 10,2 0 7,-1 1-3,0-1-78,1 2 35,-1-2-33,0 1-4,1-1 24,-1-1-33,0 2 17,1-2 15,-1 2-18,0-1 13,1 0-9,-1-1-1,0 1-3,1 0-10,-1 0 17,0-1-17,1 1 20,-1 0 28,0 0-21,0 1 22,1-1-27,-1 2 16,0-1-12,1-1 13,-1 1-16,0 0 5,1 0-3,-1 0 5,1 0-19,-1-1 13,0-1-13,0 1-55,1 0 50,-1 1-52,0 0 65,1 0-16,-1 0 7,1 0-12,0 1 8,0 0 5,1 0 11,-1 0-8,1 0 25,-1 0-28,0 1 11,-1-1-15,0-1 54,1 0 14,-1-2 9,0 1-15,0 0 2,-1 0-35,1 2 45,0-2-47,1 1-18,-1-1 13,0 1-65,1 0 61,-1 1-37,0 0 45,0 0 17,1-1-13,-1 1 10,0 0-16,0 0 12,0-1-11,-1 0 8,0 0 2,0-1-11,1 1 85,-1-2-64,1 2 92,-2-1-56,1 1 2,-1 0-6,2 1-85,0-1 36,0 1-31,0 2-16,1-1 45,-1 2-43,0-2 56,1 1-66,-1-1 47,0 0-59,1 0 70,-1 0-25,0 0 14,1 0-31,-2 2 78,2-2-54,-2 2 53,1-2-53,0 2-39,0-1 34,1 0-32,-1 0-8,0 0-12,0-1-2,0-2 11,0 1 46,-1-2-27,1 1 16,-2-1 26,2 1-11,-1-1 25,0 2 7,1-1-45,0 1 47,0 0-51,0 0 39,1 1-22,-1 1 28,0-1-20,0 2-7,1-1 14,0 1-10,-1-1 43,1 2-32,0-3 30,0 1-25,-1 0-9,0 0 7,-1 0-11,1 1-12,-1 0 10,1 0-7,0 0 11,2 0-62,-1 1 45,-1 0-47,1-1 67,-2 1-6,1-2 4,-1 1-11,1-1 111,0 0-26,0 0 97,0-1-57,-1 1-2,-1-2-42,2 1-11,-2-1-70,2 1-18,-2-1 13,1 1 3,-1-2 2,0 1-16,2-1 11,-2 1 3,1 0-22,0 0-31,-1 0-27,1 2-27,-1 0 79,2 0-22,-1 1 37,0-1 8,2 3-10,-2-2 1,2 0 23,-1 1-16,0-2 24,-1 1-30,1-2 33,-1 1-21,0-2 27,0 1-15,0 0-6,0-2 11,0 2-15,-1-1 3,1 2-1,0-1 0,1 1 1,-1 0-74,1 2 52,-1 0-56,1 0 71,0 1-63,1-1 45,-1 0-53,0-2 60,0 1-8,-1-1 5,1-1 45,-1-1-32,0 0 35,-1-1-50,1 1 36,-1-1-31,1 0 32,-1 0 1,0 1-20,1 0 39,-1-1-33,2 0 5,-2 1-1,2 0-70,-2 1 46,1 1-50,1 0 64,0 0-19,0 1 12,1 0-18,-1-1 20,0 1-60,-1 0 43,1-1-48,-1 2 56,0-3-48,0 1 34,0-1-42,0 1 13,0-1 17,0 0-23,-1 0 92,2 0-45,-1 0 43,1 0-59,-1 0-1,1-1 44,-1 0 13,-1-1 4,1 1 47,0 0-73,0 1 40,0 0-40,0 1-8,-1-1 32,1 0-23,0-1 27,-1 0-24,1 0 10,-1-1-9,1 0-7,-1 1 4,0-2-7,0 1 9,0 0-1,0 0 0,0 0-3,1 1 2,0 2-9,0-1 8,0 2-6,0-1 4,0 0 3,0 1-3,0-1 7,0 0-4,1 0 3,-1-1-4,0 1-1,0-1 1,1 0-1,-2 0 0,1 0-1,-1 1 1,0 0 0,1 0 1,-1 0 27,1 1-20,-1-1 77,1 1-67,0-1 44,1 1-50,-1-2-16,0 0 15,0 0-15,-1-1 20,0 0-72,0 0 53,1 0-54,0 1 67,0-1-33,0 1 21,-1 0-23,2 0 29,-2 1-1,1 0-8,-1 1 51,2 0 4,-1 1 10,0-2-14,0 2-34,0-2-4,0 1 9,0-1-2,0 1-57,0-1 47,0-1-45,-1 3 61,1-2-59,-1 3-7,1-1-17,0 1 11,1 0 45,-1 0-8,0 0 8,-1-1 53,1 0-40,-1-2 39,1 1-59,0-2 47,1 0 22,-1 0 41,0 0-35,-1-1-14,0 2-36,0-1-24,0 2 19,0 0-14,1 0 29,-1 1-58,1 1-17,0 0-9,0 0 16,0 0 11,0 0 31,0-1-58,0 0 54,0 0-28,0-1 25,-1 1 43,0 0-37,0 0 40,0 1-55,2-1 4,-2 1 52,2 1-35,-2-1 46,2 1-53,-2 0 55,1-1 9,1 2 11,-1-2-13,0 1-35,-1-3-6,0 0 20,0-1-15,0 1 15,0-2-15,0-1-33,0-1 23,0 1-27,0-1 35,0 1-39,0 0 27,0 1-29,0 0-7,0 0 27,0 2-31,0 1 36,1 0 3,-1 3-4,1-1 0,-1 3 48,1-2-36,0 3 37,-1-1-48,1 1 1,0-1 1,0-1 4,0 1 32,0-2-20,-1 0 23,0-1-26,0-1 37,0-2 18,0 1-4,0-2-1,0 1-51,0-2 11,0 1-5,0-1-34,0 0-7,0-1-5,0 1-33,0-1 26,0 1-5,0 0 10,0 0 12,0 2 18,0-1-27,0 1 26,0 1 26,0 0-22,0 0 15,0 1 42,0-1-57,0-1 60,0 1-10,0-1-39,0 0 48,0 1-56,0-1 12,0 0-5,0 0 11,0 0-7,0 1 11,0-1 13,0 2-4,0-2 6,0 2-17,0-2-23,0 2 13,0-2-39,0 0 39,0 1-20,0-1 25,0 0-50,0 0-15,0 0 0,0-1 4,0 2 14,0-2 20,0 2-25,0-1 28,0-1-17,0 2 5,0-2-17,0 1 31,0 0-15,0 1 17,0-1-14,0 1 1,0 0 1,0 1 1,0-1-14,0 2 11,0-1-10,0 1 14,0 1-26,0 0 18,0 1-21,0-1 23,0 0 0,0-1-2,0 1-51,0-1 38,0 0-41,0-1 52,0-1-18,0-2 9,0 3-13,0-2 14,0 4-1,1-4 17,-1 2-14,1-4 43,-1 0-38,1-1 24,-1 0-31,0 0 63,0 0 16,0-1 3,0 1-6,0-1-35,0 0 0,0-1-11,0 2 6,0-1-28,0 1-18,0 0-14,1 0-2,0 2-25,-1 0 65,0 1-32,0-1 33,0 2-1,0-1-2,1 1-7,-1 0-1,1 0 12,-1 0-6,1-1 10,-1 0-27,1 2 9,0 0-8,1 1-31,0-2 32,-1 1-34,1 1 43,0-1-52,0 0 36,0-2-43,0 1 54,-1-2 27,0 2-25,0 0 19,-1 0 15,0 0 9,1 0 6,-1-1-14,1 0 15,0-1 16,-1 3 5,1-2 4,0 4-35,0-1 1,0-1 8,0 1-7,1-2-49,0 1 3,0 1-13,1 0 19,-2 1 50,1 0-14,-1 1 11,-1-1 33,1 1 13,-1-3-1,1 0 18,-1-1-76,0-1 32,0 1-32,0 0-52,0 1 43,1-1-33,0 3 54,0 0 24,1 2-104,-1 0 32,1 2-108,0 0 28,0 2 38,0-1-7,1 2 66,-1 0-23,-1-2 15,0 2-25,1-1 56,-1 1-5,0 0 18,0-2-1,1 1-44,-1-3 16,1 0-13,-1-4-7,0 1 6,0 1-4,0-3 12,0 1 8,-1-2-7,0-2 12,0 1-11,0-2 5,0 2-7,0 1-38,1 0 28,0 2-31,1 0 38,0 1-2,1 0-10,0 2 7,0-1-9,-1 2 16,1-1-3,0 0 0,-1-1-2,0 0-6,1 0 2,-1-1-1,0 0 26,0 0-18,-1 0 21,1 0 40,-1 0 20,1 0 2,0 2-4,0 0-47,0 1-1,1 0 7,0 0-8,2 1-59,-1 1-6,2 1-7,-1 0 20,1 2-22,0 0 51,0 0-101,1-1 47,-2-2-3,1 2-5,-1-4 41,0 2-13,-2-3 6,1 1-14,0-3 14,-1 2 39,2-3-25,-3 1 36,2-2 6,-1 0-35,0-3 40,0 1-13,0-1-25,0 1 31,1 0-34,-1 2 16,1 0-11,-1 3 15,1-1-14,0 3-60,0-3 43,0 0-50,-1 0 20,1 0 26,0 1-34,0-2 40,-1 1 24,0-2-17,-1-2 19,1-1 5,-1-1-22,0 0 24,0 2-3,1 1-20,-1-1 24,1 0-28,-1 1 8,1 1 3,1 3 4,0-1-1,-1 2 1,2-2-5,-1 0 5,0 0-3,0 0-1,0-1 0,0 1-1,0-1 1,0 0-1,0-1 2,0 2-2,1-1-2,-2 1 2,2 0-1,-1 1 1,1-1-49,-1 1 35,1 0-37,-1-1 26,1-1 15,-1 1-18,1 0 20,-2-1-28,1 0 21,-2 0-25,1-1 26,0 0 31,-1 0-23,2 1 78,-1 1-21,1-1 4,-1 1-11,0 0-48,1-1 59,-1 0 18,0-1 3,-1 0 11,1 0-61,-1-1 12,1 1-56,-1-3-18,0 4 3,1-3 14,0 3 0,0-1-10,1 0-13,0 0 15,1 0-25,0 1-11,-1 0-26,0 0 23,0 1 25,0-2 20,0 2-26,1-3 81,-1 1-59,1-2 60,-2 1-64,1-1 58,0 0-35,1 0 39,-1 0-38,0 0-2,0 0 12,0 2-5,1 0 9,-1 2-11,1-2 11,-1-1-6,1 0-1,0 0 2,0-1-5,0 2-1,1 0 45,-1 0-32,2 0 52,-2 0-56,1-3 15,-1 1-16,-1-1-67,2 2 49,-2 1-50,1-3 66,0-1-13,-1-2 7,0 1-11,-1 0 10,2 1 3,-2-1-8,1 1 5,0-2 2,-1 1-3,1 0 2,-1 1-6,1 1 0,-1 0 1,2 1 4,-1-3-14,1 3 11,-1-2-9,1 2 13,0-1-12,1 0 7,-1 0-10,2 0-5,-2 1 12,1 0-13,-1-1 15,1 0 3,-1 0-3,0-1 1,-1 1-3,0-1 56,-1 0-40,0-1 45,0 0-37,-1-1-10,0 0 13,-1-2-14,1 3 25,-1-1-15,1 1 17,0-1-15,0-1-7,0 0 8,1-1-79,0 0 56,1 0-58,0 0 73,-1 0-52,1 0 33,0 2-36,-1-1 39,2 2-5,-2-1 0,2 2-4,-1-1 2,1 0 3,-1-1 15,0 1-16,1-1-5,0 1-8,0-2-13,1 1 21,-1-1 15,0-1-9,1 0 11,-1 0-7,0 0 76,-2-1-13,2 0 71,-2 0-32,2 0-37,-2 0-4,0 1-44,0 0 63,1 0-44,-1 0 60,0 0-63,0 0 1,1 0 0,-2 0 7,2 0-67,0 0 62,0-1-65,1 0 6,0 0 43,0-2-53,0-1 60,0-2-13,0 0-12,0-2 1,-1 2-5,1-1 11,0 2-3,-1-1-2,0 2-5,0-1 6,0-2 0,-1 1 3,0-4 26,0 5-19,0-1 21,1 2-25,-2-1 3,2 1 0,-1-3 2,0 1-69,1-2-17,-2 3-4,1 0 13,0 2 43,0 0 10,0-2-15,0 2 26,-1-2-7,0 1 0,1 0-9,-1 0 39,0 0 13,-1-3-1,1 3 35,0-3-30,0 2 6,1 0 2,-1 0-33,0 1 9,0-1-1,1 1 6,-1 0-23,1 2 19,-1-1-17,0 1 13,0-2-28,1 1 18,-1-1-19,1 2 21,-1-3-27,2 1 14,-1 0-43,1 1 41,-2 0-14,1-1 17,-1 1-17,1 0 11,-1-1-15,0 1 17,1-3 57,-1 1-43,0-1 43,1 0-54,-1 0 45,0-1-30,-1 1 37,1-1-109,-1 1 52,0 0-52,2 0 2,-1-1 45,0 1-47,1 0 63,-1 1-74,2 0 50,-1 1-67,-1 1 74,2-1-3,-2 2 0,1 0-10,-1 0 66,1 0-59,-1-1 58,0-1-65,1 1 56,-1-1 22,0-1 2,0 0 21,-1-1-73,1 0 31,0 0-28,-1-1 3,0 1-1,0-1 1,1 2 5,-1-2 4,1 3-31,0-2-36,0 2 18,0-1-20,-1 1 58,1 0-9,0-1-11,0 2 1,1-1-5,-1 0 5,0 1-9,1-1 7,-1 0-8,0-1 12,0 1-17,0 0 9,0-1-15,0 0 19,-1 1 32,1-1-20,-2 0 50,1 1-51,0 1 20,0 0-24,1-1 64,-1 1-45,1-3 51,-1 1-62,0 1 50,0 1-35,0 0 47,0-1-51,0-2-60,0 2 44,0-2-118,0 2 115,-1-1-53,1 1 65,0-1 3,1 0-5,-1 1 0,0 0-7,0 0 46,0 1-34,0 0 31,1 0-46,-1-1 64,1 2 23,-2-2 11,2 1-20,-2-1-15,1 1-32,0-1 49,0 1-47,1-1 34,-1 0-26,0 0-71,0 0 2,0-1-76,0 0 80,0 0-22,0-1 61,1 0-33,-1-1 30,0 1-13,0-1-1,0 1 17,0 0-14,0 1 18,0 1-15,0 0 41,1 2-27,-1-3 30,0 2-34,0-2-3,0 2 60,1 0-42,-1 0 46,0 0-55,0-1 18,0 2-12,0-1-62,-1 0 41,1 1-55,-1-2 72,1 1-21,0-1 15,1 0-18,-2 0 20,2-1-4,-2 0 1,2 1-11,-1 0 34,-1-1-28,1 1 26,-1-1-6,1 2 14,-1-1-3,1 1-1,0 0 0,0 1-17,0-1 25,0 1-26,0 0-35,0 0 26,0 0-27,0 0 39,1-2-48,-1 1 34,0-1-42,0 1 39,-1-1 39,2 1-36,-2 0 38,2 1 37,-2-1-53,1 0 57,-1 0-75,1 0 41,0 0-28,1-1 35,-2 0-37,1 0-24,0 0 20,0 0-71,0-1 19,0 1-3,0-2 11,0 2 10,0-1 25,0 1-40,1 0 42,-1-1-56,1 2 38,0-2-45,-1 1 46,1-1 9,0 1-6,0 0 7,0-1-15,0 1-12,-2 0 9,1-1-13,-1 2 15,1-1-3,1 0 7,-1 1 31,1-2-24,-1 2 23,0-1-29,0 0 26,0-1-18,1-1 19,0 1-27,0-1 52,0-1 13,-1 1 9,1-1 42,-2-1-78,2 1 38,-2 0-48,1 1-1,-1-1 6,1 3-1,-1-1 10,1 2-60,1-1-9,-2 1-10,2-1 14,-2 1 10,1-2 24,0 1-36,0 0 35,1 0-6,-1 0 5,0-1 0,1 0-2,-2 0 0,0 0-3,0-1 14,0 0-9,0 1 16,0-2 21,1 0-22,-1 0 27,1 0 29,-1 0 15,1-2 6,-1 2-14,0-2-60,0 2 3,0 0 2,0 1 1,0 1-33,1 0-9,-1 0 0,1 0 11,0 1-29,0-1 45,-1 0-50,1 1 15,0-1-18,0 2-1,-1-2-25,0 1 65,1-2-33,-1 2 28,1-1 14,0 2-11,0-3 13,-1 2-21,1-2 43,-1 1 12,0 0 3,0 1-2,0-1 22,0 1 24,0 1 6,0-1-15,1 1-57,-1 0 9,0 1-54,1 0-3,-1-3-10,2 1 21,-2-4-16,2 1-12,-2-1-9,1 1 7,0 0 57,-1 1-29,1 1 18,-1 0-36,2 1 30,-2-4 9,2 5-6,-1-4-28,1 4 9,-1-3-34,0 2 44,1-2 4,-1 1-3,1 0 8,-1 0-6,0-1 27,0 2-20,0-3 16,0 1-21,0-1 51,-1-1 14,1 1 3,-1-2 36,2 2-81,-1-2 35,1 2-39,0-2-4,-1 1 12,1-1-15,0 0 19,0-1-16,0-1 20,0 1-45,1 0 30,-1 1-36,0 1 38,1 2-50,-1-4 31,0 3-40,1-5 46,-1 3-7,0-2 7,1-1-6,-2 2-4,1-1 5,-1 0-5,1 1-6,-1 0 9,1 0-11,0 1 13,0 0 16,1 0-12,-1 0 12,0 0-15,1-1 8,-1 1-6,0 0 7,1 0-8,-1-1 10,1 1-7,0-1 9,0 1 0,0-2-6,0 1 8,0-1-16,-1 0 4,2 0-3,-2 0 7,2-1-56,-2 1 40,1 0-43,0 0 54,0 1 3,0-1-3,-1 1 0,1-1-3,0 1 16,1 0-12,0 0 10,1-2 46,-1 0-47,1-1 50,-2 0-68,1-2 6,-1 2-2,1-2 13,-2 3 0,2-3-41,-2 3-13,1-3-2,0 3 10,0-2 10,-1 2 20,1-1-30,1 2 30,0-2-8,0 2 3,0-1 5,-1 1-5,1 0 3,1 1-65,-1-2 40,0 2-45,0-3 62,0 0-3,-1-1 6,0-1-4,0 1 2,1-1 64,-2 2-50,1-1 51,0 1-68,-1-1 84,2 1-18,-2 1 74,1-1-51,-1 0-24,0 1-12,1-1-53,0 1 37,0 0-30,0 0 47,0 0-77,-1 0-9,0 1-14,0 0 13,0 0 5,0 1 30,0 0-38,-1 1 34,1-1 38,-1 2-41,1-2 28,-1 2 16,1-1 10,0 0 10,0-1-6,0 0-44,1 0 41,-1-1-27,0 1 42,1 0-40,-1 0 16,0 0-12,1 1-22,-1 0 16,0 1-19,1-2 6,-1 1 13,1-2-16,0 2 15,0-3 3,0 1-6,-1-1 4,0 0-6,1 0-8,-1-1 4,0 0-5,1 0 11,-1-1-40,0 0-11,1 0-2,-1 0 7,2-1-9,-2 2 31,1 0-33,0 1 12,-2 0 19,1 1-31,-1 0 55,0 1-26,0 1 26,-1 0 34,2 0-45,-1 0 48,1 0-60,0 0 75,-1-1 19,0-1 11,0-1-11,1 0-67,-2-1 19,1 1-16,0-1 34,0 2 15,0-1 1,0 0 7,0 1-112,1 1 8,-1 1-74,1-1 36,-1 2-6,1 0 38,-1-1-5,1 1 94,0 0-51,0-1 46,0 1-69,0 1 79,-1-2-60,1 2 63,0-2-61,0 1-15,1-1 15,-1 0-12,0 0 35,1-1-11,-1 0 18,0-1-18,-1 1 10,0-2-7,0 1 3,0-1-5,0 0 6,1 1-5,-1 0 25,1 0-21,-2 1 14,2 0-20,-1 0 31,1 1-21,0-1 27,0 1-28,0 0 73,1 0-51,-1-1 53,-1 1-70,1 0 59,-1 2 15,2-2 4,-2 2-6,2-1-55,-2 1 14,1-1-6,0 0 17,1 0-79,-1 0 61,0-1-66,0 0 2,-1 0-20,1 0-11,0 1-33,1 0 42,-1-1 0,1 0-7,0 0 37,0 0-6,0-1-3,-1 1 2,0-1 81,1 0-64,-2-1 64,2 1-38,-3 0-20,2 1 28,-1 0-33,1 0 54,1 0-37,0 1 48,0 0-62,1 0 20,-1 2-17,1-2 22,-1 1-47,0-1 35,2 1-36,-2-1 35,1 0 25,-1-1-22,0 0 19,-1 0-30,1 1 40,0-1-30,0 1 31,-1 0-33,1-1 3,0 2-1,0-2-69,0 1 51,1-1-53,-1 1 72,0-1-45,0 0-9,1-1-10,-2 0 11,2 1 42,-1 0-4,-1 2-5,0-1 53,0 1 6,0 1 11,0-1 81,0 1-72,0 0 89,0 0-90,1-1 68,-1 1-99,0-1 78,1 0-78,-1 1-28,0-1 22,1 2-17,-1-1 37,0 0-92,1 0 14,-1-1-97,0 2 104,0-2-80,1 2 69,-1 0-113,1 0 94,0 0-32,0-1 72,0 1 24,1 0-18,-2-1 19,2 1-38,-2-3 42,1 3 12,0-3 12,0 2-15,-1 0 66,1 0-15,-1 1 92,0-2-67,0 2 46,-1-1-16,1 0 6,-1-1-33,1 1-41,0-2-8,0 1-76,0-1 29,0 0-80,1 0 81,-1-1-116,0 0 63,1-1-115,-1 0 91,1 1-15,0-1 50,1 1-6,-1 0-18,0 0 81,-1 0-78,-1-1 152,1 1-75,0-1 85,-1-1-73,1 1 49,0 0-68,0 0 39,0 1-31,1 0-82,0 1 73,1-1-68,-1 2 82,0 0-60,0 0 41,0 2-46,0-1 42,0 2-8,1-1-7,-1 1-30,0 0 17,1 0-13,-1 0 17,1 0-58,-2 0 39,1 1-46,0-1 65,1 1-20,-2 0 16,2-2-15,0 1 15,-1-1 36,2 1-28,-2-1 24,2 0-32,-1 0 47,-1 0 17,2 0 3,-2 1-46,1 0-13,-1 0-30,0 0-10,1 0-17,-1 0-1,-1 0 12,1 1-10,-1-1 39,0-1-53,1 1 61,-1-1 19,1 0-14,0 1 7,0 0-22,1-1 60,-1 1-42,2-2 110,-2 2-106,2 0 51,-1 0-58,1 0 26,-1 1-16,0-3 21,0 3-19,0-1 15,0 0-10,1 0 11,-1 0-11,1-1 7,-1 0-5,0 1 2,0-3-4,0 2 12,0-1-9,-1 1 9,0 0-12,0 0 8,0-1-4,-1 1-22,1 0 13,0-1-21,0 1 29,0 1-28,-1-1 19,1 2-21,-1-1 22,1 1 0,-1 0-4,0 0 2,1 0-5,-1 0 20,0 1-16,1-2 47,0 1-39,-1-1 26,1 1-30,0-1 40,0 1 14,0-1 1,0 1-2,0-1 22,-1 1-38,1-1 44,-2 2-50,2-1 47,-3 1-28,2-1 33,-1 1-41,1 0-32,-1 0 35,1 0-99,0 0 18,0 0-13,0-2 15,1 1 7,-1-3-18,1 1-4,-1-1-1,2 1 25,-2 0 6,1 1-14,-1 0 9,0 1 74,1 0-58,-1 1 55,0-1-59,0 1 58,-1 0 22,1 1 29,0 0-28,1 0-26,-1-1-28,0 1 1,1-1 1,0 0 2,1-1 7,-1 0-52,0 0 35,1 0-44,-1-1 57,-1 1-41,1 0 28,-1 0-40,1 1 76,-1-1-37,0 1 35,1 1-18,-1 0-12,0 0 15,1 1-18,0 0 1,0 0 0,0-2 4,-1 2-1,1-3-58,0 2-17,0-2-3,0 1 15,-1 0 15,1-1 28,0 0-40,0-1 43,0 1 16,-1 0-14,0 1 6,0-1 45,-1 2 9,0-1 53,0 1 2,1 0-58,-1 0 12,2 0-57,-2-1 29,2 1-24,-1-1 35,2 0-85,-1-1 63,1 0-66,-2-1 69,1 1-53,0 0 31,-1 0-36,0 1 79,-1 0-26,0 0 22,0 0-41,-1 1 0,2 1 0,-1-1 7,1 0-48,0 0-11,0-1-2,0 0 13,0-1 20,1 1 16,0-2-19,-1 1 16,1-2 1,0 1-10,0 1 22,-2 0-19,2 0 19,-2 0-25,0 1 33,-1 0-22,1 0 24,-1 0-21,0 1 13,1-1-3,1 1 7,-1-1-6,1 1 23,0 0-15,-1-1 17,1 2-28,1-2 41,-1 1-29,0-1 31,0 1-46,-1-1 8,1 1-5,0-2-23,1 0 22,-1 0-22,0-1 29,0-1-22,1-1 15,-1 1-20,1-1 24,0 1-16,0-1 11,0 1-18,-1 0 16,0 1 25,0 1-17,-1-1 55,0 1-53,0 1 27,0 0-33,0 0 60,1 1-41,-1 0 49,1 1-58,0-1 21,-1 1 1,1-1 2,-1 0-40,0 0 13,1 0-26,-1 0 37,1 0-42,-1 0 29,0 0-64,1 0 61,0 1-27,-1-1 30,1 0-28,0 0 20,0 1-26,0-2 28,0 2-61,0-1 43,0-1-46,1 0 56,1 0 5,-1 0-4,1 1 3,-1-1-7,0 0 65,0 0-47,-1 0 118,0 1-47,-1-1 5,1 2-8,-1 0-43,1 0-3,0 0 11,0 0-4,2 0-89,-2 0 29,1 0-75,-1 0 75,1 0-49,-1 0 74,1 0-44,0 0 40,1 0-21,-2 0-6,0-1 32,0 1-14,-1-1 31,1 1 26,0-1 8,0 1 12,0 0-4,1 0-51,-1 0 11,1 0-4,-1 0 13,0 0-1,1 0 5,-1 0-4,0-1 5,1 1-12,0-1 11,0 0-40,1 0 20,-1 0-21,0 0 26,-1 1-60,0-1-14,0 1-5,0-2 8,0 2 15,0-1-20,0 0-2,0 0 11,0-1 31,-1 1 6,1 0-17,0-1 12,0 2-15,1-1 13,-1 1 6,0-1-7,1 1 9,-1-1-13,0 1 54,1 0 11,-1 0 12,0 0-15,0 0 27,-1 0-52,1 0 60,0 0-69,1 0-3,-1 0 3,0 0-44,0 0 1,1 0 0,-1 0 9,1 0 14,-1-1 14,0 0-22,0 1 30,0-1-11,-1 0 124,0 1-53,1 0 60,-1 0-16,1 0-86,-1 0 63,2 0-65,-2 0-28,2 0 21,-1-1-97,0 1 45,1-1-63,-1 0 64,0 1-43,1-1 22,-1 0-3,0 0-12,0 1 65,-1-1-44,1 1 15,0 0 48,-1 0-44,1 0 67,0 0-72,0 0 58,1 0-31,-1 0 36,1 0-33,0 0-9,0 0 15,0 0-9,1 0 9,-2 0-8,1 0 2,-1 0 41,0 0 6,0 0 38,0 0-35,0 0-6,-1 0 5,1 0-14,0 0 16,-1 0-22,1 0-9,-1 0 13,1 0-19,0 0 14,0 0-15,1 0 14,0 0-24,0 0 15,1 0-18,0 0 14,0 0-24,1 0 13,0 1-16,-1 1 27,1-1-14,-1 1 10,1 0-28,-1 0 23,1-1-13,-2 1 16,1-1 45,-1-1 13,2 2 1,-2-1-11,1 1 5,1 0 9,-1 0 12,0 0-14,1 1-69,0-1 21,-1 0-12,1 1 26,0-1-59,-1 0 39,1 1-49,-1 0 16,1 0 35,-1-1-39,0 1-14,0-1 41,0 0-62,0 1 64,0 0 48,0 2-33,1-1 43,-1 1-60,1-1-4,0 0 6,-1 1 1,0-2 2,0 1-36,0-1-12,-1 1-30,1-2 29,0 1 15,0-1 25,-1 1-1,0 0 1,0 0-10,1 0 5,0 0 39,0 1-30,0-1 35,0 2-48,1 1 34,-1-1-22,2 1 30,-1 0-51,1 0 20,-1 0-14,0 0-23,0 0 33,1-2-34,-2 1 35,1-1 23,-1-1-20,0 0 17,-1 0-25,0-1 21,0 0-19,0 0 19,0-1-20,-1 1 59,1 1-36,-1-1 41,2 2-41,-1-1-15,1 2 17,0 0 22,0 1-15,1-1 24,0 2-31,1 0 38,0 0-26,1 0 27,-1 0-37,0 0-59,-1-2 44,-1 2-45,0-2 58,2 0-19,-1 0 16,0 0-15,-1 0 21,-1 1-3,1-1-2,-1 2 11,2-2-13,-1 2 9,1-1-18,-1-1 27,0 2-23,0-2 24,0 1-18,0 0-7,1-1 9,-1 1-4,0-1 3,0 1 78,0-1 19,0 0 3,-1-2-16,0 1 49,0-2-27,0 1 100,-1 0-95,1 0-9,-1-2-47,1 1-70,-1-1 7,0 0-56,-1-1-234,0 1 164,0 0-218,1 0 149,0 1 38,1 0-53,-1 1 56,0 0-246,1 0 73,-1-1-854,0 1 341,1-1-342,1 0 510,-1-1-196,3 0 565,-1 0-279,4-1 576,1 1 0,4 1 0</inkml:trace>
  <inkml:trace contextRef="#ctx0" brushRef="#br3" timeOffset="15">5517 548 8255,'0'11'439,"0"-7"-362,0 0-37,0 0-14,0 0-16,0-1-3,-1 2-9,-1 1 1,-2 2 0</inkml:trace>
  <inkml:trace contextRef="#ctx1" brushRef="#br1" timeOffset="3">6343 2494,'-31'-22,"5"10,-2 5,3 9,-1 0,-4 0,-1 0,-2-1,-3 0,-1-1,-1 0,0 0,0 0,2-1,1 0,3-1,4 0,3 0,3 0,5 0,2 0,25 0,-1-1,37-1,-17 1,13-1,-13 2,-1-2,1 0,-1 0,1-1,-2-1,0 1,-2-1,-1 0,-3 0,-4 1,-2 1,-24-3,-1 3,-38-4,12 5,-17 1,12 2,-5 3,4-1,-5 1,5 1,-2-1,4 0,0 0,2 0,3-2,3 1,2-1,2 0,3 0,2-1,3 0,4 0,2 0,24 0,-4 0,38 0,-18-1,15 0,-14 1,0-1,-4 1,-1 0,-5 0,-2 0,-24 2,-1-1,-38 4,15-4,-16 2,13-3,-1 1,0-2,0 1,0-2,0-1,0-1,0-1,0 0,2 0,-1-1,4 2,1-2,5 2,3 0,6 1,2 0,23 0,-1 0,35-1,-10 0,15 0,-8 0,2 1,0-2,1 1,-2-1,0 0,-1 0,-1-1,-2 1,-1 0,-5 0,-1 0,-6 1,-6 1,-24 1,-2 1,-39-1,12 4,-16 0,8 1,-1 0,-3 0,3-1,-2 0,7-1,2 1,9 0,3 0,7 0,2 0,23-4,1-1,34-5,-12-1,12-1,-8 0,-1 1,2-1,-1 0,1 0,-3 0,2 0,-7 2,0 0,-8 2,-2 0,-28 2,2 0,-41 1,16 3,-18 1,12 2,-2 0,2-1,-1 0,6-1,1 0,5-1,3 0,4 0,5 0,3 0,21-4,2 1,31-6,-10 3,12-3,-6 3,1-1,1 0,-2 0,0 1,-4 1,-1 1,-5 1,-2 1,-5 0,-4 1,-27-1,-2 1,-44 1,14 1,-16 3,13 1,2 1,6 1,3 2,8 0,5 1,5 1,6 0,5 1,3 1,6-1,3 3,5-4,4 0,3-3,1 0,3-2,2-1,1-1,2 0,0 0,1-2,0 1,-3-1,-1 1,-4 0,-2 0,-18 8,-2-3,-25 13,4-11,-10 5,4-8,1 1,1-2,1 1,4-1,3 0,5 0,3 1,18 1,-3-4,26 3,-16-9,7 1,-11-9,-8 0,0-5,-15 4,4 2,-6 3,4 4,-2 1,1 0,-1 0,1 2,1 0,-3 2,3-1,0 2,0 1,23-1,-7-1,37-1,-24-1,12-2,-34 7,3-3,-29 13,19-10,-11 4,10-6,1 1,-4 1,6 0,-1 2,15 2,0-1,20 2,-8-8,8-3,-6-6,1-2,0 0,0-2,0 1,0-2,1 0,1-2,0 0,1-1,2-2,0-1,1-1,-1-1,-1-2,-1-1,-3 0,-3 0,-4 1,-4 1,-3 2,-3-1,-2 2,-4 1,-4 2,-3 1,-3 2,-4 0,-3 2,-3 1,-2 1,-1 1,1 1,1 0,4 2,4 0,4 1,23 0,-2 0,34-1,-19-2,13-2,-13 0,-1-2,0 0,0-1,-1 0,0-1,-3 0,0-1,-4 1,-1-1,-4 1,-2-1,-8-1,-3 0,-10 1,-1 2,-6 3,0 1,-1 2,-2-1,-1 2,0-1,1 1,1 1,3 1,3 0,3 0,23-1,-4 0,34-4,-21 1,13-3,-14 2,1-2,3 1,-1 0,0-1,0 0,-2 1,-2 0,-2-1,-1 0,-15-3,2 2,-22-2,10 6,-10 1,7 5,-1 1,1-1,-2 2,2 0,0-1,2 1,0-2,23-4,-4 0,35-7,-18 2,11-3,-12 3,-1-1,2 0,-2 0,0 0,-2 0,0-1,-3 1,-2-1,-2 0,-2-1,-4 0,-3-2,-6 0,-5 1,-8 4,-3 2,-3 3,-4 1,1 1,-3 0,4 1,2 0,6 0,4 2,23-2,-3 3,36-8,-20 2,14-4,-15 0,2 1,2-2,0 0,2-1,-2 1,0-2,-3 1,-1-2,-2 0,-3-1,-3-1,-4 2,-2-2,-4 0,-7 0,-4 1,-10 2,0 3,-5 4,1 2,-2 0,-2 1,-3 0,-1 0,-1 0,1 0,5 0,1 0,7 0,2 0,22-3,-2 1,32-5,-15 2,12-4,-12 3,-1-2,0 0,1-2,0 0,2-2,1 0,1-1,2-1,0-1,1 0,-1-2,-1 0,-1 0,-2-1,-4 1,-2 1,-5 2,-4 2,-15 0,-3 4,-21-1,5 5,-9 2,6 3,0 2,0 2,2 1,0 1,2 0,1-1,4 0,1-1,4-1,22 2,-4-1,36 2,-19-5,14-1,-14-3,1 0,1-3,0 1,1-3,2 1,-2-1,2 0,-4-1,1 1,-6 1,-1 1,-26 1,4 2,-35 3,18 2,-14 3,13 0,-4 2,-2-2,-4 1,0 0,-3 0,2-1,4 0,4 0,7 0,3 1,9 2,8 1,7 3,15-4,1-2,9-3,-3-3,5 0,-1-1,1 0,-1 0,-1 0,-3 0,0-1,-3 0,1-2,-3-1,0-1,-2 1,-2-2,-1 1,-3 0,-2 0,-2 1,0 1,-22 4,4 0,-37 9,15-1,-17 3,10 0,-2-1,-4 1,1-2,1 0,3-1,4-2,4 1,5-2,4 0,4 0,16 4,3-3,22 8,-2-10,9 1,-2-5,-1-1,3 0,-1-1,-1-2,-1 0,-3-3,0 0,-5-1,-2 0,-4 0,-4 1,-1-2,-24 8,3-2,-40 15,19-2,-19 6,12 1,-2-1,-2 0,1 0,3-2,3 0,6-2,4 0,5-1,4 0,4-2,5 2,11-2,4 1,19-5,-1-1,13-4,0-2,4-1,2-3,1 0,1-2,-2-1,-2 0,0 0,-4 0,0 0,-5 0,-2 1,-8 1,-3 0,-7 1,-25 1,-2 3,-39 2,12 4,-17 2,10 2,-5 2,-2 0,-3 0,1 1,-1 0,6 1,-1 1,9-1,1 2,8-1,5 0,5 0,6-2,4 0,4-1,5 1,7-1,4 1,11-1,3-4,8-2,4-3,3-1,7-1,-1 0,2-1,0 0,-1-2,2 0,-4 0,0 0,-3 1,-4 0,-2 0,-6 1,-5 0,-6 1,-20 8,-2-2,-32 16,6-8,-15 7,5-6,-4 1,0-1,-4 0,4-1,-1 1,8-1,2 1,6 0,6-2,4 1,6-3,2 1,6-1,4 0,10 0,7 0,13-5,1-1,8-4,0-1,4-1,2 0,3-2,-2-1,4 0,-5-1,-1 1,-8 2,-3 0,-8 1,-4 1,-28 7,0-2,-41 12,14-6,-17 5,11-5,-4-1,2 0,-1-1,5 0,3-2,4 0,5-1,5 1,7 1,3-1,5 4,10 0,3 3,14-2,2-3,9-2,1-2,3-2,4 0,2 0,2 0,1 0,-1-1,0 1,-2-1,-4 0,-1 0,-7 0,-1 0,-7 0,-3 1,-24 6,-1-2,-38 12,14-8,-18 5,13-7,-3 1,5-1,2 0,7-1,4 1,4 0,6 0,4 1,10 1,3 0,15 1,0-5,10-1,0-5,5 0,2-1,1 0,1-1,0-2,0-2,1-2,-1-1,1 0,-3 0,-2 1,-6 1,-3 1,-7 1,-2 2,-23 8,4-2,-31 15,20-10,-9 5,15-5,18-3,-4 2,30-8,-15-2,13-5,-11-1,2-2,1 0,-1-1,0 0,-3-1,-1 1,-5 0,-4 0,-4-1,-10 1,-5-1,-15 1,0 3,-10 2,3 3,-6 0,2 1,-3 0,3 0,0 1,4 1,0 0,4 0,1 0,4 0,3 1,4 0,23 4,0-2,37 7,-19-8,14 1,-15-5,-2-2,0-2,-1-1,0-1,-1-1,-1 0,-1-2,-1 0,-2-2,0 0,-4-1,-1 0,-4 1,-2-1,-4 0,-5 1,-3-1,-8 5,-4 1,-5 3,-4 2,-1 1,-1 0,2 1,1 1,2 0,1 0,5 1,0 1,4 0,1 2,24 0,-6 0,38-2,-22-4,14-4,-16-1,1-2,-3 0,0-1,-3-1,0 0,-3-2,-1 0,-2-1,-2 0,-1-1,-3 0,0-1,-2 0,-2 0,-2 0,-3 0,0 1,-4 0,0 2,-1 0,-1 2,-1 1,-2 2,0 2,-1 2,-1 2,0 0,1 3,0 1,3 2,1 3,2 1,3 3,2 1,3 2,5 0,3-2,5-2,2-4,3-3,-2-1,3-3,-2-2,2-1,-1-2,1-2,0-1,0-1,1-1,-1 0,0-2,-2 1,-1-2,-2 1,-1-2,-4 1,0-1,-4 0,0 1,-3 0,-1 2,-6 0,1 1,-8 0,5 4,-4 1,3 2,18 1,-5 0,33-1,-23-3,11-2,-16-2,-2 0,0-2,-2 1,-1-2,-1 2,-1-2,-5 1,-1 1,-9-1,-1 5,-4 1,-3 4,-1 1,-2 1,0 2,1 1,3 2,2 2,4 2,3 2,4 0,3 3,3 1,4 1,4 3,7 1,3 3,6 2,1 2</inkml:trace>
  <inkml:trace contextRef="#ctx1" brushRef="#br1" timeOffset="4">6482 1163,'-19'-18,"8"8,-4 4,7 7,-10 2,4-1,-1 0,1 1,3-2,-5 2,2-1,1-1,0 1,11 8,-3-2,19 13,-7-12,7 4,-3-6,-2-1,3 4,-6-1,-4 2,-6 1,-8-2,1-2,-2-1,3-1,1 3,4 2,3 3,6-2,3 0,2-1,-7 1,-2-1,-9 2,1-4,-3-1,2 1,11 1,-2 2,16-1,-8-3,-3 4,-5-4,-15 10,8-9,-4 4,5-3,2 0,1 6,3-3,3-1,3-2,5-2,1-2,1 0,0-2,-1 0,2-5,-3 0,3-8,-2 2,0-2,2 2,0 1,3 0,0 0,-1 2,0 0,-1 0,-2 1,-22 0,4 1,-34 0,18 1,-9 1,13 1,4 0,0 0,17-10,-4 3,28-17,-17 14,10-7,-24 7,0 1,-18-5,8 7,-7-1,7 4,0-1,1 1,0-2,19 3,-6 0,31 5,-24 1,10 4,-15 3,-1-1,0 6,-6-4,0-1,-11 0,6-3,-3 0,5 4,3-2,2 6,4-3,3-2,6 0,-3-5,6 1,-3-2,0 0,4 2,-4-1,6 2,-5-2,1 1,-1-1,-18 2,4 0,-29 2,16-4,-12 0,12-3,1 1,0 0,3 1,0 3,5 3,5 1,5 1,8-3,-2-3,3-1,-1-1,-1-1,5 2,-6-2,6 2,-6-1,-16 5,3 0,-31 6,16-6,-13 1,14-5,1 0,3 0,0 1,4 1,4 4,6-1,9 3,1-6,4-1,0-3,0 0,2-1,-1 0,0 0,-2 0,0-1,-2 2,-11 7,0-3,-19 12,9-12,-6 4,5-4,14 1,-6 3,22 1,-11-5,10-1,-6-4,0 0,5 1,-5-3,2 2,-23-3,3 2,-34-1,17 2,-12-1,15 0,1 1,3 0,2 0,19 3,-3-1,30 4,-20-6,10 3,-14 1,-14 0,5 6,-23-4,13 0,-8-4,6 2,4-1,-2 7,12-3,-1 4,15-4,-5-3,4-1,1-4,-4 1,5-1,-5 0,2 1,-1 1,-3 0,-6 8,-4-5,-15 10,4-10,-5 3,4-4,3 0,-1 4,8 2,1 0,9 1,-1-4,3 2,-3-2,-7 2,0 1,-11 0,6-1,1 0,5 1,9 0,-2-2,3-2,0 1,-16 0,5 1,-22 0,15-2,-7 0,8 2,2 0,-6 3,3-4,-3 2,13-1,-2 0,18 1,-12-3,4 2,-11 1,-4 3,-3 3</inkml:trace>
  <inkml:trace contextRef="#ctx1" brushRef="#br1" timeOffset="5">109 1414,'-27'-4,"10"3,16 10,8-2,16 12,-11-11,4 4,-4-6,-4 0,-8 5,0-4,-19 6,24-2,-10-2,26 6,-10-8,4 1,-23-3,4-1,-29 3,21-4,-10 2,23 6,0-4,16 13,-5-12,8 4,-5-7,1-1,-1 1,0-1,0 0,-2 0,-1 0,-14 6,2-3,-22 10,14-11,-7 4,20-2,-1-1,16 8,-6-8,7 2,-5-4,0-1,3 0,-2 0,1 0,-3-1,0 1,-24 2,3-1,-34 4,16-4,-12 2,13-3,3 1,2 0,2 0,3 0,1 1,4 2,6 4,5-1,13 2,-1-6,7 0,-2-3,1 0,0 0,-1 0,0 0,-3 0,-2-1,-25 2,4-1,-37 3,21-4,-13 2,17-3,1 1,1-1,2 2,2 0,2 4,12 2,3 4,16-3,-2-3,6-1,-2-4,1 1,-1-1,0 1,-4-1,-2 0,-3 0,-23 1,4 0,-34 2,19-2,-12 1,15-2,2 1,1 1,0 0,2 0,1 2,10 4,1 0,15 3,-3-6,4 1,-3-5,0 0,0-1,0 1,0 0,-2 1,-15 5,1-2,-27 6,14-7,-9 0,11-4,2 1,1 3,8 3,4 3,12 2,1-5,4-1,0-4,-1 0,1-1,-1 0,0 0,-2 0,-1 0,-1 1,-2 1,-15 5,0-1,-24 3,7-6,-9 0,9-4,3-1,1 1,4 0,1 1,3 3,2 4,9 3,2-2,9 0,0-4,2-1,0-2,-2 0,2-1,-1-1,-2 0,-19 2,2-2,-32 4,20-3,-13 2,17-1,-1 0,3 1,1 3,3 0,7 4,2-2,12 0,0-4,4-2,-1-4,1 1,-1-2,0 1,-1-1,-1 1,-2-1,-16 10,2-4,-26 16,13-13,-11 5,10-10,0 0,1-1,1 0,0 1,17 5,-4-2,28 8,-12-8,11 2,-9-5,0-1,0 1,-2-1,1 0,-4-1,-21 3,2-1,-34 3,18-3,-11 1,14-3,2 1,0 0,2-1,2 1,20 5,-3-1,33 6,-18-8,13 2,-16-7,-1 1,-4-1,0 1</inkml:trace>
  <inkml:trace contextRef="#ctx1" brushRef="#br1" timeOffset="6">329 1785,'25'-13,"-9"5,-1 5,-7 6,5 5,-1 2,0-1,-1 0,0-2,0-1,3 0,-2 0,-2-1,3 1,-3 0,3 1,-1-1,-1 0,2 1,-1-2,0 1,2-1,-3 0,2 1,-1-1,0 1,0 1,-2 0,1 1,0 0,-1-2,2 1,-2-1,4 0,-3-1,4 1,-4-2,5 2,-5-2,3 0,-1 0,-2-2,3 1,-2-2,1 1,0 0,0 1,0-1,1 0,-2-2,1 1,0-1,-1 1,4 1,-5-1,5 0,-4 0,1 0,0-2,0 0,0-2,0-1,-1-1,1 1,0-1,-1 0,1-1,-2 1,1-2,-2 0,1-1,-1 1,1 0,1 1,-1 0,1 0,0-1,-1 0,0 0,-1-1,2 1,-2 0,2 0,-1 1,0 0,1 0,-1-1,2 0,-2-1,-1 0,1 0,-2 0,3 1,-1-1,-1 1,0-2,-2 0,2-1,-2 1,2 0,1 1,0 1,0 1,1 2,0 0,1 1,0-1,-1 0,0-2,-1 0,0-2,0 1,0-2,-1 2,1-1,-1 2,3-2,-1 4,0-1,0 1,0-1,1 1,-1-2,-1 2,3 0,-2 1,1 1,1 0,-2 2,4-1,-3 0,1 0,0 1,-2 0,1 0,1 0,-2 0,2 0,-1 0,-1 1,2 0,-3 3,2 0,-1 3,-2-1,1 3,-1-1,-1 1,0 1,0 0,0-1,1 1,-2-3,3 3,-2-1,-1-1,2 3,-3-2,1 3,-2-1,0 1,1-1,-1 0,3 1,-2-3,1 2,-2 1,-1-1,-1 3,0-3,0 2,0 0,-1-1,1 2,-1-2,0 1,0 0,0-1,1 2,0-2,1 1,0-1,0 0,0 1,-1-1,0 1,-1 1,0-1,0-1,1 1,0-1,0 1,-1-1,-1 1,0 0,0 0,0 0,1 0,-1 0,0 2,-1-3,0 1,1 1,0-2,0 2,0-2,1 1,-1 0,2 0,-1 1,1-2,-1 1,1-1,-1 1,-1-1,0 1,-1 1,0-2,0 1,1 0,0 0,1 1,-1-2,1 2,-1-2,1 0,-1 2,0-2,-1 1,2-1,0 1,2-1,-1 1,1-2,-1 2,1-1,1 0,1-2,1 1,-1-1,2-1,0-1,1-14,-3 3,-2-22,-3 15,-2-7,0 4,0 5,0-10,-1 7,0-2,-3-1,0 4,-3-6,-1 6,1-2,-2-1,3 4,-3-5,3 3,-1 0,1-2,0 2,1-1,0-2,1 2,0-2,1 1,0 0,0-1,0 1,0-1,0 0,0 2,1-3,-1 3,0-1,0-1,0 3,0-2,0 1,0-1,0 0,0 1,-1-2,1 2,-2-2,0 3,-1-3,0 4,0-3,-1 2,2 1,7 17,-2-4,15 31,-9-19,6 12,-7-14,0 0,0 2,0 1,1 1,-1 1,1 1,-1 1,1 2,-1 2,0 2,-1 1,-1 2,-3 2,-2 1,-2 1</inkml:trace>
  <inkml:trace contextRef="#ctx1" brushRef="#br1" timeOffset="7">476 2497,'42'-2,"-8"2,-7 1,-8 1,-3-1,-1 0,-23-3,2 0,-34-5,16 3,-10-2,12 3,3 1,1-1,2 1,3 0,-1 0,23-4,-5 1,37-6,-20 5,15-1,-13 3,1 0,-1 0,1 0,0 0,-3 1,0-1,-5 2,-2-1,-24-3,3 2,-36-7,19 6,-14-2,14 4,0 0,-1-1,3 0,1 1,3-1,2 1,3-1,21-2,-3 1,37-4,-19 5,14-2,-12 4,-1-1,1 1,-2 0,-2-1,-4 1,-3 0,-20-8,2 4,-32-12,16 10,-14-3,12 6,-1 1,1-2,1 1,3 0,2 1,3-1,14-5,-3 3,20-9,-24 6,11-1,-25 2,11 4,15-1,1 2,36 0,-22 2,14 2,-14 1,0 1,0 1,-1-1,-1 1,-3 0,-1 0,-2 1,-24 0,3 1,-39-1,17-3,-16-3,16-1,-3-1,6-1,-1 1,6 1,4 1,4 0,22 10,-3-4,36 15,-18-11,17 4,-13-7,2-1,2 0,0-1,4 1,-2 0,3 1,-2-1,1 1,-4 0,2 2,-6-2,-1 2,-4-2,-5 1,-4 0,-25-2,0 1,-39-2,15-2,-17 0,12-2,-1 0,4 0,1-1,7 1,4 0,6 0,4 1,12 10,6-2,19 16,0-12,11 6,-2-10,4 1,1-2,2-1,0 0,1-1,0-1,-1-1,-1 1,-1-2,-3 0,-1-1,-3 1,-2-2,-3 0,-4 1,-3-1,-22 2,-3-1,-35 3,6-3,-15 0,3-1,0 0,-3-2,4 0,3-2,6 0,8 1,6 1,6 0,5 1,23 0,2 1,38 0,-12 0,19 0,-11 0,5 0,-1 0,5 0,0 0,1-1,-2 0,1-2,-6 1,1-2,-7 1,-2 0,-5 0,-5 1,-5-1,-5 0,-5 1,-24-5,-1 2,-41-7,11 5,-19-4,9 4,-3-2,3 0,3 1,8 0,7 2,7 1,5 2,6 1,26 0,0 2,40 0,-17 0,16 1,-14-1,1-1,0 0,1-1,0-1,0-2,0-1,0 0,-3 0,-2 0,-6 0,-2 0,-7 1,-2-1,-20-6,-1 3,-29-10,6 9,-11-2,4 5,1 1,0-1,6 1,2 1,6 2,3-1,25 4,-1-1,37 3,-16-1,13 0,-14-1,2-1,0-2,2-1,-1-1,2-2,-2 0,0-2,-2 1,-1-2,-3 0,-4 0,-4 0,-3 1,-4-1,-13 0,-1 0,-22 1,6 4,-12 2,3 3,-5 0,-1 0,-2 0,1 0,3-1,5 0,4 1,6-1,3 0,24 6,0-2,33 8,-10-7,11 3,-10-4,0-1,-1-1,3 0,0 0,1-1,2 0,1 0,0 0,0 0,-1 0,-3-1,-6 0,-5 0,-6 0,-24-5,1 2,-38-7,16 7,-18-3,12 4,-5 0,0-1,-3-1,5 0,0 1,8 0,1 2,8 0,1 1,29 7,-3-3,42 9,-21-8,19 3,-18-6,3 1,-3-1,4 0,-1-1,4 1,-1 1,2-1,0 1,-2-1,-2 0,-7-1,-1 0,-7 0,-3 0,-29-2,-1 1,-45-3,17 3,-20-1,18 2,-4 1,6 1,1 1,5 3,5 0,2 2,5 0,3 1,5-1,4 0,3 3,4 0,3 3,6-1,5-2,5-1,6-1,4-1,4 0,4-1,2 0,6 0,1-1,5-1,0 0,2 0,-4 0,1 0,-3-1,-4 2,-3-2,-7 0,-5 1,-5-2,-20 8,-1-4,-31 12,8-10,-17 5,7-6,-6 1,-1-1,-5 0,2-1,-2 1,3-2,5 1,4 0,7 0,4 2,5-2,5 1,3 1,15 2,2 1,22 4,-2-7,10 1,-2-5,2 0,2 0,1 0,1-1,0 0,-2-1,-3 1,-4-1,-6 0,-6-1,-27 3,2-2,-43 5,21-4,-18 2,15-4,0 1,1-1,4 1,1 0,5 0,2 2,6-1,1 3,18 0,1 2,26 0,-4-3,9-2,-5-4,1 0,-2-1,4 0,-3-3,2 0,-1-1,-1 0,2-1,-3 1,0-1,-1 0,-2 0,-1 0,-3 0,-2-1,-5 2,-4-2,-8-3,-3-1,-12-4,-2 4,-6 0,0 3,-1 0,-1 1,-1 0,0 1,-2 0,-1 1,0 0,-1 1,1 1,3 1,2 0,4 2,19 7,0-3,30 13,-14-13,11 5,-9-9,-2 0,1 0,0 0,-1 0,0 0,-1-1,0 0,0-1,-4 1,1-1,-4-3,-14-3,-1-5,-24-3,8 3,-10 0,8 3,-1 0,1-1,3 2,0-2,3 2,0-1,1 0,1 0,1 0,2 0,2 0,0-2,3 1,0-4,3 3,1-2,3 0,1 3,3-1,1 2,0-2,1 0,-2 1,-1-3,-1 2,-2-1,-2-1,-2 3,-4-1,-4 5,-2 1,-3 4,2 2,-1 0,0 1,-4 1,1 3,-2 2,1 3,1 1,3 2,1 1,4 1,2 3,2-1,3 2,1-1,1 1,2-2,3 2,1-2,3 0,0-1,2-1,0-1,2 0,0-1,1 0,0-2,-1-1,-1 0,0 0,-3-1,-2 2,-9 1,-3 0,-15 1,0-2,-10 0,2-2,-6 1,1 0,-2 0,2 0,0 0,3-1,1-1,2-1,1-2,3-1,2-1,2-1,1-2,3 1,0-1,2 0,19 7,-4-2,31 11,-13-9,11 3,-9-7,-2-2,1 1,-3-1,1 0,-3-1,0 0,-2 0,-1 0,0 0</inkml:trace>
  <inkml:trace contextRef="#ctx1" brushRef="#br1" timeOffset="8">2410 2800,'29'2,"-10"0,-23-1,-3-2,-28 0,23 1,-9-1,9 0,3 1,-12-1,10 1,-5-1,5-1,-2 1,-2-1,1 0,0 1,0 1,2 0,-3 0,2 0,-1 0,0 0,1 0,1 0,-3 1,4-1,-5 0,5 0,-5 0,4 0,-2 0,0 0,2 0,-2 0,2-1,-2 0,0 0,1 0,-2 0,4 1,-3 0,1 0,0 0,-1 0,2 0,-3-1,2 0,0 0,-1 0,2 0,-3 0,3 1,-1 0,-1 0,1 0,-2 0,2 0,-2 0,1 0,1 0,1 0,-2 0,2-1,-3-1,2 1,0 0,0-1,-1 1,1 1,-1-1,-2 0,4 0,-5 0,5 0,-4 0,3-1,-2 1,3-1,-4 1,4-1,-5 1,3-1,0 2,-2-1,4 1,-2 0,1 0,-1 0,-2 0,3 0,-1 0,1-1,1 1,-1 0,0-1,0 1,0-1,0 1,0-1,-1 1,1-1,-1 1,1 0,-1 0,0-1,1 1,-1 0,1 0,-2 0,2 0,0 0,-2 0,4 0,-6 0,6 0,-5 0,2 0,-1 0,-2 0,3 0,-1 0,0 0,3 0,-3 0,1 0,2 0,-4 0,5 0,-4 0,2 0,-1 0,0 0,-1 0,3 0,-3 0,3 0,-2 0,0 0,1 0,-2 0,3 0,-2 0,0 0,-1 0,-1 0,4 0,-3 0,3 0,-3 0,2 0,1 0,-4 0,5 0,-4 0,2 0,1 0,-2 0,1 0,0 0,-1 0,1-1,21 5,11 1,22 5</inkml:trace>
  <inkml:trace contextRef="#ctx0" brushRef="#br3" timeOffset="22">96 3015 10879,'4'-7'291,"-3"4"-212,1 0 6,-2 1 183,2 0-105,-1 1 99,-1-1-163,1 1-53,0-1 22,-1 0-84,0 0 46,0 0-84,0 1 77,0-1-38,1 1 23,0 0 0,1 1-4,-1-1 10,1 1-14,0 0 10,1 0-7,-1 0-7,0 0 14,1 0-16,0 0 17,1 0 55,-1 0-41,1 0 43,1 0-56,-1 0 44,0 0-31,1 1 36,-1-1-39,0 1 22,0-1-10,1 1 12,0-1 6,1 0-11,1 0 14,1 0-15,1 0-69,2 0 44,-1 0-45,3 0-1,-2 0 42,2 0-52,-1 0 60,1 0-48,-1 0 33,3 0-37,-3 0 42,4 0-60,-1 0 42,2 1-49,1 0 24,1 1 15,2-1-18,0 0 17,1-1 9,1 0-12,0 0 13,0 0 15,0 0-12,-1 0 12,0 0-18,-2 0 67,0 0-47,-1 0 53,-2 0-66,1 0 20,-1 1-13,1 0 20,-1 0-52,-1 1 31,0 1-30,-1-1 23,1 0 7,-2 1-10,3-2 12,-1 1-39,1-1 28,-1 0-36,1 0 40,1-1-15,1 0 6,1 0-6,0 0 62,0 0-38,1 0 44,0 0-56,0 0 30,0 0-20,1 0 27,-1-2-28,1 1 7,-2-1-4,0 1 9,-1-2-26,0 1 22,-1 0-21,1-1 22,-2 1-18,1 0 11,0-1-13,1 1-7,-2 0 14,3 0-20,-2 0 22,1 0-7,-1 1 5,0-1-3,1 1 3,0-1 5,-1 1-3,1 0 3,-2-1 1,2 2-5,-1-1 5,0 1-5,0 0 2,1 0-1,0 0 1,-1 0 0,1 0 2,-1 0 0,1 0 1,-1 0-1,1 0-2,-1 0 1,0 0 7,1 0-5,1 1 6,1-1-8,0 1 47,1-1-33,-1 1 35,2-1-44,-1 0 0,1 1 2,0 0 2,1-1 1,1 2-21,-1-2 14,3 0-13,-2 0-44,1 0 45,0 0-49,0 0 45,1 0 10,-1 0-16,1 0 15,-1 0 41,2 0 14,-2 0-1,2 0-9,-2 0 32,0 0-51,-3 0 64,3 0-75,-2 0-7,2 0 6,-1 0 1,3 0-24,-1 0 36,2 0-35,-1 0 40,0 0-76,0 0-21,0 0-4,1-1-4,1 0 77,-2-1-25,1-1 17,-1 1 49,1-1-35,1 1 40,0-2-55,1 2 40,0-1-26,1 1 40,1-1-116,0 1 59,0 0-58,-3 0 58,2 0 10,-5 1-9,4 0 6,-5 0-1,3 1-10,-3 0 3,0 0-11,0 0 50,1 0-1,0 0 13,1 0 15,-1 0-53,2-1 26,0 1-6,-2-1-6,2 1 11,-1-1-9,0 1-26,0 0 21,-1 0-20,0 0 19,-1 0 18,2 0-14,-3-1 13,5 1-22,-5-1 11,6 1-10,-5-1 9,3 1-23,-4-1 12,2 1-10,-3 0 16,1 0-20,-3-1 13,2 1-14,-3-1-17,2 0 25,-1 0-26,-1 0 30,1-1 9,-1 0-11,-1 1 8,1-1-13,-1 0 13,1 0-11,-1 1 11,2-1-8,-2 1 0,1 0 2,-1 0 1,-1 0-3,0 1 4,0-1-4,0 0-18,-1 1 15,0-1-16,-1 1 20,0 0-5,0 0 4,-1 0-8,1 0 7,-3 0-1,3 0 1,-3 0 1,3 0-3,-2-1 46,2 0-32,-1 0 39,1-1-48,-2 2 6,2-2-5,-1 2-1,2-1 1,-2 0 3,1 1 0,-1 0-15,0 0 10,0 0-13,0 0 18,2 0-12,-2 0 7,2 0-11,0 0 13,1 0-10,0 0 7,1 0-10,1 0 11,-1 0-4,3 0 4,-2 0 23,2 0-18,0 0 20,-1 0-24,0 0 55,1 0-39,-2 0 44,1 0-54,0 0-18,1-1 16,-1 0-15,2 0 22,-1-1-27,0 0 20,0 0-20,0-1 5,0 1 11,-1 0-18,-2 1 11,1-1 2,-2 1-5,0 0 4,-1 1 4,0 0-6,-1 0 5,1 0 0,-1 0-25,1 0 19,0 0-20,-1-1 24,0 0-1,0 0-2,0-1 1,-1 0 44,0 0-30,-1 1 32,1-1-23,-1 1-12,0 1 15,-1-1-16,1 1-6,-1 0 7,0 0-6,2 0 12,-3 0-12,2-1 10,-3 0-10,1 0-2,0 0 6,-1 0-8,-1-1 10,1 1 25,-2-1-19,1 0 15,-1 0 13,-2 0-27,0 0 33,-3 1-36,3 0-14,-3 1 11,1-1-13,-1 1 23,1 0-28,0 0 21,-1 0-22,1 0 24,-2 0-14,1 0 9,0 0-15,0 0 30,-2 0-19,1 0 18,-1 0-22,0 0 6,1 0-4,-2 0 5,1 0-4,0 0 3,0 0 0,0 0 2,1 0-30,0 0 22,0 0-24,0 0 30,0 0 7,1-1-5,-2 0 1,2 1 32,-1 0-33,1 0 33,0-1-34,-1 0-1,2 1 6,0 0-4,2 0-54,1 0 39,1 0-40,2 0 54,0 0-67,1 0 46,-2 0-53,1 0 112,-2 0-40,1 0 38,-2 0-58,-2 0 57,1 0 7,-3 0 9,2 0 12,-2 0-56,2 0 15,0 0-3,0 0-57,-1 0 54,2 0-48,-1 0 63,1 0-65,-1 0-5,1 0-13,-2 0 2,0 1 6,-1 0-30,-1 0 9,-1 0 44,0-1 15,-1 0-707,0 0 381,-1 1-537,0 0 709,0 2 71,-2 5 83,0 2 0,-1 4 0</inkml:trace>
  <inkml:trace contextRef="#ctx1" brushRef="#br1" timeOffset="10">2760 3123,'24'-13,"-8"6,0 3,-7 5,4 0,2 0,-3 0,2 0,-2-1,1 1,1-1,-1 1,0-1,1 0,-2 0,2 0,0 0,-1-1,0 1,0 0,0-1,1 1,-1 0,0 0,0 0,1-1,-1 0,1 0,-2-1,1 1,0-1,0 0,0 0,0 1,0 0,0 0,1 1,-2 0,2 0,-1 0,0 0,0-1,-1-1,2 0,-1 0,-1 0,3 1,-3-1,3 0,-3-1,1 0,-1 0,1 0,-1 0,1 2,0 0,0 1,1 0,-1 0,1 0,0 0,-1 0,0-1,1-1,-2 1,3-1,-2 1,1 0,-2 1,2 0,-2 0,2 0,0 0,-1 0,1 0,-1 1,0-1,0 0,1 0,0 0,1 0,-2 0,0 0,0 1,-1-1,2 1,-1-1,0 1,1-1,-1 0,2 0,-3 0,2 0,0 0,-1 0,0 0,1 0,-2 0,1 0,0 0,-1 1,1 0,-1 1,2-1,-1 1,0-1,0 1,0 0,1-1,-1 0,1-1,-1 0,-1 0,2 0,-1 0,0 0,1 0,-2 0,2 0,-1-1,-1 0,1-2,-2-1,0-1</inkml:trace>
  <inkml:trace contextRef="#ctx1" brushRef="#br1" timeOffset="11">4281 3323,'-34'-7,"10"4,7 3,7 8,4 0,2 6,8-5,4 2,7-6,-11 5,4-3,-15 12,10-8,-3 3,10-4,-1-3,-5 5,-1-2,-14 5,4-6,-4 1,2 0,12-1,-7 3,21-1,-19 0,8 0,-14 2,5 0,-1-2,3 3,-1-3,-1 2,-4 0,3-3,-3 3,3-1,1 1,1 0,4-1,4-1,4-2,4-4,-2-2,4-2,-5-1,4 0,-2 1,-16 7,1-1,-28 11,15-10,-9 4,11-5,3 1,-1 1,3 1,12 0,-1 0,19-3,-13-2,8-1,-18 7,3-3,-16 14,6-12,-6 6,4-8,1 0,-1 1,2 1,10 2,-1-3,16 1,-19 2,7-4,-21 9,9-10,-5 6,5-3,2-2,-3 7,5-4,0 1,8 1,1-5,7 2,-12 2,3-4,-15 9,4-8,-2 2,1 0,3-3,-4 6,4-3,0-1,1 4,3-3,-1 4,-2-3,1 0,-3 0,3 0,-1 0,1 2,0-3,-4 2,-1-1,1-2,-2 3,5-4,-2 4,3-1,3 0,1 1,5-1,-1 0,1-1,-3 2,-4 0,1-1,-3 2,4-2,-4 1,1-1,-4-1,-3 1,2-3,-4 3,6-2,-2 0,4 4,0-3,3 3,0-1,3-1,0 1,2-1,1-1,0 1,-2-1,-2 2,-4 0,0 0,-1 0,-1 0,1-3,-5 2,-1-3,-1 0,-3-3,0 0,0-3,0 0,-1 0,2 0,-3 0,3 2,0-1,-1 2,0-2,2 1,-3 0,2-1,-5 1,-3 0,-4-1,-4 0,-3-1,-1 0,-1 0,2 0,1-1,2 0,0 1,1-1,2 0,0-1,3 0,1 0,6 0,1-1,26 1,-5-1,40 0,-21-2,17 0,-14-1,0-1,1 0,-2-1,2 1,-4-1,0 1,-2-1,-1 1,-2 0,-3 1,-4 0,-22 1,-1 0,-35 1,14 0,-13 1,11 0,2 0,2 0,2 0,3 0,2 0,2 0,3 0,1 0,0 0,0 0,-2 0,0 0,1 0,1 0,1 0,-1 0,1 0,0 0,21-9,-3 3,32-14,-17 10,7-4,-13 7,-23 1,6-1,-31 1,19 3,-12 1,14 2,-1 0,2 1,-2-1,1 2,0-1,0 0,1 0,-1 0,2-1,-2 0,1 0,0 0,0 0,22-5,-3 1,37-8,-18 4,14-2,-14 3,-2 0,-2 1,-2 1,-2 0,-2 1,-2 1,1-1,-26 1,5-1,-42 0,18 3,-18-1,13 2,-1 0,1 0,0 0,6 0,3 0,8 1,4 1,23 4,1-2,33 7,-13-8,14 2,-12-5,2 0,-4 0,3-2,-5 0,2-2,-4-1,-1 0,0-1,-5 0,-2 0,-3 0,-5-3,-9-1,-5-4,-14 1,-4 2,-5 3,-1 2,-1 1,1 1,-2 0,2 1,1 0,1 1,1 0,1 0,2 1,1-1,2 0,3 1,-1 0,5-1,21-6,2 2,39-11,-13 8,19-4,-13 5,3 0,-1 0,1-1,-4 0,1-1,-7 1,-3-1,-8 1,-4 0,-5 1,-3-1,-12-2,-5 0,-14-2,-5 6,-10 1,-3 5,-7 0,1 0,0 1,1 0,6 0,3 1,7 0,5 1,5 1,4 3,17-1,0 4,26-5,-14-1,9-3,-11-2,1-2,-1 0,2-2,2 0,1 0,4 1,4 0,1 0,5 1,-4 1,3 1,-5 1,0 0,-1 0,-2 2,-4 1,-3 2,-4 2,-3 3,-3 0,-2 5,-2-2,-1 4,-1-2,0-1,1 2,-1-2,0 1,-6 1,0-4,-9 4,0-5,-6 0,1-2,-1-1,1-1,1 1,1-1,4-1,1 3,11 1,0 2,17 2,-3-7,7 0,-3-6,2 1,1-1,2-1,0 0,4-1,0-1,4-1,0 0,3 0,0 0,-3 1,-2 0,-7 1,-2 1,-6 1,-20 0,-3 0,-32 0,8 0,-11 0,4 0,3 0,-4 0,4 0,2 0,6 0,4 0,8 0,2 0,27-6,-2 2,40-10,-17 5,16-4,-9 2,-3 1,7-3,-8 2,1-2,-7 2,-5 0,-4 1,-6 0,-5 0,-4-1,-10-2,-3 1,-11 1,0 4,-2 1,-2 2,-1 1,0 1,-6 0,4 0,-2 1,0 1,1 0,-3 0,3 0,0 0,4 0,4 0,3 0,24 0,-2-3,35-2,-17-2,13-3,-14 0,2-1,-2 0,3 0,-6 1,1-1,-6 2,-1-1,-2 2,-3-1,-16 0,-1 1,-28 0,7 5,-13 0,6 3,-2 0,0 1,1 0,2 0,5 0,5 1,7-1,2 1,27-1,-4 0,40-3,-21-2,15-3,-15-1,-2-1,1-1,-1 0,-2 0,2-1,-6 1,2 0,-7 1,-1 0,-3-1,-3 0,-8-2,-2 1,-12 2,0 5,-7 2,-3 1,-2 1,-6 0,-2 0,-4 0,-2 0,1-1,2-1,5 0,7 0,5 0,7 1,22-1,1 0,32-3,-11 0,12-1,-10-2,0 1,0-3,-2 2,2-2,-3 1,4-1,-6 1,-1 1,-4-1,-5 2,-2 0,-29 3,6 1,-42 2,24 3,-14 0,19 2,4-1,2 0,26 2,-3-2,40 1,-20-4,17-1,-14-3,-2-1,2 0,-5 1,1-2,-4 1,-2 0,-3 0,-3 0,-2 0,-19-5,-1 3,-31-6,12 8,-15 0,11 4,-6 0,6 1,-7-1,9-1,-1 1,10 0,4 0,21-4,1 1,31-7,-13 5,14-4,-12 3,3-2,-1 1,1-2,-2 0,1 0,-4 0,-2 1,-6 0,-3 1,-13-4,-5 2,-17-7,-1 9,-8-3,0 6,-1 1,-4 0,0 0,-3 1,2 0,0 0,7 0,2 1,7 1,0 0,6 0,25-2,-2 1,45-6,-25 2,19-2,-19 0,4-1,-4 1,0-2,-2 1,-1-1,-3 1,-2-1,-4 2,-4 0,-19-2,-3 2,-28-5,8 8,-12-1,6 6,0 0,-3-1,4 1,-1 0,6 0,1-1,5 1,3 0,4-1,1 0,26-5,-2 1,41-8,-17 5,15-3,-14 4,-2 0,1-2,-2 1,1-1,-3 0,-1 0,-1 0,-3-1,-2 1,-4 0,-5 2,-20-2,-3 3,-34-4,8 7,-17-1,9 4,-4 0,-1 0,2 1,-3-1,6 0,-2 0,4 0,3 0,0 0,6 0,1-1,5 0,2-1,6 0,3-1,25-4,0 1,35-6,-12 5,15-2,-11 5,-1 1,-1 1,-5 0,-1 0,-6 1,-2 0,-5-1,-24 0,0 0,-40-1,18 2,-16-1,13 2,3 0,-3 0,4 0,-3 0,4 0,-4 0,2 1,-2-1,4 1,-1 0,4 1,0 0,3 1,5 0,3-1,19 6,1-3,28 7,-10-9,11 2,-9-5,4 0,-1 0,3 0,-3 0,2 0,-4 0,-2 0,-3 0,-4 0,-27 7,-3-1,-42 11,13-8,-16 4,16-7,-4 0,5 0,-3 0,7 0,1 0,7 0,2 0,6 0,-1 1,6-2,1 1,4 0,18 0,0 0,32-3,-11-2,18-3,-7-2,5-2,-1 1,2-1,1 1,-1 0,2 1,-7 2,0 1,-10 0,-6 1,-6 0,-25 7,-3-1,-39 13,11-7,-18 6,8-6,2 1,0-1,3 1,6-1,2 1,7-1,2 2,4-2,4 1,3 0,3-1,2 0,2-1,3 2,1-1,2 3,7-3,3 1,11-1,1-3,10 0,3-4,5 0,5-1,0-1,3 0,-1-2,-1 0,-2-1,-4 1,-8 0,-5 0,-8 0,-20 6,-3-2,-34 11,9-7,-15 3,5-3,3 0,-2 0,3 0,2 0,2 1,4 0,2 0,4 0,0 0,4 0,2 1,2-2,2 1,2-2,3 3,7 1,5 1,11 1,5-5,9 0,3-5,6-1,1-2,4 0,-2-1,1 0,-2 0,-1 0,-3 0,-5 1,-4 1,-7 1,-5 1,-12 7,-7-2,-18 9,-2-8,-10 4,0-6,-2 0,-2 0,-2 0,1-2,-2 1,4-1,2-1,7 1,3-1,7 1,3 0,7 3,8 1,5 4,13-4,1-1,7-3,3-2,1-1,3 0,2-1,-3 1,5-1,-2-1,1 1,-2-1,-3 0,-5 0,-5 1,-5 0,-22 4,-3 0,-32 7,6-5,-8 2,6-3,4-1,-1 0,2-1,3 1,5-1,5 1,4-2,23-11,-1 1,33-21,-12 12,14-10,-9 6,3-1,2-3,2-1,1-3,-2 1,0-3,-3 2,-2 1,-3 2,-6 0,-2 2,-6 0,-3 1,-5 2,-3 0,-4 2,-4 1,-4 2,-7 1,-4 2,-7 3,-5 1,-2 4,-8 1,-1 2,-8-1,4 2,-1 0,7 3,6-1,7 3,7-1,4 2,19 0,2-1,27 0,-8-6,13-3,-3-6,-1-1,6-4,-2 0,4-4,-2 1,-1-2,-5 2,-6 1,-5 2,-7 3,-6 2,-16-1,-5 2,-23 0,1 5,-13 1,2 4,-3 1,0 2,-1 0,6 2,0-1,8 0,4 0,5 0,6-1,3 0,24-6,0-2,34-9,-12 0,11-5,-10 2,-4-1,-3 0,-3 1,-5 0,-4 1,-4 1,-4 1,-8-1,-3 3,-13-1,-2 4,-10 1,-3 4,-2 0,-4 1,4 1,-1-1,5 1,4 0,5 0,3 1,5-1,3-7,4 2,2-15,4 7,-2-7,0 4,-3-1,-3 0,-3 0,-3 0,-3 1,-1 1,-1 3,-2 1,2 4,-2 1,5 3,-1 1,6 1,-1 5,6 2,-1 6,5 2,1-2,3 4,1-4,0 2,2-1,0 0,1 0,-2-1,1 2,0-2,0 3,3-2,1 0,4 2,-1-4,2 1,-2-2,1-2,0 2,-1-3,0 5,-3-2,0 4,-1 1,-1 0,1 3,3 1,2 2,4 2,2 0</inkml:trace>
  <inkml:trace contextRef="#ctx0" brushRef="#br3" timeOffset="25">6415 3117 9502,'0'-8'3656,"0"6"-3046,0 4 861,0 0-1366,0 7-20,0 0 11,0 5-5,-1 1-3,-1 1-12,-2 4 14,0 1-78,-1 2 73,-2 4-98,-1 1 35,-1 3 136,1 1-6,-1 1 119,0-1-98,0 1 33,1-2-31,0 0 19,3-5 42,1-2-48,3-4 9,0-4-24,3-1-162,2-4 31,4-3-91,2-3 80,2-1 38,2-3 28,2-2-19,1-3-187,0-2-3,2-3-110,-2-2 99,1-1-424,-2 1 102,-1-2-288,-2 4-422,-2 0 357,-4 3-389,-1 2 689,-2 1 251,-1-1 247,0 1 0,0-2 0</inkml:trace>
  <inkml:trace contextRef="#ctx1" brushRef="#br1" timeOffset="13">3097 4997,'-35'-2,"9"1,6 2,7 1,1-1,18-5,-6 2,32-9,-25 7,7-9,-12 5,-7-8,11 4,-6-1,-3 2,-2 4,-18-1,11 5,-6 1,24-4,-3 1,24-10,-17 8,9-4,-13 0,-1 3,-3-8,-6 5,-3 0,-8 3,3 4,-2-1,5-4,4 2,2-10,-2 7,2-2,-10 2,4 5,-4-3,1 3,18-6,-10 6,28-10,-35 9,15-3,-36 2,15 5,-5-1,24-6,1 4,22-14,-11 10,6-4,-8 5,-1 1,-1-2,-14-2,1 0,-21-2,7 6,-6 0,9 5,0-1,20-6,-5 3,31-9,-20 7,11-1,-28 0,2 4,-22-8,12 9,-5-2,22-2,-1 3,21-12,-16 10,9-4,-24 4,4 2,-20-5,13 6,-6-3,11-2,1 1,3-9,-1 5,3 0,1-2,4 5,-10-5,1 5,-16 1,6 3,-4 2,22-4,-2 2,26-10,-15 7,8-2,-11 3,-3-2,-9-2,-2 0,-17 0,8 5,-6 1,4 3,2-1,-3 1,20-6,-5 2,29-9,-19 8,10-3,-24 0,1 3,-18-7,7 10,-5-2,4 5,20-7,-7 3,29-12,-20 10,11-3,-18-1,1 4,-7-11,10 7,-4-1,12-2,-5 7,4-5,-16 2,3 2,-17-2,9 7,-7-1,3 4,3 0,-5 0,4 0,-1-1,0 0,18-7,-2 0,31-8,-13 8,12-3,-13 6,-2 0,-3 1,-3 1,-15-7,3 3,-26-9,12 11,-10-2,5 7,0 0,-2 0,1 0,-1 0,5 0,1 0,25-4,-3 2,37-8,-21 5,11-3,-17 2,-1 0,-4 1,0-1,-3-2,-1-2,-5-3,-6 1,-6 1,-4 3,-1 3,-1 1,0 2,0 0,0 1,2-1,21-4,-6 1,35-7,-21 5,13-3,-15 4,-2 0,-1-1,-3-2,-3-2,-5-1,-7-1,-3 5,-3 1,0 3,1 0,0 1,-1-1,-1 1,-2-2,3 1,-2 0,2-1,2 0,11-5,-1 2,18-7,-9 10,3-6,7 19,-1-1,15 14</inkml:trace>
  <inkml:trace contextRef="#ctx0" brushRef="#br3" timeOffset="27">6336 3414 9502,'0'-13'2407,"1"7"-1590,-1-1-223,2 0 270,0 1-372,1-1-82,0 2-114,1 0 65,1 0-473,2 1 77,1 1-287,2 0-192,4 1 219,3-2-149,4 0 273,5-1 171,3-2 0,2 0 0</inkml:trace>
  <inkml:trace contextRef="#ctx1" brushRef="#br1" timeOffset="15">3109 5298,'-26'-2,"12"1,18-2,5 2,23-3,-20 2,9-1,-9 1,-2 0,8 0,-5 1,2-1,0 2,0-1,3 1,-1 0,-1 0,-2 0,0 0,-1 0,2 0,-1-2,0 2,1-2,-3 1,2-1,-1 1,1-1,1 1,-2-1,0 1,1 0,-2-1,2 1,0 1,-2-1,4 1,-5-1,5 1,-3 0,1 0,1 0,-2 0,2-1,-3 0,3-1,-3 0,5 0,-5 0,5 0,-6 1,2-1,1 2,-3 0,4 0,-3 0,1 0,0 2,-1 2,1 2</inkml:trace>
  <inkml:trace contextRef="#ctx0" brushRef="#br0" timeOffset="29">6169 5321 11661,'11'1'306,"-6"-2"-219,-1 1-3,1-1 9,0 1-9,1-1 14,2 1-1,1 0-231,4 0 20,1 0-180,4 0-209,2 0 176,2 1-222,1-1 258,0 2-300,1-1 410,1 0-266,1 0 447,2-2 0,2 1 0</inkml:trace>
  <inkml:trace contextRef="#ctx0" brushRef="#br0" timeOffset="30">5514 5346 9502,'7'-1'798,"-5"0"-581,0 0 114,1-1-125,0 0 68,1-1-53,1 1-1,0 0-71,5 1-17,0 0-51,5 1 65,-2-1-217,2 1 50,-2 0-125,-2 0 128,1 1-297,-2 0 72,1 0-212,-3 1-156,3 0 214,-1 0-239,3 0 377,-1-1 83,5 1 176,1-2 0,3 0 0</inkml:trace>
  <inkml:trace contextRef="#ctx0" brushRef="#br0" timeOffset="31">4928 5377 9835,'13'-7'903,"-8"4"-610,1 0-84,0 1 96,0-1 0,0 0-41,1 1 50,0 0-276,0 1 19,2 0-155,-2 0 84,2 1-294,-2 0 93,2 0-186,-1 0 211,0 1-107,0 0 43,-1 1-116,4 1 79,-1 0-221,3 0 299,-1 0-192,0 0 405,1 1 0,0 0 0</inkml:trace>
  <inkml:trace contextRef="#ctx0" brushRef="#br0" timeOffset="32">4171 5402 8981,'14'0'1254,"-8"0"-1059,0 0 35,0 0-14,2-1-16,0-1-79,1 1-7,0 0-34,1 1 55,0-1-78,2 0 7,-1 1-77,1 0 89,1 0-236,0 0 92,2 0-178,0 0-190,2 0 122,2 0-178,0 0 195,1 0-18,-1 0 32,2 0 48,-3 0 86,2-1 149,-3 0 0,2-2 0</inkml:trace>
  <inkml:trace contextRef="#ctx0" brushRef="#br0" timeOffset="33">3468 5432 9496,'0'-7'470,"0"5"-72,1 0-109,2 0-166,1 0-16,2 0-63,1 0-55,2 1 31,1-1-12,0 0 18,1 1-100,1 0 31,1 0-112,1 0 81,0 1-151,3 0 57,1 0-112,0 0-104,1 0 119,2 0-162,-1 0 249,2 1 61,0 1 117,0 1 0,0 0 0</inkml:trace>
  <inkml:trace contextRef="#ctx1" brushRef="#br4" timeOffset="21">3248 5601,'3'28,"0"-10,0-2,1-7,1 3,1 1,-2-1,-1 0,0 0,-1 0,2 1,-1-1,2 0,1 0,0-2,3 2,-2-4,3 2,-1-1,-1 1,-1 1,1 0,-1 0,3-2,0-1,0-1,1 1,-2-1,1 2,0-2,1 0,1-2,0-1,0-1,1-2,-1-3,0-3,-1-3,-3-1,1-2,-1 1,-1-1,1 0,-1 1,1 0,1 0,-1 1,1-1,-1 0,1 1,0-1,-1 1,1-1,0 0,0-1,-1 1,0-1,-1 1,-1-1,2 0,-4 0,3-1,-3 0,1 0,0 1,2 0,1 1,0 0,1 1,-2-2,0 1,-1-1,-14 2,6 2,-23 7,16-2,-8 4,2-1,6-1,-9 1,6 0,-1 0,-2 0,4 0,-3 0,-1 0,4 0,-4 0,4-1,-4 0,2 0,0 0,-3 0,4 1,-5-1,5 2,-3 0,3 0,-1 1,-2 0,2 0,-3 1,2-2,1 1,-2 0,3-2,-1 1,0-1,1-5,-1 3,2-7,-2 7,0-3,0 5,0 0,1-1,-1-2,1-1,18-4,-3 1,31-1,-20 5,12 1,-12 1,-2 1,3-1,-2 0,1 0,-1 0,1 0,-1 0,0 0,0 0,0 0,-20 1,3 1,-32 1,19-1,-11 1,15-1,-2-1,2 0,-3-1,3 1,0-1,-1-1,23 3,-9-3,35 6,-23-5,11 3,-10-3,-3 1,8 0,-6 1,3-1,-1 1,-2 0,4-1,-3 1,0 1,-4 5,-5 1,-6 8,-4-5,-3 1,-1-2,2-2,-1 3,2-2,2 1,8 1,3-4,13-2,-6-5,6-3,-6-2,1 0,-1-1,1-1,0 2,0-1,-1 0,0 1,-1 1,-20 7,4-1,-34 13,23-8,-12 4,17-4,1 1,1 2,8 0,4 0,10-2,1-4,-1-3,1-2,-4 0,4 0,-3 0,-8 11,0-6,-17 17,9-14,-6 7,19-17,-3 1,19-14,-12 6,6-5,-8 4,-2 0,2-1,-2 1,0-1,-1 0,-1 0,0-2,-1 3,0-3,-2 2,-2-2,-1 0,-1 1,2-2,4 2,1 0,4 0,-2 2,1-1,-1 3,1-1,-1 1,1 0,0-1,-1 0,0 0,0 0,-1 1</inkml:trace>
  <inkml:trace contextRef="#ctx0" brushRef="#br0" timeOffset="35">2693 5451 9955,'0'-6'1024,"0"4"-767,0 0 85,0 1-256,1 0 97,1 0-222,3 1 119,0-1-127,2 1 82,2 0-108,2 0-9,0-1 35,4 1-52,-1 0 53,4 0-197,-1 0 63,1 0-144,2 0-176,-1 0 112,4 1-40,-3 0 212,5 2 216,-1 2 0,3 0 0</inkml:trace>
  <inkml:trace contextRef="#ctx0" brushRef="#br0" timeOffset="36">2000 5464 10294,'15'-5'793,"-9"3"-748,2 1 13,-3-1-263,4 1 125,-1 0-176,3 0 65,1 0 98,0 1-56,2 0 117,-1 0-198,1 0 76,0 0-142,0 0 152,2 0 74,0 2 70,3 1 0,0 2 0</inkml:trace>
  <inkml:trace contextRef="#ctx0" brushRef="#br0" timeOffset="37">690 5492 10625,'-1'-7'1682,"0"4"-1313,1 1-96,1 0-77,-1 1-19,2-1-35,0 0-11,2 0-196,1 1 50,2-1-108,0 1-205,2 0 135,1 1-185,1-1 172,0 1-112,3 0 21,1 0-100,3 0-319,2 0 495,3 0-289,3 1 510,4 0 0,2 2 0</inkml:trace>
  <inkml:trace contextRef="#ctx0" brushRef="#br0" timeOffset="38">218 5472 12308,'17'-3'-225,"-9"2"54,2 1-145,0 0 115,1 0-157,1 0 168,1 0-267,-1 0 110,2 0-66,1 0 204,2 0 209,2-1 0,2 1 0</inkml:trace>
  <inkml:trace contextRef="#ctx0" brushRef="#br0" timeOffset="39">1360 5502 9502,'-7'0'-281,"4"-1"419,2 0 39,0 0 41,1 0-17,-1-1-31,1 1-15,0-1 19,0 1 53,0-1-34,0 1 72,0-1-28,0 0-36,0 1-11,0-1-44,0 1 173,0-1-59,0 1 80,2 0-127,-1 0-206,4 0 32,-1 1-93,2 0 111,1 0-188,0 0 93,2 0-165,1 0 108,2 0-299,2 0 97,3 0-226,2 1 42,1 0 101,3 0-54,0 1 216,5 0 103,-2 1 115,3 0 0,-1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5:5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5:55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6:55.053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46.008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455 10 9502,'-6'-3'1365,"3"2"-922,1 0-128,-1 0-98,1 0 146,-1 0-88,0 1 93,-1-1-62,1 1-73,-1 0 39,0 0-88,-1 0 1,-1 1 79,-1 1-33,-1 4 118,-2 1-25,-2 3-52,-2 2 28,-3 2-29,-2 2-32,-2 3 24,-2-1-67,-2 2 67,0 0-51,-2 0 62,3 1 33,-3 1-40,4-2 76,-1 1-132,4-3 19,0-1-94,4-3 19,1-2-119,5-2 39,1-2-94,4-2 106,1-2-359,3-2 220,2-4-604,2 0 340,4-7-176,-1 1 186,2-3-16,-1 1 22,-1 2-41,0-1-1,0 2 98,-1-1-51,0 0 101,0 2-55,1-2 49,0 1-11,0-2-41,1 0 36,-1-1-16,1 0 90,-1 0 72,1 0 14,-1 1-14,0-1-62,0 2 105,0 0-19,-1 1 206,2 1-97,-2 0 63,3 0-88,-1-1-47,2 1 60,0 0-23,1 0 59,-1-1-11,2 0 2,-1 0-9,-1 1-25,1-1 69,-2 1-39,0 0 94,-1 1 67,-1 0-26,0 2 48,-2 0-58,0 2-90,0-1 155,0 1-80,0 1 129,0-1-25,1 0-41,-1 0 34,0 0-26,0 0 6,1 0-34,0 0-26,0 1-10,1 0-48,0 0 34,1 1-46,1 1 61,2 3 1,1 0 11,2 2 31,2 2-32,3 0 0,1 1 0,1 0-129,2 1-4,-1 1-16,2 1-103,-1-1 90,1 2-90,-2 0 5,-1 0 46,-1 1-60,-2-1 95,0 1-27,-4-1 77,-1-1-132,-1 0 47,-3 0-127,-1 1 40,0 0 10,-2 0-248,0 0 98,-1-3-161,0-1 164,1-4 72,1 1-554,1-2 129,1-1-349,0 0-378,0-2 403,-1 1-110,2-1 535,0 3 474,2 2 0,1 1 0</inkml:trace>
  <inkml:trace contextRef="#ctx0" brushRef="#br0" timeOffset="1">451 160 9502,'-3'-13'658,"2"6"-299,0 1-53,0 0 46,1-1-75,-1 0-19,1 1-17,-1 0 10,1 1-74,-1 0 156,1 2-63,0-1 92,0 2 38,-1 0-107,1 0 424,0 1-308,-1 0 421,0 0-452,-1 1 86,1 0-184,-1 0-48,1 2-34,0 0-20,0 3-47,0 0-44,1 3 48,-1 2-98,0 0 40,0 2-15,1 3 14,-1 1-23,0 2 12,0 3-94,-1 3 77,1 3-2,-2 4 28,1 2 2,-1 4 66,0 2 68,-1 6 44,0-1 35,0 3-69,0-1 24,1-3-65,1 0 48,0-4-49,1-3 1,0-2-8,1-3-142,0-4 18,0-2-90,0-4 101,0-2-286,0-3 125,0-3-204,0-2-260,0-3 161,0-3-246,0-1 252,0-1-685,0-1 628,-1-1-997,-1 0 938,-1-1-224,0-1-210,0 0 288,0-1-248,0-1 94,2-2 511,0 0-126,-1-1 431,0-2 0,-1-1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35:44.089"/>
    </inkml:context>
    <inkml:brush xml:id="br0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35:44.090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375" units="cm"/>
      <inkml:brushProperty name="height" value="0.0375" units="cm"/>
    </inkml:brush>
  </inkml:definitions>
  <inkml:trace contextRef="#ctx0" brushRef="#br0">225 1164,'-22'-16,"7"7,1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1">15 725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0" brushRef="#br0" timeOffset="2">615 1960,'-24'-23,"-2"10,-2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0" timeOffset="3">6264 595,'18'-23,"-8"8,-2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0" brushRef="#br0" timeOffset="4">5880 1024,'-12'-34,"3"8,1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0" timeOffset="5">212 1214,'-27'-14,"8"6,3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0" timeOffset="6">6064 1808,'-36'-13,"6"7,2 6,5 7,0 1,-1 1,5-1,1 0,5-2,0 1,24-5,-5-1,37-9,-21 1,13-4,-15 2,0-1,-2 1,-1 1,-3 0,-2 1,-20 2,3 3,-29 3,18 3,-9 3,13 2,3-1,0 4,5 0,2 3,5 3,1 1</inkml:trace>
  <inkml:trace contextRef="#ctx0" brushRef="#br0" timeOffset="7">275 2224,'33'6,"-8"-3,-4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2" timeOffset="7">131 2513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2" timeOffset="8">6167 2630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2" timeOffset="9">6099 2770 9502,'-10'-2'1513,"5"0"-1106,1 0 229,0 1-168,1 0 940,0 0-835,4 2 406,1-1-897,5 2-7,0-1-91,4 0 103,0-1-369,4 0 138,0 0-229,4-1-698,0-1 803,3-2-670,2-2 938,3-1 0,2-3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0:05.634"/>
    </inkml:context>
    <inkml:brush xml:id="br0">
      <inkml:brushProperty name="width" value="0.075" units="cm"/>
      <inkml:brushProperty name="height" value="0.075" units="cm"/>
      <inkml:brushProperty name="color" value="#E71225"/>
    </inkml:brush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008C3A"/>
    </inkml:brush>
    <inkml:context xml:id="ctx1">
      <inkml:inkSource xml:id="inkSrc15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9:10:05.649"/>
    </inkml:context>
    <inkml:brush xml:id="br3">
      <inkml:brushProperty name="width" value="0.05" units="cm"/>
      <inkml:brushProperty name="height" value="0.3" units="cm"/>
      <inkml:brushProperty name="color" value="#E6E6E6"/>
      <inkml:brushProperty name="transparency" value="127"/>
      <inkml:brushProperty name="tip" value="rectangle"/>
      <inkml:brushProperty name="ignorePressure" value="1"/>
    </inkml:brush>
  </inkml:definitions>
  <inkml:trace contextRef="#ctx0" brushRef="#br0">4987 27 9502,'-7'-2'566,"4"-1"-119,2 1 377,0-1-110,1 0-230,0 1 67,0-1-271,1 1-115,1 0-66,3 1-4,2-1-233,2 1 68,2 1-154,1 0 141,2 0-49,2 0 50,1 0-54,3 0-581,-1 0 556,2 0-519,1 3 680,2 1 0,2 1 0</inkml:trace>
  <inkml:trace contextRef="#ctx0" brushRef="#br0" timeOffset="1">5532 15 11071,'1'-7'1428,"1"4"-1350,1 2-2,2-1-148,2 1-79,1 1-169,3 0-50,3 0-28,2 0-28,3 0 161,1 2-39,2 1 167,1 2 137,3 2 0,1 1 0</inkml:trace>
  <inkml:trace contextRef="#ctx0" brushRef="#br0" timeOffset="2">6080 44 9686,'0'-9'1471,"0"6"-1119,0 0-77,1 1 168,1 0-76,1 0 125,3-1-252,2 2-53,2-2-95,3 2-277,1-1 78,2 1-196,2 0 231,2 1-620,-1 0 555,2 1-542,1 3 679,1 2 0,2 2 0</inkml:trace>
  <inkml:trace contextRef="#ctx0" brushRef="#br0" timeOffset="3">4371 64 9502,'-9'-1'259,"7"1"-211,0-1 370,1 0-91,1-1 249,0 1-210,0-1-133,0 0-60,2-1-30,2 1-85,2 0 11,1-1-66,1 2 7,1-1-5,1 0 36,1 1 28,1-1-141,1 2 50,1-1-138,1 1 75,0-1-257,0 1 39,1 0-170,-1 0 257,1 0 117,0 2 99,1 0 0,0 1 0</inkml:trace>
  <inkml:trace contextRef="#ctx0" brushRef="#br0" timeOffset="4">48 64 9526,'-5'0'-846,"3"0"600,1 1 153,0-1 82,1 2-25,0-1 618,0 1-177,-1-1 374,0 0-290,0 0-33,0-1 92,0 0-106,-1 0-117,2-1-272,2 0-41,2 0-67,1 0 85,0-1 41,1 1 68,-1 0-18,1 1-6,-2-1-110,1 1 45,-1-1-20,0 1-93,1-1 39,0 1-124,-1 0 31,2 0 34,1 0-29,0 0 91,1 0-217,2 0 96,1 0-175,1 0 109,2 0-145,0-1 64,0-1-120,0 1 147,-2 0-167,-1 1 271,-2-1-126,1 0 284,-1 1 0,1-1 0</inkml:trace>
  <inkml:trace contextRef="#ctx0" brushRef="#br0" timeOffset="5">561 103 9237,'0'-6'1071,"0"3"-879,0 1-13,-1 1-48,1-1-7,0 0 6,0 0-5,0 0 20,0 0 42,0 0 25,0 0-15,0 0-13,0 1 5,0-1 29,0 1-11,0-1 108,0 1-156,1-1 83,-1 1-42,2 0 1,0 0 12,1 0-3,0 0-72,0 1 19,-1-1-12,0 0-29,-1 1 25,1-1-29,-1 1 19,1 0-90,-1-1 38,1 1-90,0 0-13,2 0-115,1 0-18,1 0-5,2 0-106,1 0 116,1 0-144,2 0 67,-1 0 49,2 0-40,1 0 62,-1 0 30,0 0 19,0 0 37,-2 0-31,-1 0 81,-1 0-57,-2 1 59,-1-1-5,-1 1 14,-1-1 21,-2 1-664,0-1 75,-2 1-420,0 0 397,-2 2 337,-1-2 121,0 3 144,-2-1 0,-1 2 0</inkml:trace>
  <inkml:trace contextRef="#ctx0" brushRef="#br0" timeOffset="6">2113 86 9502,'-6'0'837,"4"0"-477,3-1 307,0 0-602,5-1-67,-1 1 95,1 0-39,0 1 81,-1 0-80,1 0 88,0 0-19,1 0 22,0 0-13,1 0-154,1 0 23,1 0-98,1 0 115,1 0-93,1 0 85,0-1-90,1 1-200,1-1 79,2 0-170,0 1-179,1-1 128,1 0-229,-1 0 364,-1 1 101,1-2 185,-1 0 0,1-2 0</inkml:trace>
  <inkml:trace contextRef="#ctx0" brushRef="#br0" timeOffset="7">2568 82 8963,'5'-6'1967,"-3"4"-1624,0 0 58,0 1-139,1 0-64,0 1-43,1-1-24,0 1-71,1 0-2,1 0-11,1 0-116,1 0 92,1 0-125,0 0 143,1 0-129,1 0 62,0 0-92,1 0 7,1 0-197,0 0 8,1 0-126,1 0-118,0 0 176,1 0-14,0 0 194,1 0 188,1-1 0,0-1 0</inkml:trace>
  <inkml:trace contextRef="#ctx0" brushRef="#br0" timeOffset="8">1505 68 12594,'13'3'-210,"-6"-2"106,0-1 76,1 0-40,0 0 61,1 0-8,1 0-7,1 0-15,1 0-11,1 0-5,1 0-127,1 0 56,1 0-125,3-1 94,-2 1-215,3 0 75,-2 0-171,0 0-73,-2 0 330,-1 0-133,-1 1 342,0 0 0,-2 1 0</inkml:trace>
  <inkml:trace contextRef="#ctx0" brushRef="#br0" timeOffset="9">3785 97 9502,'-12'0'184,"8"-1"-99,-1 0-11,2-1 14,-2 0-57,2 1 100,0-1-57,0 0 57,1 0-63,0 0-2,1 0-17,1 1 100,-1-1 25,1 0 69,0 0 225,0 1 60,-1 0-148,2 0-48,1 0-394,3 0-172,2 1 80,4 0-135,2 1-25,5 1 132,-1-2-134,5 2 161,-1-1-327,2 0 135,0 0-98,0 1 235,1 0 210,2 0 0,0 2 0</inkml:trace>
  <inkml:trace contextRef="#ctx0" brushRef="#br0" timeOffset="10">472 93 9763,'2'-7'772,"-1"5"-539,1 0-11,-1 0-7,1 1-46,-1 0 11,2-1-1,-1 1-36,0-1-19,0 1-19,0 0 26,0 1-190,-1-1 12,0 1-115,1 0 82,0-1 54,0 1-152,2 0 20,-1 0-88,3 0 71,-1 0-106,2 1 21,1-1-79,1 2 74,1 0-158,0 1 246,1 1-135,2 1 312,1 0 0,1 1 0</inkml:trace>
  <inkml:trace contextRef="#ctx0" brushRef="#br0" timeOffset="11">965 103 10801,'6'-7'1026,"-3"4"-899,-1 1 3,1 0-2,-1 0 17,1 0 17,0 0-10,1 0 6,-1 0-4,0 1-18,1 0 33,0 0-34,1 0-93,1 1 11,0 0-103,1 0-74,0 0 46,2 0-67,-1 0 77,2 0 3,0 0-2,1 0-23,0 0 29,1 0-99,-1 0 18,2 0-51,-1 0-147,0 1 99,0 0-145,0 0 121,-1 0-164,-1 1 79,-1 0-103,0 0-27,-1-1 294,0 1-89,-1 1 275,0 0 0,1 2 0</inkml:trace>
  <inkml:trace contextRef="#ctx0" brushRef="#br0" timeOffset="12">3116 106 9669,'14'-3'539,"-5"1"-381,-1 0-23,3-1 19,1 0-21,2 0 6,1 0-122,3 1 36,0-1-110,1 1 114,1 0-49,-2 1 41,4 1-49,-1 0 0,1 1 0</inkml:trace>
  <inkml:trace contextRef="#ctx0" brushRef="#br1" timeOffset="13">5489 417 8255,'0'11'439,"0"-7"-362,0 0-37,0 0-14,0 0-16,0-1-3,-1 2-9,-1 1 1,-2 2 0</inkml:trace>
  <inkml:trace contextRef="#ctx0" brushRef="#br2" timeOffset="14">1 1290 9304,'4'-2'1322,"-2"1"-403,-1 1 152,0 0-778,1 0 227,-1 0-394,1 0-44,-1 0-51,1 0 28,0 0-1,-1 0 505,1 0-324,-1 0 392,1 0-624,-1 0 82,0 0-70,1 0 8,-1 0-71,1 1-1,-1-1-67,1 1-9,0 0 69,0 0-82,0 1 170,-1-2 536,1 1-309,-1-1 281,0 1-548,1 0-123,0 0 66,-1 0-4,1 0 24,-1 0 94,0-1 23,1 1 170,-1 0-61,0 0 31,0 0-116,0 0-20,1 0-65,-1 0 25,0 0-30,1 1-39,0 0 10,0-1-8,0 1 16,1 1 3,-1-1-13,0 0-19,0 1 17,0-1 10,0 0 25,-1 0-30,1-1 72,-1 1 1,0-1 11,0 1-11,1 0-9,-1-1-16,1 1 22,0 0-26,0 0-3,0 0 9,0 0-5,0 0-59,1 0 43,-1 0-48,0 1 64,0 0-54,1-1-17,-1 1-13,0 0-10,0 1 56,0-1-11,0 0 7,0 0 79,0-1 7,0 1 11,0-1 35,0-1-97,-1 2 37,1-2-44,0 2 9,0-1 6,0 0 5,0 1-38,1-1-42,-1 1-41,0-1 36,0 1-59,1 0 108,-2 0-70,2-1 73,-1 1-5,-1 0 1,1-1-12,0 0 44,0 0-44,-1 0 46,0 0-45,0 0 37,0 0-21,0-1 26,1 2-17,-1-1-9,1 1 17,0 0-13,1 0-64,0 1 44,0 0-54,0 0 69,2 1-62,0-1-14,0 2-14,0-2-16,0 2 66,1-2-17,-1 1 15,0-1 78,-1 1-62,1-2 62,-1 0-74,-1 0 97,1 0-26,-1-1 96,0 0-48,1 1-18,-1-1-24,1 1-5,-1-1-74,1 0 69,-1 1-64,1 0-1,-1 0 34,0 0-45,0-1 60,0 1-16,-1-1 10,1 0-22,-1 0 16,0 0 44,-1-1 19,1 1-4,-1-1 44,1 0-38,-1 0 8,1 0 2,-1 1-39,1 0 13,1 0-4,-1-1-46,0 1 21,0-1-24,1 1 43,0 0-70,-1 0-20,1 0-15,0 0 21,0 1-1,-1-1-12,1 0-25,0 1 18,0-1 36,0 1 13,0 0-14,-1 0 43,2 0-35,-2-1 34,2 1-16,-1 0-8,0-1 14,0 0-12,0 0 40,1 0-18,-1 0 23,0 0-33,0 0 49,0-1-35,0 1 41,0 0-22,1 0-23,-1-1 25,0 1-28,-1 0-14,1 0 11,0 0-11,0 0-9,-1 0 21,1-1-21,-1 2 24,1-2 17,-1 1-16,0-1 14,0 0-19,0 1 3,1-1-3,-1 1 1,0 0-3,1 0 3,0-1 0,2 1 1,-1 0 2,1 0-1,0 0 2,0 1-21,2-1 14,-2 1-14,1-1 16,0 1-15,0-1 8,0 1-10,-1-1 11,0 0-1,-1 1 0,1-1-1,-2 0 35,0 0-23,0 1 23,0-2 24,-1 1 11,1 0 6,-2-1-10,1 0-32,0 0-4,-1 0 18,1 0-19,0 0-61,0 0-25,1 1 1,-1-1 14,0 1 7,0-1-17,0 1-14,0-1-9,0 2 51,1-2-7,-2 1 4,2 0 13,-2 0-21,2 0 13,-1 0-50,0 0 39,1 1-34,-1-1 41,1 0 30,-1 0-20,0 0 29,1 0-34,-1 0 57,0-1-41,0 1 40,0-2 7,-1 1 18,1 0 2,-1-1-7,0 1-19,1-1-16,-1 1 23,1-1 27,-1 1 8,0-1 22,1 1-23,-1-1-14,1 1-29,0 0 27,-1 0-26,1 0-46,0-1 34,1 1-41,-1 0 2,0 0-18,0 0-1,0-1 6,0 2-1,-1-2 32,2 2-47,-1-2 65,0 1-16,0 0 6,0 0-15,-1-1 48,0 1-34,1 0 24,-1 0-29,1 0-18,-1-1-50,1 1-20,-1 0-6,1 0 31,-1 0 54,2 0 10,-1 1-24,0-1 32,1 0-31,0 0 29,0 0-38,-1 0 27,1 0-20,0 0 20,0 0-17,-1 0 20,1 0-5,-1 0 11,0 0 16,1 1-24,-1-1 25,-1 0-30,1 0 5,0 0-7,0 0 2,-1 0-45,0 0 31,1-1-33,-1 1 45,1 0-33,-1 0 22,0-1-25,1 1 27,-1 0 25,1 0-22,-1 0 21,1 1 2,-1-1-17,1 0 15,0 0-24,1 0 67,-1 0 26,0 0 2,0 0 42,0-1-47,0 1 13,-1-1-11,1 1-66,-1-1 8,0 1-5,1-1 20,-1 1-36,1-1-15,-1 1-4,2-1-6,-1 1 46,0-1-9,1 0-1,-1 1 26,1-1-31,0 0 25,0 1 1,0-1-10,-1 0 19,1 0-26,0 0 40,0 0 10,-1 0 11,1 0-10,0 0 7,-1 0-30,2 0 35,-1 0-90,1 1 44,0-1-39,0 1 45,0-1-51,0 1-19,1-1-2,-2 1-40,1-1 88,-1 1-47,0 0 53,0-1-69,-1 1 46,1-1-57,-1 1 47,0-1 11,0 1-18,-1 0 24,2-1-43,-2 1 24,2 0-21,-2 0 37,2 0 26,-1-1-14,0 1 17,0 0 22,1-1 20,-1 1 1,0-1-8,1 0-24,-1 1-16,1-1 21,0 0-18,0 1 42,-1-1 32,1 0-11,-1 0 64,1 1-97,-1-1 61,1 0-65,-1 0-5,0 0-1,-1 0-3,1 0-26,0 0-13,0 0 0,1 0 2,-1 0-8,0 0 29,0 0-29,0 0 31,0 0 6,1 0-17,-1 0 8,0 0-38,1 0 33,0 0-32,0 0 35,1-1-55,0 1 39,-1 0-38,2-1 9,-2 1 26,1-1-31,0 1 38,-1 0 38,1-1 10,-1 1 1,0-1-10,0 1 23,-2-1-44,2 0 52,-2 1-57,1-1 8,-1 0-4,1 1-39,-1-1 25,1 1-26,-1-1 41,0 1-51,1-1 34,-1 0-44,1 1 55,-1-1-79,1 1 54,0-2-68,0 2 76,0-1-27,0 0 20,1 0-22,-1 0 25,1 1-10,0 0 10,-1 0-7,0 0 5,0 0-2,1 0 3,-1-1 12,1 1-11,0-1 14,0 1-17,0-1 6,0 1-5,-1-1 5,0 0-4,0 1 29,0-1-21,-1 1 23,1-1-63,0 1 28,0 0-29,-1 0 37,1 0-73,0 0 51,0 0-55,-1 0 64,2 0-1,-2 0-2,2 0-8,-1 0 28,0 0-21,0 0 14,1 0-24,-1 0 34,1 0-24,-1 0 32,2 0 10,-1 0-30,0-1 38,1 1-43,-1 0 65,0-1-47,0 1 50,0-1-11,-1 1 17,0-1 0,0 1-5,0-1 4,0 0-23,-1 0 29,1 0-30,-1 0 42,1 0-20,-1 0 27,0 0-97,1 0 31,0 0-32,-1 1-7,1-1 44,0 0-47,-1 0 52,1 0-43,-1 1 24,0-1-31,1 0 29,-1 0 10,1 0-12,-1 0 9,0 0-10,1 1 23,-1-2-20,1 2 19,-1-2 44,1 2-39,-1-2 45,1 1-50,0 0-26,1 0 19,-1-1-12,0 2-12,1-2 24,0 1-24,-1 0 26,1-1-59,0 1 43,-1-1-51,0 1 11,0-1-22,0 0 1,1 0 2,-1 0 53,0 1-61,0-1 45,0 1-53,0-1 31,0 1 1,0 0-9,0 0 40,0 0-13,0 1 15,0-1-21,-1 1 64,1-1-46,0 0 55,-1 0-68,1 0 20,-1 0-12,1 0 24,0 0-29,-1 0 18,1 0-17,-1 0 15,1 1-9,-1-1 5,1 0-5,-1 1 14,1-1-7,-1 1 5,1 0-9,0-1-7,0 0 4,1 0-3,-1 1 7,1-1-12,-1 1 10,0-1-9,1 1 8,-1-1 3,0 0-5,-1 1 3,1-1-9,-1 0 6,1 1-8,-1-1 9,0 1-2,1-1 2,-1 1 0,1-1 1,-1 1-1,0-1 2,1 1 67,-1-1 18,1 0 7,-1 0-18,1 0-10,-1 0 10,0-1 13,1 1-16,-1 0-61,1-1 15,0 1-8,0-1-39,0 1 51,0 0-56,-1-1 64,2 1-47,-1-1 29,0 1-34,1 0 27,-1-1 22,0 1-32,0-1 29,0 1-29,0 0 13,1-1-7,0 0 4,-1 1 43,1-1-25,-1 0 29,0 0-3,0 0-27,1 0 26,-2 0-27,2 0-21,-1 0 18,0 0-18,0 0 19,1 1-14,-1-1 10,1 0-8,0 0 44,1 0-21,-1 0 22,0-1-38,1 1 4,-1-1-4,0 0 5,0 1 8,0-1-6,-1 1 10,1 0-11,-1 0-13,0-1 10,1 2-12,-2-2 17,1 2-45,0-1 32,0 1-36,-1-1 26,1 1 6,0 0-11,0-1 11,-1 1-3,0 0 4,1 0 6,-1 0-2,0 1 9,1-1-74,-1 0 46,0 0-127,0 0 74,0 1-70,0 0 64,1-1 44,-1 1 4,1-1 30,-1 1 16,1-1-35,0 0 34,-1 0-55,1 0 23,0 0-15,0-1 22,-1 1-14,1 0 26,0-1-5,0 1 12,0-1 0,1 1-36,-1 0 33,1-1-31,-1 1-5,1-1 12,-1 1-23,1 0 24,-1-1 28,0 1-20,-1-1 23,1 0-3,0 0-20,0 0 22,0 0-23,-1 1-26,1-1 22,0 0-22,-1 0 31,1 1-38,0-1 28,0 1-28,0-1 79,0 1 12,1 0 0,-1-1 49,0 0-85,-1 0 45,1 1-52,0-1-77,0 1 58,-1-1-57,1 1 84,0 0-81,-1-1 61,0 1-65,1-1 72,0 1 18,0 0-20,-1-1 0,1 1 20,-1-1-44,1 1 45,0 0-42,0-1 0,-1 1 9,0-1-7,1 1-2,-2 0 8,1 0-4,0 0 12,0 0 56,1 0-43,-1 0 36,0 0-7,0 0 9,1 0 7,-1 0-11,1-1-13,-1 1-12,1 0 14,-1-1-4,2 1-55,-2-1 49,2 0-46,-2 0-19,2 0 42,-2 1-50,1-1 67,0 1-45,0-1-8,-1 1-23,1-1 19,-1 1 9,1 0 21,-1 0-22,0 1 77,1-1-50,-1 1 51,1-1-57,-1 1 8,0-2-4,1 2-11,-2-1 7,2 1-8,-1-2 22,0 1-75,0 0 55,0 1-62,0-2 30,0 2-20,1-2 1,-1 1-46,1 0 77,-1 0-44,0 0 47,1 0-16,-1 0 11,0 0-12,1-1 37,-1 1-23,1-1 24,-1 1-30,0 0 83,1-1-16,-1 1 75,1-1-18,0 1-46,0 0 13,0-1-57,-1 1 0,1-1 1,0 1 3,1 0 8,0-1-49,-1 1 34,1-1-45,0 1 33,0 0 10,0-1-13,-1 1 6,1-1 33,0 1-33,-1 0 30,0 0-32,0 0 31,-1 0-20,0 0 22,1 0-54,-1 0 24,1 1-21,-1-1 21,2 0 7,-2 0-8,2 1 9,-1-2-53,0 1 36,1 0-45,0 0 53,0-1-25,0 0 18,0 1-21,0-1-4,-1 0 27,1 0-26,-1 1 32,1-1 34,0 0-34,1-1 36,-1 2 7,0-1-36,0 0 41,-1 1-50,1-1 25,-1 2-16,0-1 24,0 0-24,-1 0-57,1 1 42,-1-1-178,1 1 55,-1-1-32,0 1 38,1-1 98,-1 1 63,0 0-46,1 0 51,-1 0-70,1 0 67,-1 0-43,1 0 62,-1 0-123,1 0 50,0-1-48,0 1 67,0-1 4,1 1 1,-1 0 0,0-1-19,0 1 14,0-1-15,1 1 8,-1 0 50,0 0-46,-1 0 47,1-1-53,0 1 14,-1 0-2,1 0 9,-1 0-21,1 0-9,0 0 7,0 0-1,-1 0 8,0 0 1,1 0-9,-1 0 11,1 0-5,-1 0 4,2 0-7,-1 0 12,0 0-10,1 0 8,0 0-7,0 0 6,0 0-1,1-1 3,0 1 0,-1-1 1,0 1 1,0-1 0,0 0 6,0 0-9,-1 0 8,0 1-53,1-1-13,-2 1 0,1 0 8,-1-1 45,1 1-8,-1 0 5,0 0-10,1-1 14,-1 1-12,1 0 12,-1 0-14,1 0 1,0 0-1,0 0-1,1 0 19,-1 0-13,1 0 15,0 0 26,-1 0-29,1 0 36,-1 0-42,0 0 47,0 0 8,1 0 3,-2 0-9,2 0-1,-1 0-26,0 0 35,0 0-75,1 0 35,0 0-33,0 0 42,1 0-45,-1 0-6,1 0-4,0 0 21,0 0 27,1 1 1,0-1-11,0 0-10,-1 0 7,0 1-10,-1-1 6,0 1 11,0-1-6,-1 0 11,0 1 6,-1-1-5,1 1 6,-1-1-127,1 1 67,-1-1-87,1 1 76,-1 0 27,0 0-28,1 0 24,-1 1 44,1-2-39,-1 1 44,0 0-5,1 0-24,-1 0 31,1 0 15,-1 0-34,0 0 39,1 0-42,-1-1 42,1 1-24,-1-1 29,0 1-32,1-1 2,-1 1 5,1-1-1,0 1-48,0 1-14,1-1 0,1 1 9,0-1-19,-1 1-16,1 0-12,-1 0 43,-1 0 24,1-1 27,-1 1-42,0-2 77,0 1-61,-1-1 62,1 2-71,-1-2 65,1 1 19,-1 0 2,1 0 6,1 0 27,0 0 7,0 1 78,1-1-182,0 1 14,-1 0-131,1 0-8,-1 0 35,0 0-49,1 0 83,-2 0-51,0-1 24,-1 0-49,1 0 47,-1 0 10,0 0 41,-1 1 4,1-1 78,-1 1-1,2-2 68,-2 2-4,1-1 9,-1 0-18,2 1-26,-1-1-40,-1 1-18,2 0 20,-1 1-13,0-2 37,0 2-28,1-1 30,-1 0 13,1 0-25,1 0 26,-2 0-42,3 0-33,-2 1 25,2-1-25,-1 1-37,0 0 48,0-1-53,0 1 68,-1 0-51,0-1 36,0 0-42,-1-1-19,0 0 42,0 1-100,-1-1 50,1 2-13,-1-1-28,2 0 21,-1 1 1,0 0-27,1 0 58,-1 1-20,1-1 30,-1 1-26,0-1 12,1 1-21,-1-1 13,0 0 74,1 0-52,-1-1 50,-1 1-13,1-1 7,-1 0 11,1 0-11,-1-1 38,1 1 14,-1-1 19,0 1 37,1-1-37,-1 0-6,1 1 5,0 0-86,-1-1 32,1 1-27,0 0 34,0 1-51,0-1 45,-1 1-43,1 0-24,0-1 43,0 0-58,-1-1 70,1 1-13,-1 0 7,1 0-18,-1-1 27,0 1-22,1 0 21,-1 0-20,1 0-61,-1 0 47,1 2-48,0-2 66,0 2-37,0-1 26,1 1-29,-1 0 64,1-1-23,-1 1 19,1-1-29,0 0 61,-1 0 20,1 0 3,-1-1 41,1 1-100,0-1 53,0 1-53,-1-1-47,1 1 35,-1 0-31,1 0 49,-1 0-65,0-1 45,1 1-61,-1 0 11,0 0 32,0 0-41,-1-1 41,1 1-16,-1 0-2,1-1-5,0 1-34,0-1-5,-1 2-8,1-1 10,0 0 12,0 1 25,0-1-29,0 1 35,0 0-21,0-1 11,0 1-19,0 0 17,0 1-5,0-2 8,-1 2-3,1-2 21,-1 1-14,0 0 15,0 0 23,0 1-29,0-1 34,1 0-45,-1 0 46,1 0 4,-1 1 12,2-1-11,-1 1 15,0-1 13,0 1 2,1-1 65,-1 0-97,1-1 66,-1-1-72,0 0 63,0 1-45,0-1 49,-1 0-77,1 0 24,-1 0-23,1-1 29,0 1-20,0 0 16,-1 1-16,2 0 14,-1 0-37,0 0 23,1 0-27,-1 0 70,0-1 13,0 1-1,0-1-8,1 0-58,-2-1 16,1 1-12,0-1 58,0 0-25,-1 0 29,1 1-33,0 0-7,0-1 6,0 1-6,0 0 7,0 1-22,0-1 15,1 1-17,-1 0-57,1 0-19,-1-1-11,0 1 22,1 0 26,-1-1-7,0 0-14,0 1 24,0-2 8,-1 1 21,0-1 18,0 1-20,0-1 30,0 1-40,0-1 4,0 2-1,0-1 13,0 0-29,0 1 28,0 0-25,0 1 29,1-1-52,-1 1-12,1-1-4,-1 1-51,1 0 84,-1-1-57,1 1 61,-1-1 42,0 1-29,1-2 34,-1 1-49,0-1 41,0 1 17,1-2 5,-1 2 51,0-1-78,0 1 40,0 0-43,0 0 19,1 1-1,-1 0 8,1 0 25,1 0-37,-2 0 40,1 0-43,-1 0-15,1-1 9,-1 0-14,1-1 21,-1 1-27,0-1 18,0 1-21,0 0-11,0 0 24,0 0-26,0 0 30,0 1-12,0-1 4,0 0-7,1 0 9,-1 1 3,1-1-4,0 0 1,-1-1 9,1 1-6,-1 0 9,0 0 31,0 0 11,1-1 5,-1 1-12,0-1 21,1 0 10,-1 0 13,1 1-15,-1-1-48,1 0 0,-1 1 4,0-1-51,1 1 46,-1-1-44,1 1 55,-1-1-51,1 0 34,-1 1-40,1-1 36,-1 1-62,1 0 30,0 1-40,-1-1 16,1 1-1,0 1-17,0-1 17,0 1 25,0 0 9,1 0-7,-1 0 58,0-1-44,0 1 46,0-2-56,-1 0 72,1-1 21,-1 1 3,1-1-6,-1 0-49,1 0-7,-1 1 28,1 0-76,1 0 56,-1 1-51,0 0 60,1 1-54,-1 0-8,1 0-11,-1 0 60,0-1 3,1 1 29,-1-2-46,1 0 48,-1-1 20,0 1 2,-1-2-10,1 1-38,-1-1-6,1 1 21,-1-1-17,1 1-80,-1 0 14,0 1-75,1 0 39,-1 0-5,1 1 39,0 0-70,0 1 27,0-1-34,0 1 29,0-1 21,1 1 34,-1-1-38,0 0 24,-1 0 31,1 0 21,-1-1 6,1 0 44,-1-1-18,0 0-3,0 1-14,0-1-45,0 1 3,0-1 10,0 1-28,0 0 25,0 1-26,0 0 39,0 0-29,0 1 14,0-1-19,0 0 8,0 0 41,0-1-37,1 1 37,-1 0-1,0-1-22,0 1 25,0-1-43,0 1 8,0 0-5,1 0 21,-1 0-15,1 1 13,0 0-13,-1 1 9,2 0 16,-1-1-15,0 1 13,1 0-22,-1-1 47,0 1 7,0-1 6,0 0 47,0-1-25,0 0 13,0-1-19,0 0-15,-1 0-23,0-1 34,1 2-69,-1-2 40,1 2-40,-1-1 45,1 0-7,-1 1 3,1-2-1,-1 2-7,1-2 23,0 1-23,0-1 19,-1 0 7,0 0-16,0-1 22,0 1-28,0-1-46,0 0-12,0 1 4,0 0-73,0 0 64,0 0-79,0 1 76,0-1-57,0 1 82,0 0-65,0 0 66,0 1 12,0-1-9,0 1 7,0-1 9,0 1-35,0 0 34,0-1-29,0 1 61,0 0-29,0-1 37,0 1-18,1 0-26,-1-1 34,1 1-34,-1-1-36,0 1 24,1 0-35,-1 0 45,0 0-12,0 1 8,0-1-12,1 1 30,-1-1-18,1 0 16,-1 0-21,1 0 34,0 1-25,0-2 25,0 1 26,-1-1 15,0 1 10,1-2-16,-1 1-22,0 0-20,1 1 32,-1-1-20,0 0-40,0 1-14,0 0-8,0 1-21,0 0 65,1 0-30,-1 0 30,1 0 42,0 0-31,-1 0 26,1 0-2,0 0-36,0-1 37,0 0-39,1 1 8,-1-1 4,0 1 2,0-1-19,0 1 11,0 0-10,0 0 17,0 0 4,0 0-4,0 0-3,1-1 1,-1 1 36,0-1 11,1 0 0,-2-1 69,1 0-91,-1 0 60,1-1-65,-1 1-21,0-1 27,1 0-18,-1 0 33,0 1-91,0 0 26,0 0-81,0 1 0,0-1-12,0 1 18,0 0-39,0 0 91,0-1-33,0 1 29,0-1 75,0 0-67,0 0 64,0 0-71,0 0 54,0-1 4,0 0 16,0 0 3,0 0-32,0 0 1,0 1 9,0-1-60,0 1 48,0 0-47,0 0 0,0 1 29,0-1-37,0 1 45,0-1-3,0 1 0,0-1-9,0 1 5,0-1 30,0 1-22,0 0 25,0 0 10,0 1 14,0-1 3,0 1-1,0 0-46,0 0 14,0-1-10,0 1-31,0 0 22,0 0-26,0-1 39,0 0-12,0 0 7,0 0-12,0 0 13,0-1 65,1 1-47,-1-1 46,0 1-55,1-1-8,-1 1 8,0-1-3,0 0-67,1 1 53,-1-1-52,1 1 70,-1 0-75,0-1 53,0 1-57,0 0-5,0 0 52,0 0-70,0 0 74,0-1 52,0 0-45,0-1 49,0 1-76,0 0 76,0-2 15,0 2 9,0-1 13,0 0-77,0 0 33,0 1-50,0 0 33,0 0-29,0 1 35,1 0-31,-1 0 22,1 0-24,0 0 15,0 1 3,0-1-24,0 1 17,0-1 4,0 0 53,0-1-21,-1 1 18,1-1 52,-1 1-23,1-1 100,-1 0-96,0-1-54,0 0-65,0 0 10,0 1-139,0-1 86,0 2-135,0-1 117,0 1-30,0 0 19,0 1 20,0 1-46,0-1 17,0 1-8,0 0-14,0 0 89,0 0 28,0 0-9,0-1-2,0 0 46,0 0-8,0-1 86,0 1-20,0-1 11,0 0-20,0 0-23,0-1 22,0 1-57,0-1 63,0 0-65,0 1 33,0 0-25,0-1 24,0 1-34,0 1 12,0-1-13,0 1 8,0 0-36,0 0 24,0 0-25,0 0 28,1 0 4,-1-1-6,1 0 5,-1 0 53,1-1-38,-1 0 40,0 0-52,0-1 5,0 0-3,0 0 9,0 1-40,1 0 30,0 0-31,0 0 38,-1 1-24,2 0 20,-1 0-20,0 0 23,0 0-5,0 0-4,0-1 0,0 0-30,0 0 22,0 0-23,-1-1 26,1 2-51,-1-2 37,1 2-35,-1-2 17,1 2 19,-1-1-22,1 0 25,-1 1-37,1 0 21,-1 0-33,1 0 7,0 1 13,-1-1-13,1 1 20,-1 0 12,1 0-10,0-1 10,-1 0 19,1 0-17,-1 0 19,0-1-28,1 0 11,-1 0-6,0 0 13,0 0 10,0 0-11,0 0 11,0 0-14,0 0 12,0 1-7,0-1 10,0 1-15,0-1-6,0 0 7,0 0-6,0 0-5,0 0 6,0-1-8,0 1 10,0-2 14,0 1-10,0 0 12,0 0-24,0 0 8,0 0-9,0 0 8,0 0 32,0 0-24,0 0 25,0 0-30,0 0 73,0 1-51,1-1 55,-1 1-28,1-1-29,-1 1 38,1-1-36,-1 1 26,0-1-10,0 0 10,0 0-34,0-1 10,0 0-10,0 1 17,0-1-79,0 1 14,0-1-75,0 1 80,0 1-81,0 0 59,0 1-89,0 0 54,0 1 8,0 1 26,1 0 6,-1 0 48,1 0-47,0-1 46,-1 1-58,1-1 64,-1-1 5,0 0 14,0 0 53,0-2-87,0 1 60,0-1-66,0 0-21,0 0 14,0 1-18,0-1-18,0 0-10,0 1-9,0 0 4,0 1 10,0 0-22,0 1 5,0 0 30,0 1 18,0-1 11,0 0-25,0 1 46,0-1 23,0-1 0,0 0-11,0 0 24,0-1-8,0 0 67,0 0-19,0-1 17,0 1-27,0 0-5,0-1-7,0 1-33,0 0 38,0-1-77,0 2-2,0-1-9,0 1 11,0 0 19,0 1 10,0 0-13,0-1 8,0 2-32,0-2 13,0 1-20,0 0 40,0 0-2,0-1 0,1 1-8,-1-1 37,0 0 15,0-1 5,1 0-6,-1 0-45,1 1 7,-1-1-1,0 1-38,0-1-5,1 1-8,-1 0 12,1 0 1,-1 0 23,1 0-27,-1 1-10,1-1 22,0 1-28,0 0 32,0-1 28,0 0-16,0 1 8,0-1 2,-1 0 11,0 0 3,1-1 1,-1 1 12,0-1-29,0 1 35,1-1-36,-1 0 56,0 0-41,1 0 45,-1 0-24,1 0-13,-1 0 15,1-1-19,-1 0 3,1 0 2,0 1 0,-1-1-10,0 0 2,0 1-2,1-1 4,-1 1-32,0 0 23,0 0-25,0 1 33,1-1-60,-1 1 40,1-1-49,-1 1-8,1 0 40,-1-1-45,1 1 55,0-1-2,0 0-5,-1 1 1,1-1 18,0 1-7,-1 0 7,0-1-14,1 2 28,-1-2-20,0 1 24,0 0-26,0-1-20,0 0 16,0 0-13,0 0-43,0-1 44,0 2-45,0-2 57,0 2-11,0 0 5,0-1-13,0 2 9,0-1 14,0 0-9,0 0 9,0 0 10,0 1-21,0-2 19,1 1-18,-1-2 11,0 1 0,0 0 5,0 0-7,0 0-5,0 0 7,0-1-5,0 1 26,0 0-18,1 0 15,-1 1-21,1-1 37,-1 0-27,1 1 30,-1-1 10,1 0-31,-1 0 34,1 0-39,-1 0 38,1 0-21,-1-1 26,1 0-19,-1 0-14,0 0 22,0 0-20,0 1-20,0-2 13,0 2-16,0-1-33,1 0-14,-1 1-5,0 0 7,1 0 3,-1 0 28,0 0-43,1 0 52,-1 1-11,1-1 9,-1 0-13,1 0 27,-1-1-23,1 1 22,-1-1-25,0 1 55,0-2 12,0 2 3,0-2 3,1 1 2,-1-1-21,0 1 30,1-1-42,-1 2-9,1-1 11,0 0-6,0 1-17,0 0 11,0 0-16,0 0-8,-1 0 21,1 1-24,0-1 25,0 0-5,-1 0-4,0-1 0,0 0-3,0-1 56,0 1-39,0-1 41,0 1-47,0-1 2,0 1 2,0-1 0,0 1-44,0 0 32,0 1-33,0 0-4,0 1-11,1 0-5,0 0 4,0 0 41,0 0-6,-1-1-9,1 0 25,0 0-22,-1 0 24,1 0-21,-1-1-14,0 1 9,1-1-10,-1 1 15,1-1 13,-1 1-3,1 0 5,-1 1 31,1-1-30,0 0 29,0 1-36,-1-2 42,1 1 11,-1-1 2,0 1 8,1-2-47,0 2 12,0-1-6,-1 1-10,1-1 17,0 0-13,0 0 20,0 1-20,0-1 12,0 0-13,0 0 28,0 1-15,0-1 14,0 1-20,0-1 10,0 2-6,1-2 7,-1 2-26,1-1 13,-1 0-15,0 0 22,1 1-23,-1-1 18,1 1-20,-1-1 22,1 0-14,0-1 9,-1 0-15,1 1-42,-1 0 32,0-1-37,0 1 44,0-1-7,-1 0 2,0 0-5,1 0 16,-1 0 9,0 0-10,0 0 49,1 0-4,-1-1 10,1 1-10,-1-1-11,0 0-20,1 1 30,-1-1-21,1 1 7,-1-1-3,0 1 5,1-1-35,-1 1 29,0 0-29,1 0 0,-1 0 16,1 1-22,-1-1 27,0 0-33,1 1 22,-1-1-30,0 1 33,0-1-48,1 0 36,-1 1-36,1-1 43,0 1-51,0 0 36,0 0-40,0 0 27,0 0 7,-1 1-11,1-1-11,-1 0 23,1 0-25,-1-1 27,0 0 19,0 1-13,0-1 14,0 1-21,0-1-15,0 2 11,0-1-12,0 1 58,1 0-32,-1 0 36,1 0-42,0 1 51,0-1-36,0 0 39,0 0-25,0 0-11,1-1 13,-1 1-16,1 0 31,-1-1-16,0 0 20,0 1-16,0-1 46,0 0-27,-1 0 32,2 0-63,-2-1 6,1 2-6,0-1 10,0 0-25,0 0 19,0 0-23,0 1-25,0-1 35,0 0-40,0 1 49,0-1-16,0 1 6,-1-1-10,1 0 4,-1 1 9,1-1-15,0 0 11,0 0 6,-1 0-3,1 0 8,0 0-11,0 0 9,0 0-5,0 1 7,0-1-16,0 1 8,0 0-7,1 0 11,-1 0 3,1 0-2,-1 0 2,0 0-6,1-1 28,-1 1-21,1-2 22,-1 1 23,0-1-33,1 0 38,-1 0-42,-1 0-1,1 0 6,0 0-4,-1 0-54,1 1-16,-1-1-4,1 2 14,0-1-12,0 1-17,-1 0-15,1-1 20,0 1-1,0-1 37,0 0-51,0-1 101,0 0 1,-1-1 15,1 1 31,-1-1-77,1 1 35,-1-1 18,1 1-42,-1-1 61,1 2-64,-1-2-39,1 2 28,-1 0-30,1 0-3,0 0 42,0 0-45,0 0 47,0 0 34,0 0-31,0-1 30,0 0-50,0 0 49,-1 0-42,1-1 57,-1 0-52,1 1 22,-1 0-5,1-1-37,-1 1 35,0-1-38,0 1 44,1-1-19,-1 1 11,0 0-13,0-1 22,1 1-10,-1-1 6,1 1-12,-1-1 23,0 1-15,1-1 20,-1 0 7,1 1-20,0 0 23,0 0-23,0 0-8,0 0 12,-1 1-10,1-1 11,0 0-40,0 1 28,0 0-29,0 0-12,0-1 32,-1 1-39,1 0 45,-1-2 32,1 2-23,0-2 22,-1 1 21,1-1-42,-1 1 46,0-1-48,0 1 2,1-1 1,-1 1 4,1-1-31,-1 1 30,1 0-28,-1 1-15,1-1-17,0 0-7,0 1 5,-1 0 27,1-1-1,1 1-3,-1 0 57,0-1 15,0 0 1,0 0-13,0-1 15,0 0-38,0 1 51,0-1-58,0 1-22,-1-1 17,1 1-11,0-1 1,-1 1 29,1 0-28,-1 0 29,0 0-39,1-1 20,-1 1-25,1 0 39,-1 0-7,1-1 1,-1 1-9,0-1-2,1 1 3,-1 0 6,1 0-6,-1-1-27,1 1 19,0 0-17,-1 0 9,1-1 14,-1 1-20,0-1 16,1 1-2,-1-1-27,0 0 22,0 1-27,1-1 31,-1 1-25,0-1 19,1 1-16,-1-1 19,1 1-21,-1 0 13,0 0-14,1 0-3,-1 0 16,1 0-17,-1-1 14,1 1 40,-1 0-31,1 0 32,-1 0-16,1 0-12,-1 0 11,1 0-12,-1 0 42,1 0-25,0 1 30,0-1-19,-1 1-17,1-1 21,0 1-22,0-1-30,0 0 22,0 0-25,0 0 32,-1 0-5,1 0 3,-1-1-8,1 1 49,-1-1-32,1 0 30,-1 1 3,1-1-30,-1 1 32,1 0-34,-1-1 42,1 1 22,0 0-4,0 0 1,-1-1-48,1 1 10,0 0-3,0-1-64,0 1 46,0 0-51,0-1 4,0 1-16,0 0-16,0 0 19,0 0 28,0 0 14,0 0-15,0-1 1,-1 1 14,1-1-21,-1 1 136,1-1-90,-1 0 149,1 1-146,0-1 39,-1 1-44,1-1 5,0 0 1,0 1 28,0-1-14,-1 0 15,1 0-75,0 0 33,0 0-106,0 0 94,-1 0-44,1 1 7,0-1 31,-1 0-33,1 1 30,-1-1 10,2 0 19,-1 1-16,-1-1 18,1 0-4,-1 1-15,2-1 17,-2 1-10,1-1 2,0 0 4,0 0 2,0 0 9,0 0-10,0 1 8,0-1-3,0 0-9,0 1 8,0-1-18,0 0 7,0 1-6,0-1 10,0 1-20,0-1 15,0 1-16,1-1 6,-1 2 8,1-2-10,-1 2 9,1-2-2,-1 1 0,0-1 0,0 1 6,0-1-4,0 1 61,-1-1 78,1 1-43,0-1-4,0 0-127,0 0 5,0 1-40,0-1 37,0 1-10,-1-1 8,1 1 30,0 0 3,-1 0 87,1-1-12,-1 0 134,1 1-119,0-1-65,0 0-100,0 0-9,-1 0-46,1 0 61,0 1-50,0-1 185,-1 1-163,0-1 346,1 0-226,-1 1 171,1-1-118,0 0-93,0 0-7,-1 0-10,1 0 65,0 1 72,0-1-94,-1 0 66,2 0 7,-2 0-18,2-1 68,-1 1-71,0 0-24,0 0-37,1-1-37,-2 1 6,2 0-80,-1 1 42,0-2-18,0 2-12,0-1 75,0 0-35,0 0 204,0 1-78,0-2 102,0 1-54,1 0-28,-2 0 2,2-1 9,-1 0-60,1 1 28,-1-1-15,0 0-28,1 0 20,-1 1-29,1-1 53,-1 0-30,0 0 13,1 1-14,-1-1 44,1 0-23,-1 0 16,2 0-36,-1 0-51,0 1 43,0-1-33,1 0 27,-1 0-13,0 0 2,-1 1 2,1-1 0,0 0 12,-1 1 59,1 0-42,-1-1 64,0 1-31,1-1-28,-1 0 101,1 0-94,-1 0 55,1 0-104,-1 0 32,0 1-28,1-1-12,-1 0 33,1 0-96,-1 1 82,0-1-53,1 1 60,-1-1-58,1 0 39,-1 0-53,0 1 42,1-1-6,-1 0 5,1 0 45,-1 1-24,0-1 29,1 0-38,-1 1 58,1-1-41,-1 0 47,1 1-13,0-1-24,-1 1 28,1-1-30,0 0-24,1 0 27,-1 1-23,0-1 0,1 0 10,-1 0-15,1 1 21,0-1 75,-1 0-56,1 0 53,0 0-69,0 0 65,-1 0-45,2 0 55,-1 0-25,0 0-23,0 0 27,0 0-29,0 0 5,0 0 15,-1 0-8,1 0 10,-1 0-19,0 0 10,0 0-3,-1 0-31,1 0 22,-1 0-30,1 0 30,-1 0-43,0 0 35,1 0-35,-1 0 3,1 0 23,-1 0-33,0 0 38,1 0 15,-1 0-12,1-1 10,-1 1-17,0-1-4,1 0 3,-1 1 4,1-1-29,-1 1 24,1-1-25,0 1 27,0 0-71,0-1 53,0 1-56,1 0 10,-1 0-20,0 0-11,0-1 18,0 1 4,1 0-7,-1 0-19,0 0 0,1 0 13,-2 0 17,2-1-18,-2 1 22,1 0-4,1 0 1,-2 0 3,2 0-25,-1 0 13,1 0-17,-1 0 23,1 0 6,-1 0-1,0 0 2,1 0 34,-1 0-26,1 0 23,-1 0 12,1 0 9,0 0 5,0 0-7,0 0 0,0 0 13,0 0 4,0 0-2,0 0 1,-1 0-15,0 0 29,0 0-41,0 0 8,0 0-10,0 0 13,0 0-71,0 0 53,0 0-55,0 0 36,0 0 17,0 0-26,0 0 27,1 0 34,-2-1-25,2 1 25,-2 0-36,1 0 32,-1-1-21,1 1 27,-1 0-92,0 0-15,1 0-3,-1 0 18,1 0 2,-1 0 40,1 0-43,-1 0-16,1 0 45,0 0-61,0 0 65,0 0 42,1 0 20,-1 0-10,2 0-6,-2 0 3,1 0-36,0 0 55,0 0-32,-2 0-6,2 0 15,-1 0-8,-1 0-69,2 0 0,-2 0-15,2 1-48,-2-1 97,1 1-56,1-1 49,-1 1-3,0 0-16,1 0 15,-1 0 34,0 0 16,-1-1-2,1 1 71,-1-1-49,0 1 83,1-1-77,-1 0 26,1 0-65,-1 0 38,0 0-42,1 0 26,0 0-21,0 0 22,0 0-3,0 1 2,0-1-5,0 1-4,-1-1 52,1 0-45,0 0 44,-1 0-89,0 0 28,1 0-23,0 0 34,-1 0-40,1 0-10,0 0-4,1 0-62,-1 0 88,1 0-53,-1 0 59,1 0 40,0 0-38,0 0 34,0 0-51,1 0 22,0 0-22,0 0 20,-1 0 12,1 0-13,0 0 25,-1 0-18,1-1 10,-1 1 0,0-1 0,0 0-16,0 0-37,0 0 25,0 1-23,-1 0-5,0-1 30,0 1-42,0 0 17,-1-1 12,1 1-15,0 0 21,-1 0-3,0 0-4,1-1 1,-1 1-6,1 0 21,-1 0-17,0 0 17,1 0 11,-1 0-16,1 0 20,-1-1-24,0 1 40,1 0-27,-1 0 28,1 0-36,-1 0 71,1 0-51,0 0 61,-1 0-70,1 0 7,-1 0-4,1-1 7,-1 1-12,1 0 13,-1 0-13,1-1-8,0 1 13,0 0-16,0 0 20,0 0-43,0 0-9,0 0-10,1 0 3,-2 0 4,2 0 16,-1 0-15,0 0 18,0 0 11,0 0-14,0 0 12,1 0-45,-2 0-6,1 0-8,0 0 21,0 0 23,-1 0 13,1 0-15,0 0 62,0 0-41,-1 0 43,0 0-10,1 0 15,-1 0 3,1 0-9,-1 0 5,1 0-34,-1 0 46,1 0-49,-1-1 22,1 1-15,0 0 18,0 0-35,0 0 20,0 0-20,0 0 20,-1 0-52,1 0 32,-1 0-34,1 0 0,-1 0 34,1 0-38,-1 0 43,0 0 9,1 0-8,-1 0 4,1 0-10,-1 0 17,0 0-12,1-1 52,-1 1-47,1 0 35,-1-1-32,1 1 4,-1 0-20,0-1 11,1 1-16,-1 0-15,0 0 23,1 0-27,-1 0 29,1 0 47,-1 0 12,1 0 5,-1-1-226,0 1 73,1-1-96,-1 0 252,0 1 9,1-1 40,-1 1-37,0-1-41,0 1 69,1-1-65,-1 1 29,0-1-30,1 1-35,-1-1 17,0 1-27,0-1-69,1 0 17,-1 0-101,1 1 58,-1-1 28,1 1 25,-1-1 25,0 1 32,1 0-4,-1-1 5,1 1 28,-1-1-36,0 1-28,1-1-165,-1 1 198,1-1-127,-1 1 231,0 0-46,1 0-59,-1-1 7,1 1-11,-1-1-5,0 1 18,1 0-8,-1-1 4,1 1-13,-1 0 19,0-1-6,1 1-3,-1 0 9,1-1-21,-1 0 19,0 1-13,1-1-14,-1 1 20,1-1-18,-1 1-21,1 0 27,0 0-32,0 0 41,0 0-53,0-1-13,-1 1-12,1 0-4,-1-1 51,0 1-27,1 0 113,-1 0-89,1 0 218,-1 0-108,0 0 157,1 0-122,-1 0-26,1 0-97,-1 0-35,0 0-138,1 0-88,-1 0 251,1 0-22,-1 0 281,0 0 5,1 0-220,-1 0 62,1 0-67,-1 0-233,0 0-5,1 0-52,-1 0 36,1 0 218,-1 0 81,0 0-40,1 0 110,-1 0-45,1 0-103,-1 0-8,0 0-146,1 0 79,-1 0 7,1 0 64,-1 0-26,0 0 18,1 0 22,-1 0-12,1 0 18,-1 0-28,0 0-13,1 0 10,0 0 4,0 0-11,0 0 21,0 0-17,-1-1 21,1 1 42,-1 0 19,1 0-15,-1 0 45,1 0-18,-1-1-69,0 1 76,0-1-117,1 0-87,-1 1 14,1 0-92,-1 0 202,1 0 147,-1 0 44,1 0-1,-1 0-58,0 0-175,1 0 43,-1 0-42,1 0 64,-1 0-93,1 0 340,-1 0-1020,0 0 1241,0 1-1207,0 0 1283,0 0-643,0 0 230,0 0-49,0 0-88,0-1 141,1 0-104,-1 0 30,1 0-33,-1 0 218,0 0-153,1 0 134,-1-1-236,0 1-36,0-2-52,0 1 20,-1 0 23,0-1 36,0 1 60,1-1-41,-1 1 25,1 0-22,-1-1-5,0 1 0,1 0 55,-1-1-46,1 0 49,-1 1-40,0-1-6,1 1-50,-1 0 37,0-1-74,0 1 77,0-1-3,1 1 1,-1 0 13,0-1-13,1 1-10,-1-1 29,1 1-19,-1 0 22,1-1-27,-1 1 29,1-1-26,-1 1 58,1 0-42,-1-1 28,1 1-40,0-1-55,-1 1-23,1 0-2,-1-1 6,0 1 63,0-1-7,1 1-40,-1 0 33,1 0 29,0 0 3,0 0 108,-1-1-106,1 1 68,0 0-56,-1-1 8,1 1-30,-1-1 13,1 1-87,0 0 73,-1-1-61,1 1 27,-1-1 15,0 1-109,1 0 80,-1-1-67,1 1 77,-1-1 21,0 1-22,1 0 21,-1-1-35,0 1 56,1-1-30,0 1 51,-1 0 6,1 0-26,0 0 31,0 0-40,-1-1 42,0 1 19,0 0-2,0-1 30,0 1-64,0-1 24,1 1-47,0 0 23,0-1-64,-1 1 60,0-1-42,1 1 36,-1 0-34,1-1 23,0 1-34,-1-1 26,1 1 0,-1 0-6,1-1 10,0 1-3,0-1 10,-1 1-5,1 0 1,-1-1-33,1 1 16,-1-1-17,1 1 28,-1 0 7,1-1-7,-1 1 5,1-1-10,-1 1 70,1-1-50,0 1 54,-1 0-26,1-1 0,0 1 16,-1-1-18,1 1 27,-1-1 8,1-1 11,0 1-15,1-2-67,-2 1 17,2 0-16,-2 0-26,2 0-9,-1-1-8,0 2 12,-1-1 8,1 0-17,-1 0-1,1 0-40,-1 1 74,1-1-46,-1 0 48,0 1-43,1 0 31,-1-1-41,0 2 38,0-2 38,0 1-25,0 0 39,0 1 2,1-1 18,-1 0 1,0 1-4,0 0 3,0-1 19,0 1 9,1-1 8,-1 1-51,0 0 11,1-1-4,-1 1 36,0-1-26,1 1 36,-1 0-47,1-1 4,0 1-3,0-1-65,0 1 42,-1 0-46,1-1 63,0 1-39,0-1 27,0 1-36,0 0 37,0-1-77,0 1 58,-1-1-63,2 1 2,-2 0 41,1-1-49,-1 1 59,1-1-24,-1 0 8,1 1-14,-1-1-9,0 0 13,0 1-11,1 0 12,-1-1 9,0 1 28,1-1-26,-1 1 32,1 0 33,0-1-44,0 1 52,-1-1-61,1 1 51,-1-1-37,1 0 42,-1 0 4,1 0-29,-1 0 33,1-1-37,-1 1 38,1 0 26,-1-1-9,0 1 2,1-1-46,-1 0 10,1 1-6,-1-1-69,0 1 46,1 0-54,0 0 76,-1-1-67,1 2-14,-1-1-19,0 0-30,1 0 80,-1 1-27,1-1 26,-1 1 11,0-1-21,1 1 15,-1 0 17,0-1-11,0 1 18,0-1-25,1 1 18,-1 0-11,0-1 17,0 1-18,0-1 11,1 1-8,-1 0 9,1-1-30,0 1 17,-1-1-18,0 1 23,0 0-18,1-1 11,-1 1-13,0-1-7,0 1 13,0 0-15,0-1 15,0 1-19,0-1 13,0 1-16,0-1 16,0 0 15,0 0-14,0 1 13,0-2-13,0 2 37,0-2-27,0 2 28,0-1 32,0 1-44,0-1 98,0 1-63,0 0-168,1-1 113,0 1-171,-1-1 185,1 2-3,0-2 3,0 1 1,0 0-5,0 0 1,-1-1-5,1 1 1,0 0 0,0-1 1,-1 1-14,1-1 10,-1 1-9,0-1-2,0 1 9,1 0-14,-1-1 7,0 1 0,1-1 14,-1 1-13,0 0 48,0-1-38,0 1 25,1-1-1,-1 1-15,1 0 22,-1-1-19,0 1-2,1-1 3,-1 1-9,0 0 7,0-1-36,0 1 25,1-1-22,-1 1 47,0 0-18,0-1 15,0 1 42,1-1-42,-1 1 49,1 0-61,0-1 2,-1 1 3,1-1 1,-1 0-70,1 0 49,0-1-53,0 1 61,0-1 5,1-1-7,-1 0 1,1 0-26,-1 0 9,2 0-14,-2 0 11,1 0-10,-1 0 2,0 0-4,1 0 6,-1 1 9,1 0-7,-1 0 11,0 0-43,0 0 32,0 1-37,0 0 32,-1 0 2,1 0-5,-1 1 7,0-1-36,1 1-16,-1-1 20,0 1-17,0-1 114,0 1-16,1 0 22,-1-1 88,0 1-55,0-1 105,0 1-97,0 0 31,0-1-77,0 1 25,1-1-85,-1 1 41,0 0-47,0-1 55,0 1-59,0-1 44,0 1-51,1 0 59,-1-1-46,0 1-9,1-1-42,-1 1 28,0 0 3,1-1 32,-1 1 0,2 0 7,-2-1-1,1 1 31,-1 0-25,0-1 21,0 2-26,1-2 18,-1 1-7,0 0-8,1-1 3,-1 1-17,0-1 17,0 1 1,1 0-2,-1-1 1,0 1 8,0-1-8,0 1 8,1 0-11,-1-1 26,1 1-18,-1-1 20,0 1-21,0 0-67,1-1 49,-1 1-91,0-1 92,1 1-37,-1 0 52,1-1-13,-1 1 72,0-1-56,1 1 45,-1 0-60,0-1 40,1 1-27,-1-1 43,0 1 6,0-1-10,1 1 86,-1 0-83,1-1 46,-1 1-68,1-1 102,-1 1-66,1 0 48,-1-1-69,0 1-77,1 0 65,0-1-44,0 2 55,0-2-28,0 1 15,0 0-17,0-1 7,-1 1 0,1 0-7,0-1-8,0 1 14,-1-1-14,0 1 15,1-1-16,-1 0 14,0 1-9,0-1 42,0 1-21,1-1 21,-1 1 41,1-1 19,-1 1 3,1 0-10,0-1-59,0 0 1,0 0 3,-1-1 5,2 0 44,-1 0 42,0 0-18,-1 0 30,1 0-84,0 0 36,0 0-31,-1 0-47,1 1-31,-1 0-2,0 0-65,1 0 70,-1 1-66,0-1 62,0 0-51,1 0 8,-1 0 4,1 0-11,-1 0 44,0 0-14,0 0-17,0-1 39,0 0-12,0 0 22,1 0-11,-1 0-5,0 0 6,1 0 0,-1 0 2,0 1 20,0-1-11,0 0 11,1 1 7,-1-1-20,0 1 24,1 0-26,0-1 16,0 0-12,-1 1 10,1-2 38,1 1 18,-1-2-1,0 1-1,1 0-61,-1-1 17,1 0-12,-1 1 18,0-1-49,0 1-5,0 0-6,0 0-36,-1 0 28,1 1-11,-1-1 13,0 1 67,1 0-22,-1-1 14,1 1-19,-1 0-16,0-1 17,0 1-11,1 0-1,-1 1 7,1-2-6,0 1-26,-1 0 23,1 0-22,-1 0 30,1 0-62,-1 0-19,1 1-12,0 0 20,-1-1 48,0 2-20,0-1 52,1 1-8,0-1 27,-1 1-12,1 0 70,0 0-70,-1 0 80,1-1-44,0 0-41,0 1 66,-1-1-56,1 1 26,-1-1-21,1 1 12,-1 0-55,0-1 39,0 1-41,1-1-3,-1 1 30,0-1-38,1 1 44,-1-1-23,1 0 17,0-1-20,-1 1 18,1-1-4,-1 1 3,1-1-2,0 1 7,0 0-6,0 0 7,0 0-6,0 0 2,0 0 2,0-1-1,0 1 1,0-1-1,-1 0 1,1 0-2,-1 0-31,0 1 23,0-1-24,0 1 29,0-1-22,0 1 14,0 0-16,0 0 8,0 0 10,0 1-8,0-1 6,0 0-9,0 0 5,0 0-8,0 0 16,0 0-6,0-1 6,0 2-6,0-2 2,0 0 0,0 1 1,1-1-34,-1 1 23,0-1-28,1 1 35,-1-1-48,0 0 35,0 1-37,0 0 44,0 1 31,0-1-23,0 1 21,0-1 11,0 1 8,0-1 4,0 0-8,0 0-18,0 0-9,0 0 14,0-1-5,0 0 10,0 1 3,0-1 1,0 1 33,0 0-37,0-1 38,0 1-45,0 0 45,0 0-32,0 0 33,0 0-30,1-1-5,0 2 6,1-2-5,-1 0 13,1 0-8,-1 0 8,0 1-9,0-2-18,0 1 19,1-1-18,-2 0-27,2 0-20,-2 0 0,2 1 2,-1-2 3,0 2 21,0-1-27,0 2-8,0-1 37,-1 0-43,1 1 46,0-1 18,0 1-13,0-1 12,-1 0 48,1 0-53,0 0 57,-1 1-63,1-1 67,-1 0-38,0 1 44,0 0-48,0 0 59,0 1-33,0 0 42,0-1-2,0 1-49,0-1 60,0 0-63,1 0-19,0-1 12,0-1-19,-1 0 28,0 0-52,0 0-21,0-1-7,0 2-35,0-1 34,0 1 3,0-1-5,0 2 35,0-1-6,0 1 0,0 0 25,0-1-7,0 1 5,0-1-21,0 1 45,0-1 16,0 0 8,0 0-8,0 0 21,0 0-34,0 0 45,0 0-3,0-1-43,0 2 45,0-1-105,0 1 48,0 0-48,1 0 57,-1 0-52,2 1 33,-2-1-35,1 0 36,-1 1-39,1-1 20,0 0-28,0 1 78,-1-1-22,1 1 22,-1 0-53,0-1-71,0 1 30,0-1 58,0 1 43,0 0 93,0-1-88,0 0 69,0 0-60,0-1 89,0 0-49,0-1 41,0 2 2,0-1-53,0 0-46,0 0-31,0 1-39,0 0 52,0 1-109,1-1 32,0 0-85,0 0 113,0 0-49,1-1 39,-1 1-35,1-1-41,-1 1 43,0-1-15,1 0 5,-1 1 95,-1 0-77,0 0 78,1 0-6,-1 1 17,0 0 11,0-1-17,1 1 0,-1-1-19,0 1 29,0 0-27,0-1-3,0 1-15,1 0-55,0-1-25,-1 1-3,1-1 16,-1 1 8,0-1-31,0 1 51,0 0 5,0-1 57,0 1 60,0-1-100,0 1 84,0 0-76,1-1 26,0 1-8,-1-1-1,1 1-9,-1 0 5,0-1-14,1 1-6,-1-1 6,0 1-21,0 0 18,0-1 3,0 1 4,0-1 11,1 1-10,-1 0 3,1-1-6,0 1 6,-1-1-33,1 0 25,-1 0-26,0 0-8,0 0-11,0 0-2,0 0 5,0 1 4,1-1 16,-1 0-22,1 1 22,0-1 62,-1 0-48,1 0 48,-1 0-19,1 0 16,0-1-2,0 1-1,-1-1 16,0 1 29,0 0-4,0-1-34,0 1-35,0 0-11,0 1 28,0-1-56,0 1-23,0-1-5,0 1 15,0-1 110,0 1-40,0-1 29,0 0 8,0 0 3,0 0 13,1-1-18,-1 1-15,1 0-20,0-1 26,0 2-88,-1-1-4,1 1-130,-1-1 117,0 1-65,0-1 106,0 1 76,0 0-80,0-1 172,1 1-149,-1-1 148,1 1-125,0 0 73,0 0-76,0 0 15,0-1-13,0 1 12,0 0-4,0 0-40,0-1 35,0 1-123,-1 0 85,1 0-56,-1-1 54,1 0 23,-1 0-10,0 1-1,0-1-52,0 0 32,0-1-32,0 1 47,0 0-50,0-1 35,0 2-37,0-1 49,0 0-60,0 0 41,0 0-48,0 0 46,1-1 7,-1 1-23,1 0 19,-1-1 37,1 2 22,-1-1 1,1 0-13,-1 0 3,1 1 13,0-1 81,-1 1-53,1 0 21,-1-1-66,0 1 12,0-1-9,0 1 27,0-1-22,0 1 18,0-1-22,0 0 78,0-1-55,0 2 57,0-2-40,0 2-8,0-1-20,0 1 21,0-1-101,0 1 32,0 0-21,0-1-6,0 1 52,0-1-10,0 1-4,0 0 14,0-1-22,0 0 19,0 0-19,0 0 44,0-1-29,1 1 30,-1-1 20,0 1-34,1 0 42,-1-1-48,0 0-32,0 0 24,0 0-24,0 0-1,0-1 25,0 1-28,0-1 31,0 0 1,0 0-5,0 0 2,0 0 33,0 0-24,0 1 23,0-1-34,0 1-3,0-1 4,0 1 2,0-1 0,0 1-21,0 0 16,0 1-14,0-1 67,0 1-29,0 0 31,0 0-46,0-1 63,0 1 16,0 0 5,0 0-13,1-1-43,-1 1-5,1-1 25,-1 1-78,1-1 3,-1 1-19,1 0 30,-1 0-57,1 1 26,-1-1-98,0 1-39,1-1 8,-1 1 5,1 0 58,-1-1 52,1 1 71,-1-1 46,1 1 52,0 0-5,0 0-43,0-1-58,1 1-19,-1-1 15,0 0-9,1 1-17,-1 0-3,0-1-116,0 1 87,0 0-68,0 0 87,0 0 25,0 0-27,0-1 43,0 1 23,1-1-43,-2 1 48,1 0-27,0-1-9,0 1 29,0-1-31,-1 1 59,2 0-43,-2-1 47,1 1-50,0-1 2,1 1 0,-1-1-2,0 1 53,0-2-36,0 1 40,0-1-8,0 0 19,0 1 57,-1-1-45,1 1-44,-1 0-24,1 0-22,-1-1 38,0 2-45,1-2-20,-1 1 0,0 0-61,1 0 97,-1 0-54,1 0 58,-1 0 40,1 0-42,0-1 36,0 1-32,-1 0-3,1-1 2,0 1-8,0 0 18,-1-1-10,1 1 25,-1 0-25,0 0-35,0 0 29,0 0-33,0 1-7,0-1-14,0 1-5,0 0 6,0-1 15,0 1 7,0-1 22,0 1 15,0 0 40,0-1-39,0 1 2,0-1-19,0 1 16,0 0-9,1-1-9,-1 0 6,0 0-9,1 0 14,0-1 27,0 1-21,-1-1 15,2 0 19,-2 1-35,1-1 36,0 1-41,0 0-1,-1 0 5,1 0-3,-1 0 9,0-1-70,0 1 55,0 0-55,0-1 27,0 0-14,0 0-9,0 0 11,1 0 88,-1 0 17,1 0-4,0 1-11,-1-1 10,1 1 21,0 0 10,0 0-17,0-1-50,0 1-7,0 0 22,-1 0-73,1-1-6,-1 0-5,0 0-32,0 0 50,1-1-4,-1 1-17,1-1 11,-1 1-4,0-1-7,0 1 84,0 0-32,0 1 34,0 0-54,0 1 39,0-1 19,0 0 7,0 1 8,1 0-52,-1-1 28,1 1-77,-1-1 53,1 1-51,-1-1 56,1 1-51,-1-2 33,0 1-37,0-1 32,0 0 8,0 0-22,0 0 17,0 1 61,0 0-43,0 0 51,0 0-69,0 1 25,0-1-17,0 1 26,0-1-72,0 1-6,0 0-7,0-1 17,0 0-33,0 0 55,0-1-61,0 0 64,1-1 16,-1 1-16,0 0-3,0-1 45,0 2-54,0 0 54,0 0-5,0 0-31,0 1 99,0-1-88,0 1 59,1-1-59,-1 1 17,1 0-12,0-1 10,-1 1-38,0-1 23,1 1-24,-1-1 28,1 0-3,-1 0 2,1 0-2,-1 0 1,1 0 75,-1 0 61,0 1 30,0-1 21,1 1-89,0-1-70,-1 1 11,1-1-49,0 0 63,-1 0-55,1-1-2,0-1-10,0 1 10,0 0 0,0 0 18,0 0-24,0 0-15,-1 1 36,2 0-41,-2 0 30,1 1-53,-1 0 26,1-1-27,0 1 8,-1-1 32,1 1-31,-1 0 38,2-1 8,-1 1-6,0-1 3,0 0-9,0 0 62,0-1 17,0 0 4,-1 0 30,1 0-84,0 0 31,-1 0-26,1 0-6,-1 1 20,0 0-13,0 0-54,0 0 35,0 0-43,0 0 59,1 0-44,0 0 29,-1 1-39,1-1 45,-1-1 15,1 1-13,0-1 6,0-1 30,-1 1 6,1-1 10,-1 1-8,1-1 13,0 0 23,0 0 0,-1 0-80,0 0-43,0 0-54,0 1 67,0 0-29,0 0 62,0 1-34,0 0 35,1 0-60,-1 1-22,2-1-18,-2 0 49,1 1 16,-1-1 23,1 0-26,0 1 67,0 0 28,-1-1 10,0 1 43,0-1-89,1 1 34,-1 0-37,1-1-12,-1 1 17,0-1-6,0 1 27,0 0-89,0-1 0,0 1-25,0-1-33,0 1 97,0 0-50,1-1 53,-1 1-17,1-1 10,0-1-16,0 1-55,0-1 34,-1 0-37,2-1 55,-1 1 21,0 0-13,1 0 13,-1 0-10,0 0 11,0 0-10,0 0 10,0 0-58,0 0 31,0 1-35,0-1 44,-1 0-26,2-1 19,-2 1-17,2 0 89,-1 0 19,0 1 3,0-1-15,0 2-42,0-1-12,0 1 20,0-1-67,0 1 37,0 0-27,0-1 0,0 2 42,1-2-43,-1 1 46,1 0-77,-1-1 41,0 0-50,0 0 117,0-1-39,-1 1 37,1-1-57,-1 1 37,0 1 16,0-1 7,0 0-4,0 0-23,0 1-34,0 0 31,0-1-35,0 1 36,0-1-37,1 1 25,0-1-26,0-1 52,-1 0-18,2-1 6,-1 0-19,0 0 21,0 0-11,0 0 23,0 0-95,-1 0 51,0 0-52,0 0 70,1 0-48,-1 1-8,0-1-6,0 1-66,0-1 93,0 1-62,0 0 63,0 0-3,0 0-17,0 0 14,0 0-8,0 0 45,0 0-32,0 0 29,0 0 6,0 0 18,0 0 10,0 0-14,0 0-60,0 0 14,0 1-10,0-1-41,0 0 51,0 0-51,0 0 58,0 1-41,0-1-14,0 0-1,0 1 0,0-1 46,0 1-22,0-1 15,0 1 33,0 0-24,0 0 31,0 0-45,0 0-27,0 0 22,0 0-16,0 1 26,0-1 0,0 1-1,0 0 63,0-1 20,0 1 2,0-1-8,0 1 17,0 0-11,0-1 69,0 0-53,1 0-22,-1 0-10,1-1-24,-1 1 58,1-1-28,0 1 31,0-1-42,0 1-2,0-1-7,0 1 17,0-1-60,0 0 45,0 1-56,1-1 57,-2 1-6,1-2 6,0 1-4,-1 0-9,1-1 3,-1 1-5,0 0 7,1 1-6,-1-1 2,0 0-4,0 1 5,0 0-30,0 0 24,0 0-25,0 0 21,1-1 6,-1 1-9,0-1 9,1 1 63,-1-1-46,1 1 47,-1 0-83,1 0 17,-1 0-15,1-1 25,0 2-75,0-2-17,0 1-6,1-1 17,-2-1 4,2 0 41,-1-1-47,0-1 28,0 1 22,0-1-38,0 0 34,-1 0 29,0 1 25,1 0-11,-1 1-3,1 0 16,-1 0-40,0 1 58,0 1-62,0 0 6,0 1 11,0 0-15,0-1 16,1 1-12,-1-1 1,1 1 3,0 0-5,0 0-8,0-1 10,0 1-13,-1-1 13,1 1-18,0-1 12,-1 1-73,0-1 55,0 1-50,0 0 196,0-1-98,0 1 177,0-1-111,0 1 5,0 0-2,0-1-75,0 1 26,0-1-13,0 1-29,1 0 22,0-1-22,0 1 36,0-1-32,-1-1-15,2 1-10,-1-1-52,0 0 70,1 0-44,-1 0 42,0 0-53,1 0 34,-1 0-48,0-1 7,1 1-25,-2 1 3,1 0 5,0 0 74,0 0-21,0 0 18,1 0-28,-1 0 2,0 0-12,1-1 8,0 0 56,-1 0-33,1-1 41,0 0-54,0 0 62,0 0-43,-1-1 54,1 0-62,-1 0 49,0 1-35,-1 1 43,1-1-55,-1 1 16,0 1-14,0 0 15,1 0-5,-1 0 6,0 0-6,0 0-13,0 1 10,0-2-13,1 1 14,-1 0 8,0-1-6,1 1 5,0-1-8,-1 0 12,1 0-8,-1 0 10,0 1-39,1-1 21,-1 0-21,0 0 30,1 1-53,-1-1 38,0 1-39,0-1 6,0 1-11,0 0-9,0 0-1,0 0 36,0 0-9,0 1 9,0 0 37,0-1-22,0 1 20,0-1 19,0 1-41,0 0 52,0-1-52,0 1 46,0-1 7,0 1 13,0-1 46,1 1-69,-1-2 37,1 1-45,-1-1 9,0 1 0,1-1 5,-1 1 20,1-1-17,-1 0 24,1 0-26,-1 1-36,1-1 18,0-1-21,-1 1 31,1-1-62,0 1 44,0-1-53,0 1-5,0 0 41,0-1-47,0 1 57,0-2-1,1 1-5,-1 0 1,0 0-7,-1 0 17,2 0-19,-2 1 13,1 0 47,-1 1-38,0 0 46,0 0-31,1 0-15,-1 0 26,0 0-26,1 0-24,-1 1 16,0-1-21,0 1 31,0 0-64,0-1 45,0 0-53,0 0 69,0 0-4,0 0 3,0-1-9,0 0 12,1 0-20,-1 0 19,0 0-24,1 0 84,-1-1-56,1 1 60,-1 0-80,1 0 8,-1 0-1,1 0 9,-1 1-16,0-1 10,1 0-16,-1 0-13,1 0 23,-1-1-27,1 1 29,-1-1 9,0 1-11,0-1 8,0 1-14,0 0 6,0-1-7,0 2 7,0-1-11,0 1 8,0-1-6,1 1 9,-1 0 18,2 0-13,-2 0 13,1 0-17,-1 0 56,1 0-37,-1-1 41,1 1-44,0-1-7,-1 1 9,0 0-11,1-1 7,-1 0-6,1-1 9,-1 1-4,1-1 3,-1 1-2,1-1 0,-1 0-29,1 0 19,0-1-22,0 1 1,0 0 19,0-1-24,0 1 26,0 0-9,1 0 8,-1 0-7,0 0 7,1 1-2,-1 0 2,0-1-3,0 1-18,0 0 12,-1 0-14,1 0 19,0 0 8,0 0-5,0 0 6,-1 0-8,1-1 39,-1 1-29,1 0 30,-1 0 8,1 0 13,-1-1 7,0 2 57,1-1-50,-1 0 23,1 0-28,0 0-84,0 0 2,0-1-1,1 1 10,-2-1-28,2 0-25,-1-1-6,0 0-10,1 0 75,-1-1-15,0 0-5,1 1 32,-1-1-39,-1 0 34,1 2-46,-1-1 84,1 1-61,0 1 65,-1-1-56,2 1 1,-1-1 12,0 1-5,1-1-32,-1 1 23,0-1-31,1-1 61,0 0-18,0 1 17,-1-1-27,1 0 25,-1 1-20,1 0 19,-1 1-14,0-1-5,-1 2 8,1-1-9,-1 1-24,0 0 18,1 1-15,-1-1 24,0 1-5,1-1 3,-1 0-7,0 0 8,0 1 64,1-2-48,0 1 45,0 0-12,0-1 12,0 0 8,0 1-12,0-1-58,0 0 10,0 1-10,-1 0-37,1 0 49,0 0-45,-1 0 66,1-1-64,-1 1-15,1 0-7,-1-1-7,1 1 61,-1 0-24,1 0 19,-1 0 51,1-1 24,0 0-2,0 1 43,0-1-104,0 0 51,0 1-44,0-1-51,0 1 3,0-1-13,1 0 23,-1 0-12,0 0 42,0-1-45,1 1 13,-2-1 24,1 0-39,0 1 38,0 0 11,0 0-9,-1 0 1,1 0-13,0 1 46,-1 0-29,1-1 50,0 1-15,0 0-19,0-1 25,-1 1-28,1 0-22,-1 0 20,1-1-18,-1 1 12,1 0 1,0 0-3,-1 0 4,1 0 29,-1 0-24,0 1 23,0-1-13,0 1-24,1-1 23,-1 1-21,1 0-42,0-1 41,-1 1-44,2-1 23,-2 1 18,1-1-21,0 0 19,0 0-16,0 0 2,0 0-6,-1 0 15,1 0 30,0 0-20,0 1 18,-1-1 16,1 0-29,-1 0 35,1 0-42,-1 0-28,0 0 21,1 0-18,-1-1-15,0 2 33,1-2-34,-1 1 39,0 0-12,1 1 5,-1-1-7,1 1 8,-1-1-4,1 1 2,-1-1 50,1 1-34,0 0 41,0-1-48,-1 1 31,1-1-19,0 0 28,0 0-29,-1-1 1,1 1 5,0-1-7,0 0-41,0-1 29,1 1-34,-2-1 18,2 0 16,-2-1-19,1 1 20,0-1 4,0 0-11,0 0 8,0 1-12,0-1 45,0 0-31,0 1 32,1 0-76,-1 0-12,1 0 0,-1 1 9,1-1 32,-1 0 3,1 1-6,-1-1 9,1 0-4,0 1 4,-1-1-8,1 1 56,-1-1-44,0 1 45,1 0-55,-2 1 21,1-1-9,0 0 12,0 1 1,0-1 33,0 1-12,0-1 18,0 1-36,0-1-4,0 0 0,0 0-7,0-1 4,0 0-7,0 0 12,0-1-8,-1 1 5,1-1-8,-1 0 6,1 1-9,-1 0 8,0 0-9,0 1 8,0 0-3,1 1 2,-1 0 1,1 0-22,-1 1 16,1-1-17,0 1 41,0 0-14,-1-1 14,1 1-20,0-1-3,0 1 3,0-2-2,-1 1 2,1 0-12,0-1 9,0 0-9,-1 1 12,1-1 1,-1 1 0,1 0 1,0 0 20,-1-1-15,1 1 17,0 0-12,-1-1 10,1 1-5,-1 0 3,1 0-65,-1 0-11,1 0-1,0 0 11,0 0 4,-1 1-20,1-1 0,-1 0 28,1 0 26,0 1 17,-1-1-34,1 0 74,-1 0-28,0 1 49,0 0 8,0-1-41,1 1 43,0-1-102,0 1 42,-1 0-58,1-1 105,0 1-42,0-1 36,0 1-49,0-1 51,0 1 11,0-2 7,0 1-9,0 0-44,0 0 2,0 0 6,-1-1-58,1 2-4,0-1-9,0 0 18,-1 0 5,1 0 36,0 0-39,1-1-26,-2 0 42,2 0-67,-1 0 73,1 0-34,0 0 25,-1 0-28,1-1 58,1 1-36,-2-1 37,1 1-36,0-1 16,0 2-7,-1-1 10,0 1-3,1 0-7,-1-1 11,0 1-5,0 0 22,0-1-15,0 1 11,1-1-18,-1 0 56,0 0 19,0-1 1,0 1 51,0-1-99,1 1 54,-1 0-59,0 1-5,0-1 6,0 1 0,0 0 6,0 0-88,0 0 18,0 0-87,0 1 48,0-1-22,0 0-2,0 0 17,1 0 13,-1 0 26,1-1 15,0 0 19,0 0-8,-1 1 3,1-1-18,-1 0 42,0 0 27,1 1 7,-1 0-15,1 0-22,-1 1-17,0-1 34,0 0-24,0 1 12,-1-1-10,2 1 6,-1-1-49,0 1-9,1 0-6,-1-1 6,0 1 41,1-1-7,-1 0 3,1 0 62,-1 0-44,0 0 45,1-1-63,-1 2 46,1-2-31,-1 2 44,0-1-98,-1 1 43,2-1-44,-2 1 58,1 0-9,-1-1 7,1 1 58,0-1-46,0 1 48,0-1-68,0 1 69,0-2-53,0 2 56,0-2-62,0 2 25,0-2-5,-1 2 13,1-1-68,0 1-21,0-1 6,0 1 11,1-2 1,-1 2-17,0-2-14,1 1 5,-1 0 42,1 0 0,0 0-13,0 0 60,1-1-52,-1 2 52,0-2-55,0 1 29,0 0-15,-1-1 17,1 2 20,-1-2-28,1 1 40,-1 0-40,0 0 3,1 0-3,-1 0-3,0 1 43,0-1-27,0 1 28,-1-1-37,1 1 27,0 0-19,0-1 21,0 1-25,0-1 8,0 1-4,0-1 8,0 1-32,1-1 23,-1 0-23,0-1 33,0 1-46,0 0-8,0 0-7,1 0-23,-1 0 59,0 0-32,0-1 31,0 1 16,0 0-11,-1 1 13,1-1-21,0 0 65,0 0-46,0 1 55,0-1-61,0 0 4,0 1 0,0-1 6,0 0-34,1 1 28,-1-1-28,0 0-45,1 1 52,-1-1-60,0 0 73,1 0-29,-1 0 20,1 0-29,0-1 28,0 1-13,1-1 9,-1 0-12,0 0 34,0 1-22,0-1 23,1 0-24,-2 0 62,1 1-42,0-1 51,0 1-56,-1 0 5,0 0-3,0 1 4,0-1-46,0 1-5,-1-1-5,2 1-21,-2 0 55,1-1-22,0 1 62,0-1-25,0 1 20,-1 0 2,1-1 9,0 1 39,0-1-22,0 1-3,-1 0-40,1 0 19,0 0-18,0 0-42,0 0 33,1 0-42,-1 0-12,0 0 46,0-1-58,1 1 66,-1-1 14,0 1-10,0 0 6,0-1 38,0 1 8,0-1 8,0 1-9,0 0-31,1-1-8,-1 0 13,0 1-4,0-1-45,0 0 40,1-1-38,-1 2 0,1-2 25,-1 0-28,1 1 3,0-1 24,1 0-36,-1 0 36,0 0-19,-1-1 13,1 2-19,0-1 16,0 1 4,-1-1-2,1 1 8,-1 0-10,1 0 8,-1 0-5,1-1 9,-1 2-12,0-2 6,1 2-5,-1-1 3,0 1 1,1-1-2,-2 1 2,1 0 0,0-1-1,0 1 2,0 0-3,1-1-30,-1 2 22,0-1-24,0 0 31,1 0-31,-1 0 22,0 0-25,0 0 17,0 0 5,1 0-7,-1 0 6,1 0 16,-1 0-15,0-1 14,1 1 39,-1 0-36,1-1 41,-1 1-52,0-1 1,1 1 1,-1 0 5,0-1 4,0 1-45,0-1 35,0 1-39,1 0 8,0-1 23,-1 1-29,1-1 35,0 1 2,1-1-2,-1 0-1,1 0 8,0 0-15,-1-1 14,1 0-12,-1 0 65,1 1-43,-2 0 47,2-1-55,-1 2 39,0-1-18,-1 1 25,1-1-28,-1 1-9,1 0 12,0-1-9,0 1-49,0-1 33,0 0-38,1 0 12,-1 0 27,1 0-30,-1-1 30,0 1 35,0-1-32,0 1 29,0 0-38,0 0 68,-1 1-48,1-1 54,-1 1-21,0 0 20,0 0 18,0 0-29,0 0-12,1 1-29,-1-1-52,0 0-23,1 0-2,0-1 16,-1 1 23,2 0-11,-1-1-19,1 1 77,0-1-23,1 0 57,-1 0-76,0-1 58,0 2 0,-1-2 12,1 1-11,0 0 15,-1-1 29,0 1-2,1 0-41,0 0-30,0-1-12,0 1 32,0-1-63,0 0-33,0 1-4,1-1 18,-1 0 2,1 0 45,-1-1-71,1 1 113,-1-1-13,0 1 19,0 0-26,-1 1 39,1-1-54,-1 2 57,0-1-13,0 1-34,0-1 53,0 1-52,-1-1-58,1 1 50,0 0-57,0-1 81,0 1-68,1-1 45,-1 1-56,0-1 101,1 0 6,-1 0-6,1 0 20,-1 1-67,0-1 28,-1 0-20,1 1-49,-1 0 44,1 0-42,-1 0 67,1 0-15,-1 0 35,0 0-27,1 1 32,-1-1-145,1 1 24,-1-1-117,0 0 29,1 0 1,-1 0 31,1 0 27,-1 0 99,0 0 18,0 0 49,0 1-31,1-1 6,-1 0-39,0 1-2,0 0-10,1-1-3,-1 1 11,1 0-25,-1 0 16,1-1-23,-1 1 27,2 0 59,-1-1-42,0 1 44,1-1-20,-1 0-29,1 0 31,-1 1-34,0-1 13,1 1-4,-1-1 13,1 1-12,-1-1-11,0 1 10,1-1-13,-1 1-21,1-1-19,-1 1 1,1-1-5,0 1 5,0-1 14,0 0-21,0 0 96,0 0-41,1 0 43,-2 0-59,2 1 70,-2-1-48,1 1 59,-1 0-72,0 0-44,1 0 32,-1 0-28,0 0 5,0 0 36,0 0-36,0 0 40,0 0-12,1 0 2,-1 0-6,1 0-23,-1 0 22,0 0-32,0 0 32,0 0 3,0 0-1,-1 0 9,2 0 6,-2 0-9,1 0 12,-1 0-14,0 0 65,1 0-46,-1 0 54,1 0-68,-1 0-6,0 0-41,1 0 9,-1 0 38,1 0-21,-1 0 65,0 0-101,1 0 45,-1 0-28,1 0 41,-1 0-7,0 0 3,1 0-5,-1 0 48,1 0 9,-1 0 3,1 0-14,-1 0 26,0 0-46,1 0 54,-1 0-51,2 0 11,-1-1 0,0 1 10,0-1-86,0 0 58,0 0-60,0 0 73,0 1-47,0-1-11,0 1-5,-1-1-16,1 1 54,-1-1-27,1 1 13,-1-1 31,1 1-26,-1-1 28,0 1-28,1-1 60,-1 1-41,1-1 48,-1 1-76,0-1 13,1 1-5,-1 0 15,1 0-33,-1-1 22,1 1-27,-1 0 3,1 0 21,0 0-24,0 0 25,0 0-1,0-1-8,0 1 4,0-1-12,0 1 39,0-1-32,-1 1 32,1-1 16,-1 0-29,1 1 39,0-1-46,0 1-49,-1-1 36,1 1-35,-1-1 27,1 0 18,0 1-19,0-1 17,1 1 25,0-1-21,0 1 20,0 0-20,0-1-3,0 1-2,0-1-1,-1 1 13,1-1-8,0 1 12,-1-1-15,0 1 17,1-1-12,-2 1 22,1-1-109,-1 1 65,0-1-74,0 0 74,1 1 12,0 0-8,-1 0 6,1 0 48,-1 0-39,1 0 82,-1 0-75,0 0 36,1 0-62,-1 0 23,0 0-19,1 0-24,-1 0-12,1-1-4,-1 1 8,0 0 54,1 0-13,-1 0 10,1 0-21,-1 0 52,0 0-45,1-1 111,-1 1-97,1 0 59,-1 0-66,0-1 56,1 1-38,-1 0 54,1-1-96,-1 1 45,0 0-36,1-1 41,0 0-35,-1 0 19,2 1-26,-1-1 21,1 1 3,-1-1-7,0 1 2,0-1 29,0 1-25,0 0 25,0 0-32,0 0 48,-1 0-31,1 0 35,-1 0-86,1 0-14,-1 0 0,1 0 11,-1 0-12,0 0 39,1 0-51,-1 0 59,0 0 49,1 0-37,-1 0 34,1 0 17,-1 0 11,1 0 9,-1-1-14,1 1-53,-1 0 6,1 0 1,0 0 24,0 0-74,0 0 15,0 0-27,0 0-43,0 0 25,-1 0-11,2 0 18,-2 0 0,2 0 40,-1 0-62,0 0 108,-1 0-13,1 0 16,0 0-16,-1 0 35,0 0-51,1 0 88,-1 0-71,1 0-19,-1 0 18,0 0-52,1 0 39,-1 0 50,1 0-38,-1 0 32,0 0-50,1 0-5,-1 1 15,1-1-51,-1 1 38,0 0-39,1 0 10,0 1 29,-1-1-33,1 0 34,0 1 4,0-1-10,0 0 6,0 0-13,0 0 8,0 0-13,0 0 10,0 0-36,1 1 29,-1-1-21,0 0-36,1 0 48,0 1-51,0 0 63,0-1-17,0 1 8,0 0-21,0-1 19,-1 1 53,1-1-38,-1 0 45,-1 1-13,1-1-33,-1-1 36,1 1-39,-1 0 52,0 0-24,0 0 31,0 0-32,0 0 5,0 0 6,0 0-2,0 0 42,0 0-43,0 0 43,0 1-50,0-1-49,0 1 34,1-1-40,-1 0 46,1 1 3,-1-1-4,0 0 3,1 1-2,-1-1 0,0 0-5,0-1-8,0 1 2,0 1-3,0-1-53,0 0 47,0 0-48,0 1 60,0-1 25,0 0-18,-1 0 19,2 0 31,-1 0-44,0 0 46,1 0-59,-1 0 49,1 0 12,-1 0 5,0 0-5,1 0-47,-1 0 15,1 0-11,-1 0-58,2 1 50,-2-1-55,2 1 74,-2-1-59,2 0 32,-1 1-38,0-1 36,0 0 9,0 0-15,0 0 10,-1 0 10,1 0-7,-1 0 7,1 0-6,0-1-5,0 1 8,0 0-1,0 0-11,-1 0 14,2 0-12,-2 0 14,1 0-10,-1 0 4,1 0-5,-1 0 32,1 0-20,-1-1 21,0 1-27,0 0-1,0 0 3,0 0-6,0 0 6,0 0-5,0 1 7,0-1 39,1 0-27,-1 0 29,1 0-38,-1 0-7,1 0 5,0 1-4,0-1-28,0 1 24,0 0-24,1 0 32,-2-1-37,2 1 26,-2-1-27,2 1-10,-2-1 30,2 1-37,-1-1 44,0 0 10,0 0-11,-1 1 6,2-1-15,-1 1 67,0-1-44,0 1 53,1-1-52,-1 1-3,1 0 6,-1 0-2,1 0 5,-1-1 3,1 1 1,-1-1 2,1 1-10,-1-1 10,1 1-11,-1-1 44,0 0-31,-1-1 30,1 2-39,-1-2 25,1 1-18,-1-1 23,1 1-60,0 0 29,0 0-29,-1 0 37,2 1-49,-2 0 36,2 0-35,-1-1-4,1 2-10,0-1-16,0 0 17,0 0 17,0 0 18,0 0-27,-1-1 23,1 1 3,-1 0-1,0 0 5,1-1 13,-1 1-19,0-1 21,-1 1-20,1-1 60,0 0-37,-1 1 47,1-1-61,0 1 8,0-1-10,-1 1 12,1 0 3,0 0-3,0-1 5,-1 1-6,1 0 42,0 0 16,0-1 0,0 2-23,0-2-30,1 2-11,-1-1 15,1 0-41,0 0-12,-1 0-2,1 0-51,-1 1 82,1-2-48,-1 1 53,0 0-5,0 0-10,0-1 4,0 1-14,-1-1 14,0 0-15,1 1 11,-1-1-44,1 0 35,-1 0-32,1 0 41,0 1 28,0 0-22,0 0 23,0-1-5,1 2-16,-1-2 18,1 1-22,0 0-17,0 0 13,-1 1-12,0-1-10,1 1 19,0 0-16,-1 0 27,1 0-53,-1-1-17,0 1-6,0-1 39,0 0 28,0-1 14,-1 1-27,1-2 88,-1 1-61,0 0 118,0 1-117,0-1 58,0 0-8,0 0-17,0 1 27,0-1-42,1 1 10,-1 0-7,0 1-2,1-1-16,0 2 13,0-1-12,0 1-49,1-1 43,-1 1-48,1-1 59,0 0-15,0 0 10,-1-1-15,1 1 78,-1-1-50,0 0 50,1 0-66,-1 0-47,0 0 35,0 0-35,0 1 52,0-1-46,1 2-9,0-1-6,-1 0-1,1 1 50,0 0-11,0 0 1,0 0 16,0 0-24,0 0 21,0 0-12,0-1 19,1 1-13,-1 0 9,1-1 54,-1 0-49,0 0 65,-1-1-75,0 0 76,0 0-54,-1-1 114,0 0-104,0 0 46,0 0-47,0 0-26,0 1 26,0-1-23,0 1 30,0 0-55,1 0-2,-1 0-11,1 0-35,-1 0 29,1 0-14,-1 0 16,0-1 53,0 1-9,0-1 74,0 1-68,-1-1 48,1 0-63,-1 0 47,1 1-28,-1-1 34,0 1-32,1-1 2,-1 0 21,0 1 405,1-1-339,-1 1 346,1-1-479,0 0 25,0 0-19,0 0-38,0 0 192,0-1 25,0 2 39,1-2-9,-1 1-151,0 0 32,0-1-51,1 1 11,-1-1-30,1 0 0,-1 1 0,1-1 0,-1 1 0,1-1 0,-1 0 0,1 0 0,-1 1 0,1-1 0,0 0 0,0 1-59,0-1 34,-1 1-58,1-1-54,-1 0-25,1 1-2,-1 0 28,0 0 155,1 0-46,-2 0 43,2 0-52,-1 0-7,1 1 8,0-1-3,0 1 5,0 0-54,0 0 45,1 0-44,-1-1 70,1 1-13,-1-1 10,0 0-15,0 0-177,-1-1 36,1 2-120,-1-1-14,0 0 69,1 0-65,-1 1 56,1 0 145,-1 0 4,0-1 62,1 1-46,-1-1 377,0 0-19,1 0 220,-1-1-101,1 1-193,-1-1 13,1 0-12,-1-1-83,1 0-21,-1 0-28,2 0-13,0 0 1,0 0 16,0 0-17,0 0 36,0-1-58,-1 1 6,0-1-21,1 0-113,-2 0 67,0 1-93,0-1-497,-1 1 101,-1 0-375,-1 0 350,-1 1 166,-1-1-461,-1 1 181,-1 1-327,-1 0 411,-1 2-767,-2 2 342,-1 1-235,-3 3 658,-5 2 573,-2 2 0,-4 3 0</inkml:trace>
  <inkml:trace contextRef="#ctx1" brushRef="#br3">6354 1185,'27'-2,"-9"0,-24 2,-2 1,-29 3,22-1,-9 1,14 1,18 2,-8 2,31 0,-20-4,12-2,-13 2,-10 4,5 4,-21 5,11-6,-10 0,6-4,1 0,-3 1,14 2,-2-2,20 2,-9-6,9 0,-7-3,2 0,-1 0,-1 0,0 1,-2 1,-12 5,-3 3,-21 2,6-3,-8 0,5-3,0 1,1-1,1 0,2-1,2 1,2-1,2 1,16 0,-2-1,26 1,-11-5,10 0,-10-3,0 0,-2 0,-1 0,-1 1,-4 3,-6 6,-3 2,-13 3,4-5,-6 0,1-5,2 0,-3 2,2-2,0 1,1 1,17 1,-3 0,26 0,-16-4,10-1,-11-1,-17 7,7-2,-31 13,17-12,-14 5,13-8,-1 1,2-1,-1 2,4 0,10 4,1-3,19 2,-9-6,7 0,-6-3,-1 0,4 1,-3 0,-1 1,-14 7,0-1,-24 8,10-8,-9 3,9-7,-1 1,3 0,-1 0,3 1,1 0,1 4,16-3,-2 3,21-5,-12-1,7-4,-7-1,-1 0,3 0,-3 0,3 1,-2 0,-1 2,-7 7,-2-1,-14 8,2-8,-7 3,4-6,-2-1,1 1,0-1,-1 1,2-1,0 0,0 1,3 2,12 1,1 2,22-2,-10-4,8-3,-8-2,1 1,-1-1,-1 1,-1 0,-1 1,-19 8,4-1,-30 9,15-8,-11 3,12-6,0 0,2 0,1-1,1 1,3 1,15 0,-2 1,24-3,-13-2,8-3,-10-1,0 0,0 0,1 0,-1 0,1 0,-21 5,5-1,-34 9,20-7,-14 4,14-5,1 1,2-1,0 2,3-1,13 3,0-2,23 2,-13-6,9 0,-8-3,-1 1,3 0,-19 8,3-3,-28 14,11-11,-9 5,9-7,1 0,0 0,1 1,2-1,1 1,3 1,10 1,-1 2,18-1,-6-6,8-1,-4-4,0 1,-2-1,0 0,0 0,-2 0,-16 9,4-3,-28 15,19-13,-10 5,26-5,-3-3,19 6,-14-8,8 2,-13 5,1-4,-4 14,7-13,-2 4,10-6,-13 4,7-1,-18 10,2-12,-8 5,-5-8,3-1,-4 1,6-1,0 0,2 1,18 0,-3 0,31-1,-22 0,10-2,-31 3,6-1,-23 4,18-3,-8 2,5-1,3-3,-10 2,6-3,-3 0,0 0,3 0,-3 0,1 0,1 0,-2 0,2 1,0-1,-3 1,2 0,-4 1,3 0,-2-1,3 1,1 0,-1 0,1-1,0 2,1-2,-2 2,0-1,-2 0,3 0,-1 0,1 0,1-1,-1 1,0-1,0 0,-1 0,1 0,-2 0,2-1,0 1,-1-1,2 1,-1-1,-1 1,3-1,-6 2,5-2,-4 1,2 0,1 1,-2-1,2 1,0-1,-2 0,5 0,-5 1,3-1,-1 1,-1-1,2 1,-3 0,3-1,-2 1,0 0,1 0,-2-1,2 1,-1-1,0 1,0-2,0 1,1 0,-2-1,4 1,-4 0,3 0,-3-1,2 1,-1-1,0 0,2 0,-2 0,1 0,0 0,-1 0,1 0,-1 0,0 0,2 0,-2 0,1 0,1 0,-4 0,5 0,-3 0,2 0,-2 0,1 0,-2-1,4 1,-5-2,5 2,-3-2,0 1,3 0,-4 1,4 0,-3 0,0 0,1 0,0 0,-1 0,2 0,-3 0,3 0,-1 0,-1 0,0 0,1 0,-1 0,2 0,-1 0,0 0,0-1,-1 1,0-2,2 1,-3 0,4 1,-3-1,2-4,1 2,0-9,0 8,12-8,-5 6,21-9,-27 7,13-1,-31 3,17 5,-8-1,29-3,-4 2,28-7,-16 3,9-3,-11 4,-1-1,0 0,-2 0,-1 0,0 0,-16-2,5 1,-26-1,16 5,-8 0,11-5,2 4,1-15,1 10,2-4,-9 4,13-1,-13-1,26-3,-12 6,14-3,-7 5,2-1,-2 1,0 0,-3-1,-14 1,3 0,-24 3,17 2,10-6,5 4,31-12,-22 9,10-5,-13 4,-1 1,0-2,-1 1,-2-1,-12 0,-2 2,-21 1,12 4,-7 2,7 1,2 2,-3-1,3 1,0-1,18-7,-4 1,30-12,-18 8,12-3,-14 5,1 0,-2-1,-17-1,3 2,-30 0,19 5,-10 0,13 4,19-11,-7 4,33-16,-18 9,13-6,-11 7,-2-1,-2 2,-1 0,-17 0,0 3,-26 1,13 6,-10-1,10 5,2-1,-1 0,4-1,-2 0,4-1,13-9,-1 2,26-17,-16 12,11-5,-13 6,1 0,1-1,-1 0,0 1,1-2,-4 3,-14 0,3 2,-27 6,18 0,-9 3,30-10,-3 3,28-14,-16 8,11-6,-11 6,1 0,1 0,-1-1,0 2,-2 0,-3 2,-20 1,1 3,-29 3,14 3,-9 2,13 0,1 1,1-2,1 1,23-9,-5 1,37-13,-24 7,13-6,-17 6,1 0,-2 0,0 1,-2 0,1-1,-19 1,5 0,-29 3,15 4,-10 1,12 3,2-1,-1-1,21-9,-7 3,33-18,-21 12,13-6,-14 8,-1 1,1-2,-2 1,0-3,-14 4,2-2,-21 4,9 3,-9 3,8 3,-3 0,4 1,-1 0,3 0,20-10,-5 3,32-16,-18 8,11-6,-12 5,-1-1,0 1,-2-2,-1 2,-1-1,-2 3,-1-2,-9 1,-2 3,-10 0,-1 9,1-1,0 3,2-1,15-10,-3 3,28-16,-14 11,10-5,-12 7,0 1,-1 0,0 0,-1-1,-13-1,0 1,-23 0,13 4,-10 2,9 2,1 0,-1 0,22-7,-6 1,38-11,-24 7,15-5,-19 6,0 0,-2-1,-2 0,-1-2,-2 1,-2-2,-8 2,0 2,-11 3,4 3,-2 3,-3 1,7 1,-7 1,7-1,13-10,0 2,30-17,-18 12,12-7,-14 9,-1 0,-1-1,0 2,-2-2,-1 0,-1 1,0-5,-3 3,-1-3,-5 2,-5 3,-5 2,-4 7,3 1,-1 4,3 0,18-11,-6 3,33-19,-21 12,14-7,-15 8,0 1,1-2,-1 2,-1-1,0 0,-1 1,1-1,-20 7,8-1,-31 8,22-3,10-7,9-1,31-17,-23 12,12-7,-16 10,0 0,2 0,-1 0,-1 0,0 0,-2 1,-2-3,-15 5,3-2,-26 7,18 2,-9 3,10 2,19-11,-7 5,33-20,-20 11,12-9,-13 9,-2-1,0 1,-1 0,0 0,-2 1,4 0,-2 2,2 1,0 3,1 0,-22 1,5 0,-36 1,23 2,-13 0,16 1,20-6,-3 1,33-10,-18 6,16-4,-13 3,5 1,-1-1,2 1,-3 0,0 1,-5 1,-2 1,-5 0,-20 6,5-1,-32 8,22-8,-11 4,10-4,2 0,-9 2,7-2,-3 1,3 0,22-2,-6 0,35-2,-22-1,15-2,-16-1,0 0,-1 0,-1-1,0 0,0 0,0-1,-2 2,2-3,-3 3,4 3,-2 1,3 8,-2-6,1 3,-1-5,1 0,-1 0,0 0,1 0,-2 0,0 5,-3 1,-3 8,-9-4,-2 1,-14-1,5-3,-6 0,2 0,1-1,-1 1,0-2,3 1,1-1,2 0,22 1,-5-1,38 0,-21-4,16-1,-15-3,0 1,-2-1,0 0,-3 1,-2-1,-2 2,-21 4,6-1,-32 8,22-5,-10 3,25 1,1-3,17 7,-8-9,6 1,-7-5,1 0,-1 0,2 0,-2 0,0-1,1 1,-2 0,2 1,-2 0,-2 8,-11-21,-3 19,-12-38,6 29,-1-15,-1 19,4-1,-10 2,29 1,-9 0,39 4,-23-4,12 3,-16-3,-1 1,-1 1,-1 1,-1 2,-1 3,-4-1,0 4,-1-3,0 2,2-3,2 1,1-5,3 3,-3-4,-16 0,3-3,-34-1,21-1,-14-1,15 1,0 1,1 1,1 1,1 0,1 1,3 2,11 3,2-1,22 0,-10-5,10-1,-7-3,2 0,0 0,3 0,-1 0,-1 0,-2 0,-4 0,-2 0,-22 2,5-1,-33 3,21-1,-12 0,14 0,1-2,-2 2,2-1,-2 0,1 2,9 5,-1 1,15 7,-6-8,7 3,-3-2,-2-1,2 6,-4-3,0 4,-2-2</inkml:trace>
  <inkml:trace contextRef="#ctx1" brushRef="#br3" timeOffset="1">6264 1187,'-30'-16,"6"8,2 3,4 8,-1-1,-1 2,-1 0,0-1,-1 1,1-1,1 0,1-1,4 0,0 0,25-1,-4 1,37-1,-20-1,14-1,-15-2,-2 0,0-1,-4 0,0 0,-3 0,-2-3,-10-3,-2-1,-17-2,4 4,-8-1,3 4,-3-1,-4 0,-2 0,-3 0,-2 1,-1 1,-1 0,1 2,-2-1,3 2,0 0,3 1,2-1,2 2,2-1,3 0,3 0,1 0,3 0,1 0,1-2,11-7,1 1,19-10,-7 10,8-4,-5 7,1 1,1-2,1 2,0-1,0 1,2 0,-3 0,2 0,-5 1,1 0,-24 0,2 0,-34-2,15 4,-14-2,9 2,-2 1,-1-2,-2 0,-2 0,-1 0,-1-1,0 1,1 0,3 0,1 1,6-1,2 1,5 1,4 0,3 0,24 0,0 0,36 0,-13 0,14 0,-10 0,0 0,0 0,-2-1,0 1,-3 0,-2 1,-4-2,-1 2,-7-1,-1 1,-25 6,2-2,-37 10,19-6,-14 2,13-2,0-2,-1 2,-1-1,0 0,-1 1,3-2,-2 0,4 0,0 0,5-1,2-1,4 1,20 2,1-1,32 5,-12-8,15 1,-12-4,4-1,-1-1,0-1,0 0,-1-1,-2 1,-1 0,-5 2,-1-1,-6 1,-3 1,-27 4,-1-1,-42 8,13-4,-15 2,9-2,2-1,0 0,6-1,0 0,5 0,2 0,4 0,3 1,3-1,4 0,3 0,4 2,16 2,1 1,25 1,-4-6,11-1,0-4,2 0,6-1,0-2,3 0,-4-1,3 1,-6 0,-1 0,-7 1,-7 1,-5 1,-6-1,-24 7,-1-2,-37 9,12-4,-17 3,9-4,-3 0,-1-1,0-1,-3 0,3-1,-5 0,3 0,1 0,3 0,6 1,5-2,8 2,5-1,7 0,20 1,4-1,32 2,-7-5,18 1,-8-3,4-1,-1 0,3-2,-2 1,2-1,-4 1,1 1,-7 0,-3 1,-7 1,-3 1,-9 0,-4 2,-22 5,-1-2,-32 8,10-6,-13 1,7-3,-3-2,-3 1,-1 0,-4-1,1 1,-2 0,4-1,-1 1,7 0,2-1,8 1,4 0,7 0,3 0,22 3,2-2,33 4,-9-7,16 0,-6-4,2 0,4 0,-2 0,0-1,-3 1,-6-1,-4 0,-4 0,-6 1,-5 0,-5 0,-22 2,-1-1,-32 5,10-1,-14 2,5 0,0 0,-5-1,4 0,-3 1,4-1,0 1,5-1,0 2,6-1,3 0,4 0,4 0,5-1,11 5,4-3,20 8,0-11,10 2,2-7,1 0,4 0,1 0,1 0,0 0,-1 0,-2 0,-3 0,-5 0,-2 0,-6 1,-4-1,-5 2,-21 4,0 0,-34 6,12-5,-19 3,8-5,-4 0,0 0,-3-1,4 0,-1-1,5 1,2 0,6 0,2 0,6 0,0 1,5 0,1 1,4-1,1 1,3 2,14 2,5-1,26-1,-2-4,12-1,-4-3,1 0,-2 0,-2 0,-1 0,-4 0,0 0,-6 0,-2 0,-4 0,-4 0,-3 0,-25 3,-1 0,-41 6,15-2,-20 2,13-3,-2 0,0-1,2 0,1 0,5 0,2 0,5 0,4 0,4 0,4 1,5-2,21 7,5-5,37 10,-6-12,16 4,-5-7,0 0,-1 0,-5 0,-4 1,-6-1,-5 0,-6 0,-5 0,-5-1,-26 2,-2-1,-43 3,17-1,-22 2,16 0,-6 0,5 0,-4 2,6-1,1 2,6 0,5 1,5 0,5 0,4 0,3 0,3 0,4 2,3 1,9-1,4-1,13-4,0-3,9-2,1-1,5-1,4 0,4-2,1 0,0 0,-4 1,-2 0,-5 2,-5-1,-5 1,-6 0,-6 0,-25 4,1-1,-40 7,18-5,-19 3,12-4,-6 2,-2-2,-4 2,-2-1,0 1,3-1,3 1,7 0,6 0,8 0,6 0,7 0,15 4,4-2,23 5,-2-7,13 1,-2-6,7 0,2 0,5-1,-1 0,5 0,-5 0,2 0,-6 0,-5 1,-6 0,-7 1,-6 1,-5 0,-27 4,1-1,-41 7,15-7,-18 2,12-3,-5-1,2 0,-2 0,3 1,1-1,3 2,3 0,4 0,4 2,3 0,3 1,5 0,1 1,5-1,2 3,5 0,2 1,10-1,3-2,12-3,1-4,7-1,-1-1,3-2,2 0,0 0,1-3,-1 1,-1-1,-2 0,-4 2,-4 0,-5 0,-3 0,-28 2,1 1,-42 3,18 0,-15 1,13 0,2 0,-2 1,4-1,-1 1,5 0,0 0,2 0,1 0,1 1,2 0,1 0,2-1,1 0,5-1,18 4,3-5,33 6,-9-8,13 1,-7-5,0-1,1 0,1-2,1 2,0-1,0 2,0-1,-1 0,-1 2,-4-1,-2 1,-7 0,-4 0,-6 1,-28 2,0 1,-44 3,17-2,-21 2,12-2,0 0,-5 1,5-1,-1 1,9 0,4 1,8 0,6 0,6 1,22 3,3-3,32 5,-7-8,16 1,-5-6,4 0,-1-1,4-2,-4-1,3 0,-3-1,3 0,-3 0,2 0,-4 0,0 0,-5 1,-2 1,-5-1,-6 1,-4 1,-6 0,-4 1,-1 0,-26 7,5-3,-44 10,23-8,-18 4,18-5,0 0,4-1,1 0,6 0,3 0,24 3,-1-2,36 5,-16-6,15 1,-12-3,1-1,4-1,2-2,4 0,1-1,0-1,1 1,-3 0,0 0,-2 1,-3-1,-2 2,-6 0,-2 1,-5 0,-1 1,-3 0,-1 0,-1 0,-1 1,0 0,-2 0,-21 3,2-1,-41 5,17-4,-19 1,13-2,-1-1,-2-1,2 1,1-1,2 0,3 0,2 1,4 0,2 0,5 0,3 0,24 2,1-2,37 1,-13-4,15-1,-12-2,1-1,-1 1,0-1,-1 0,0 0,-4 1,1-1,-4 3,-1-1,-3 1,-3 0,-3 2,-3-1,-25-2,3 1,-39-3,18 3,-17-2,14 2,-4 0,-2 0,-3 1,-2-1,-2 0,2 1,3 0,5 1,4 1,4-1,6 1,3 0,25 0,1-2,38-1,-13 0,17-2,-11 0,1 0,-1 0,0 0,-4 0,-2 0,-4-1,-3 1,-2-1,-4 1,-3-1,-2 1,-4 0,-1-2,-2-1,-13-2,-2-1,-21 4,3 3,-12 2,1 2,-4 0,-6 0,-1 1,-2 0,-1 1,3-1,-2 1,9-2,0 1,9 0,2 0,5 0,3 0,5 0,27 0,1-2,44 1,-15-4,17 0,-10-1,-3 0,1-1,-1 0,-5 1,0-1,-3 0,-3 1,-3 0,-5 1,-1 0,-5 0,-1 1,-5 0,-22-2,0 1,-37-4,17 5,-17-2,12 3,-5 0,-4-1,-5 1,-4 0,-5-1,-3 2,-5-2,-2 2,-3-1,2 1,7 0,5 1,9 0,5 0,9 0,5 0,9 0,29 0,5 1,47 0,-12 0,21-1,-8 0,-1-1,6-1,-4 0,6 0,-4 0,0-1,-5 0,-4-1,-6 0,-2-1,-10 1,-2-1,-11 1,-4 0,-8 1,-22-2,0 2,-30-2,15 3,-12 1,12 2,-2 1,-3 1,-3 0,-5 1,-3-1,-2 1,-6 0,1-1,-6 2,3-2,0 0,6 0,2 1,7-1,3 0,5 1,5 0,4 0,21 2,0-2,32 4,-11-6,14 1,-8-5,3-1,2-1,2-1,0-1,0 0,-1 0,-1-1,-2 1,-2-1,-4 0,-4 0,-3 0,-5 1,-3 0,-3-1,-10-4,-3-1,-15-4,2 7,-11-1,0 5,-7 0,-2 1,-10 0,0 1,-8 0,2 0,0 1,2 1,6 0,3 1,4 0,7 1,4 0,6 1,26 4,4-1,41 4,-13-6,20 1,-14-5,7 1,-2-2,2 0,-3-1,-1-1,-5 0,-2 0,-5 0,-3 0,-7 1,-6 0,-6 1,-24-2,-1 2,-39-2,16 3,-18-1,11 2,-5-1,-1 1,-2-1,-3 0,0 0,-3 0,1 0,0 0,4 1,1 0,6 0,3 1,7 1,4 1,7 0,3 1,24 1,1-1,34 2,-9-4,14-1,-7-5,2 0,2-3,-1 2,3-2,-4 1,2 1,-5 0,0 2,-4-1,-4 2,-6 1,-5 0,-21 11,0-2,-30 16,12-9,-11 6,9-6,-2 0,1-1,-3 2,2-2,-4 1,2-2,-4 0,2 0,-2-1,0 0,-2 0,2-2,-3 2,6-3,1 1,4-1,5 0,1 0,5-1,1 1,13 1,1 1,20-1,-1-4,11-2,0-3,3 0,2-1,2 1,0-1,0 1,1 0,-2-1,-3 1,-3-1,-6 0,-4 0,-6 0,-27-2,-2 1,-45-3,17 4,-19-2,11 2,0 0,-5 0,0 0,1 0,4 0,4 0,5 0,3 0,8 0,2 1,8 1,22 3,4-1,36 4,-9-5,17 0,-8-3,4-2,-2 0,4 0,-3-1,2 1,-2-1,0 1,-1-1,2 1,-4 0,-1 0,-5 1,-1-1,-6 1,-3-1,-4 1,-6 0,-4 1,0-2,-3 0,5-3,-5 3,2-3,-18-5,1 3,-27-12,11 11,-11-4,6 6,-2-1,-4 0,-1 0,-4-2,2 2,0-1,5 2,2 0,6 1,1 1,5 1,21-5,0 2,36-8,-15 7,14-3,-13 4,0-1,-1 0,-1 0,-2-2,-2 0,-1 0,-2-1,-1 1,-2-1,-3 1,-2 0,-2 0,-10-2,-2 1,-17-2,0 6,-9 1,-2 5,-2-1,-6 1,0-1,-6 0,1-1,-5 0,4 0,-1-1,8 1,1-1,8 1,3 0,5 0,4 1,27-6,2 2,45-7,-14 5,17-1,-9 4,-3 0,3 1,-4 0,-2-1,-4 0,-1 0,-6 0,0 0,-7 0,-3 0,-5 0,-6 2,-18-6,-3 3,-30-8,9 7,-14-2,4 3,-1 0,-5-2,0 1,-4 0,2 0,-2 1,3 0,2 2,3-1,5 1,4 1,5 1,3 0,6 1,3-1,26-1,-2 0,43-5,-15 3,19-2,-13 1,1 2,-3-2,-2 1,-4 0,-3-1,-2 0,-7 0,-1 1,-6-1,-2 1,-2-1,-1 0,-1-2,-17-1,1 0,-29 0,7 4,-13 2,5 2,-3 0,-2 0,0 0,0-1,4 1,2-1,6 0,2 0,5-1,4 2,3-2,23-2,0 1,39-5,-14 2,18-1,-12 2,4 0,-4 0,0 1,-4-1,-3 2,-5 0,-4 0,-6 1,-3-1,-23-4,0 2,-35-8,12 9,-17-2,7 6,-6-1,-3 1,-3 1,2 0,-2 3,7-1,-3 3,8 0,-1 1,6-1,2 1,4 0,4 0,4-1,4 0,3-1,22 2,1-4,34 2,-11-6,16-2,-9-3,2-1,2-1,0 0,3-1,-1-1,1 0,1 0,-2-2,0 0,-2 0,-3 0,-3 0,-3 1,-5 0,-2 0,-5 2,-3 0,-4 1,-4-1,-16 0,-3-1,-26 0,6 4,-14 2,3 4,-5-1,-1 1,-2-1,2 1,2-1,2 0,4 1,2-1,7 1,3 0,7 0,2 0,27-2,0 1,41-5,-15 2,17-1,-13 0,0 0,0 0,-1 0,-2-1,-4-1,-2 1,-4-1,-1 0,-4 0,-2 1,-4 0,-2 0,-23 2,4 1,-36 2,19 2,-16 1,13 2,-1-1,0 0,2 0,2-1,4 0,3-1,23 2,-2-1,34 0,-14-2,12-1,-10-2,0-1,0-2,1 0,1 0,-1-1,0 0,-3-1,-4 2,-3 0,-5 1,-20 0,-2 1,-31-1,9 4,-15 0,9 2,-4 2,0-1,-2 1,0-1,-1 1,2-1,2 0,3-1,2 0,5-1,2 0,4 0,6 0,2 0,28 0,-1-1,44-1,-19 1,19-1,-15 1,0 0,-1 0,-1 0,-4-1,-2 0,-5-1,-3 0,-6 1,-5-2,-20 0,-4 0,-34 0,9 2,-20 1,10 3,-8 1,2 0,0-1,1 0,6-1,2 0,5-1,5 0,2 0,6 0,4 0,4 0,22-2,1-1,33-4,-9 2,13-3,-5 2,-1 0,2 0,-4 1,-3 0,-5 1,-7 2,-5 0,-23 6,0-1,-33 9,16-4,-11 5,14-4,1 0,5 1,0 0,5 0,0 1,4 3,2-2,2 4,3-4,1 1,5-1,2-1,5 1,1-2,2 1,-1-1,0-1,-5 0,-1 1,-13 2,-3 1,-18 3,1-4,-10 1,2-5,-1 1,0-1,1-1,2 0,3-1,3 0,3 0,3 0,4 0,1 1,2 1,3 2,5 3,2-2,1 4,-4-6,-8 1,19-4,-2 0,36-3,-11-1,11 0,-11-1,-2 1,-2 0,-2 1,-5 0,-3 0,-5 3,-19 3,-2 2,-33 3,11-4,-15 0,10-4,1 0,3-2,3 1,6-1,4 0,6 0,20 0,1 1,33 0,-14-3,12 0,-12-2,0-1,-4-1,-1 0,-5-2,0 0,-5 0,0-2,-21 0,3 1,-33 0,18 5,-10 2,14 5,4-1,3 5,3-2,7 6,5-3,4 3</inkml:trace>
  <inkml:trace contextRef="#ctx1" brushRef="#br3" timeOffset="2">80 1558,'23'-11,"-8"4,-18 13,-3 0,-21 17,17-14,-7 5,12-4,6-1,0 7,9-6,0 0,2-5,3 0,-5-3,6 3,-6-1,2 3,-9 5,-2-1,-11 4,1-6,-4 0,2-2,1-2,-2 2,17 2,-3-2,26 3,-18-5,10 2,-13 2,-2-2,0 10,-7-7,1 3,3 0,0-7,17 6,-10-9,-6 9,-4-5,-22 12,15-11,-8 4,12-1,4-2,1 8,7-6,-1 1,5-2,-3-3,2 2,-15 1,2-1,-21 4,12-6,-7 2,8-2,2 0,-2 4,7 1,4-1,7 1,5-4,-1-1,3-4,-3-1,3-1,-2 1,1-1,-20 6,6-2,-31 11,19-9,-11 5,12-5,3 1,-1 3,11 0,0 1,11-3,-1-3,0-2,2-2,-3-1,-9 9,-1-3,-21 12,12-12,-8 5,22-4,-3-2,20 7,-11-9,7 3,-24 1,4-3,-24 14,16-12,-7 4,19 0,0-5,14 10,-6-10,6 2,-4-7,-1 0,-17 7,5-3,-31 11,22-9,-10 2,24 0,-1-4,16 9,-9-11,7 4,-5-7,-2 0,4 0,-20 8,6-2,-30 12,18-10,-10 5,11-7,1 1,-2 2,4 1,9 1,1-1,16-2,-8-3,4-2,-2-2,-3 0,6 1,-24 6,7-3,-34 9,22-9,-10 3,11-4,21 0,-10 2,34-1,-22-2,12-2,-28 6,1-3,-24 11,18-9,-10 3,9-4,3-1,-7 2,22 0,-8 0,30 3,-20-5,9 1,-23 4,3-2,-15 9,10-9,11 3,2-6,27-2,-19-1,11-1,-12-1,2 0,0 0,2 0,2 1,0-1,4 0,0 0,2 0,0 0,3 0,0-1,1 0,1 0,0 0,-1 0,2 0,-2 0,3 0,-2 0,0 0,0 0,-2 0,1 0,-2 0,-1 0,-1 0,-3 0,-1 1,-3 0,-1 0,-2 1,0-1,0 1,-2 0,1 0,-2 0,-20 2,3 0,-35 2,21 0,-12 0,14-1,0 0,-2 0,-1-1,-1 0,-1 0,-2-1,-1 0,-1 0,-1-1,0 0,0 0,1 0,0 0,2 0,0 0,1-1,2 0,2 0,2-1,3 1,1-1,22 0,-6 0,36 2,-19-1,14 1,-13 0,2-1,2 1,1-2,3 0,1 0,1 0,-1 0,3-1,-2 1,1-1,-3 1,1 1,-2-1,1 1,-1 0,0-1,0 1,-1-1,0 1,1 0,-1-1,0 1,-1 0,-2-1,0 2,-2-1,-1 1,-2-1,0 1,-2 0,0 0,-2-1,-1 1,0 0,-1 0,2 0,-3 0,4 0,-5 0,3 0,-23 2,5 0,-37 3,18-3,-16 1,13-2,-2 0,-1 0,1 0,0 0,1 0,2 0,1 0,1 1,3-2,4 1,1 0,25 1,-6-1,37 0,-23-1,13 0,-16-1,-1 0,2 0,-1-1,0 1,1 0,0-1,1 0,1 0,1 0,-1 0,1-1,-1 1,0 0,-1 1,0-1,0 1,-2-1,1 1,-2 1,0 0,1 0,-1 0,1 0,-1 0,1 0,1 0,-1 0,0 0,-1 0,0 0,0 0,0 0,-2 0,5 0,-5 0,2 0,-1 0,-1 0,2 0,-1 0,1 0,-2 0,3 0,-3 0,3 0,-2 0,0 0,1 0,-1 0,2 0,-2 0,-1 0,2 0,-2 0,2 0,-2 0,1 0,1 0,-2 0,2 0,-2 0,2 0,-2-1,2 1,-1 0,-1-1,2 1,-2 0,2 0,-2 0,2 0,-2 0,1-1,0-1,0-1,-1 1,2-1,-20-3,8 0,-30-6,33 1,-15 1,32-5,-14 9,6-6,-20 4,3 1,-18-4,9 6,-6 1,4 4,2 0,-4 0,20-9,-8 5,27-15,-31 12,13-4,-30 5,14 4,-5-2,21-4,-4 3,20-13,-14 11,8-5,-9 3,-1 1,-8-5,0 6,-15 0,22-3,-8 4,28-12,-15 11,6-5,-22 6,2 2,-21-2,15 4,-8-1,23-6,-4 3,19-15,-11 13,6-5,-19 4,2 4,-17-7,10 9,-5-2,16-4,0 4,14-15,-16 11,5-5,-17 5,2 4,-1 1,12-6,1 4,19-13,-11 11,7-5,-21 3,2 4,-18-9,9 11,-5-2,4 5,2 1,-4-1,16-9,-2 3,22-14,-12 12,7-4,-7 4,-3 2,4-6,-14 3,4-1,-19 2,9 5,-5 1,2 3,16-10,-8 5,26-16,-17 13,10-6,-22 8,3 0,-16 0,10 3,-5 1,4 2,17-9,-7 3,29-15,-19 13,11-6,-16 3,-3 3,-4-9,-4 9,-2-1,-4 6,1 1,-1 1,1 0,1 1,12-10,-3 5,21-17,-14 14,-7-4,-5 9,-24 1,18 2,-8 1,27-9,-3 4,21-14,-15 12,7-6,-21 5,2 1,-15-5,8 8,-4-1,22 2,-3 0,25-7,-18 4,7-3,-11-1,-2 1,3-7,-4 3,0 0,-10 2,0 5,-16 2,7 4,-6 3,7 1,0 1,1-1,0 0,1 0,0 0,15-13,-3 5,24-22,-16 15,9-8,-12 6,-1 4,-4-8,-6 8,-10-2,-2 7,-1 2,2 2,3 1,1 0,-1 2,2-1,11-12,-2 5,21-22,-14 18,-5-7,-8 14,-19 1,12 3,-8 1,10 2,-1-1,2 1,-1-1,2 1,-1 0,2 0,-2 1,2 0,-2 1,0 3,0-3,-1 2,2-2,-1 0,0 0,0 0,1 0,-1-1,0 1,1-2,0 1,0-1,0 0,1-1,-2 0,1 1,-1-1,0 0,3 0,-5 1,5-2,-4 1,3 1,1 0,-2 1,2 1,-2 0,1 0,1-2,-2 1,1-1,-1 0,0 1,1-1,0 0,-2 0,2-1,-2 1,2-1,-1 2,1-1,-2 1,3-1,-3 0,1-2,0 1,-1-1,1 0,-2 0,2-1,-1-1,-1 0,1-1,0 1,-1 1,3-1,-5 1,6-1,-4 1,0-2,2 1,-5-1,7 1,-6-1,4 0,0 0,-2 0,1-1,0 0,0 0,0 0,-1 0,0 0,0 0,0 0,1 0,0 0,1-1,-2-1,1 0,-1-1,1 0,1 0,-1 0,0-1,2-1,-2 0,2 0,-1 0,1-1,-1 2,0-1,-1 1,0 0,-1 0,2-1,-1 1,1-1,-2 0,2 0,0 0,1 0,0-1,-1 0,0-2,2 2,-2-1,1 1,1-2,-3 1,3 0,-3 1,1 0,1 1,-2-1,2 1,-1-1,1 0,0 1,0-2,0 1,-1 0,0 2,0 1,-3 1,3 0,-1 0,0 1,18 9,-5-2,30 15,-15-12,10 5,-10-8,1 1,0-2,2 1,-2-1,0 0,-1-1,0 0,-2 0,-1 1,-14 5,2-3,-23 6,12-7,-9 1,8-5,0 0,-2 1,3 2,12 4,1-1,23 5,-13-7,9 0,-8-5,0 1,0-1,-19 4,1-1,-30 4,16-3,-8 1,12-2,4-1,16 6,-2-3,30 7,-17-10,12 3,-13-6,-2 0,2 0,-3 0,-18 6,1-3,-32 10,21-7,-10 3,14-3,3 0,4 5,7 1,7 0,4-4,2-2,-1-4,1 1,-1-2,4 0,-4 0,0 0,-1 0,-1 0,-18 7,3-3,-31 10,20-10,-10 4,12-5,3 2,14 2,2 0,26-1,-13-4,9-1,-12-2,-3 0,-1 0,-23 5,5-2,-38 7,24-5,-14 3,17-5,1 0,0 1,4 0,14 5,0-3,26 6,-13-8,10 1,-10-5,1 0,1 0,-1 0,1 0,-1 0,-1-1,-3 0,1 1,-25 2,5-1,-39 4,22-2,-13 1,17-2,3 0,3 1,0 1,12 6,-4 0,18 7,-7-9,7 2,-19-3,1-2,-25 5,14-6,-8 1,10-3,2-1,20-4,-3 1,36-9,-23 5,13-4,-17 4,-2 0,0-2,-3 0,-1-3,-13 2,1-2,-19 4,11 3,-7 2,6 1,2 0,-4 0,3-2,0 1,-2-3,3 1,-1-3,12 16,-2-6,15 24,-17-18,5 7,-18-11,2-1,-2-1,3 0,0-1,22 5,-7-2,35 7,-21-8,12 3,-13-6,-2 1,-15 4,0-1,-30 8,15-7,-12 3,16-5,0 1,4 2,6 3,1 1,12 2,-2-4,7-2,-1-4,2 0,0-1,1-1,0-1,-1 1,0-1,0 0,-2 0,-14 10,1-3,-22 15,12-13,-9 6,7-9,2 0,-3 1,2-1,1 1,13 3,1-2,23 3,-12-6,9 0,-11-3,1-1,-1 1,1 0,-2 0,2 2,-19 5,5-1,-29 9,14-10,-9 3,10-6,2-1,19 1,-2 0,33-1,-18-2,10 0,-13-1,-3 0,1 1,-3-1,3 3,-5 1,4 2,-3 1,2 0,-3-1,4 0,-4-1,-18 1,2-1,-36 1,17-2,-13 0,16-1,3-1,3 0,24 1,1-1,38 2,-13-3,16 0,-11-1,2 0,1 0,1 0,-1 0,0 0,0 0,-3-1,0 0,-4 0,0 0,-6 0,-2 1,-6 0,-3 0,-4 0,-23-1,1 0,-35-1,13 1,-14-1,11 0,-3 1,0-1,-2 1,1-1,2 0,1 1,3-1,4 1,2-1,6 1,3-1,22-5,1 2,34-9,-12 7,13-2,-8 4,0-1,2 1,0-1,-1 1,-2 0,-1 0,-4 1,-3 0,-4 0,-4 2,-28-3,1 3,-42-5,20 5,-18-3,15 3,-4-1,0 0,0-1,1 0,2-1,4 1,1 0,3 0,3 0,4 1,4 1,4-1,22-3,-2 1,36-4,-17 4,16-2,-12 3,3 0,-1 0,2 0,-2 1,-1 0,-4 1,-2-1,-4 2,-4 0,-28-3,1 2,-45-5,20 4,-19-3,16 2,0-1,1 1,2-2,5 1,3 1,6 0,3 0,4 1,22 0,-3 0,34-1,-19 1,15 0,-14 1,2 0,0-1,0 0,0 0,-2-1,-2 1,-4 0,-1-1,-19-2,0 0,-30-6,11 7,-15-3,8 4,-1-1,-2 0,3 0,-3-1,6-1,0 0,5 0,2 0,2 0,4 0,2 1,1-2,4-1,0-3,4 0,4-3,4 2,3 1,4 1,-2 4,3-2,-3 3,-9-6,0 4,-20-5,11 7,-10 0,6 3,1 1,-2 0,2-1,6-8,2 4,13-13,-2 14,5-4,6 9,-6 1,5 2,-2-1,-1 1,3 0,-3-1,2 1,-2-1,0 1,-22 1,4 0,-37 3,22-3,-13 1,18-2,25 2,-1-1,43 3,-18-4,17 1,-15-3,2 0,0 0,0 0,-1-1,1 0,-2-2,0 1,-2-1,-3 1,-3-1,-3 1,-5 0,-4 0,-28 1,0 0,-44 1,18-1,-18 1,14 0,-1 0,-1 0,2-1,1-1,4 0,0-1,3 0,0-1,3 1,0-1,4-1,2 1,4 0,4 1,28-1,-2 0,42 1,-19 2,18 0,-13 4,3 0,1 1,4 1,-1-1,3 1,-3 0,4 1,-3 0,1-1,-3 1,0-1,-2 0,0-1,-3 1,0-1,-4 0,-2-1,-4 0,-1 0,-2 0,-2 0,-2 0,-3 0,-1 0,-3 1,-2-1,0 1,-24 2,4 0,-42 1,16-3,-22-1,12-2,-7 0,2 0,-5 0,4 1,-1 1,3 1,3 0,3 1,2 0,4 1,3-1,5 0,3-1,4 0,4 0,2 1,20 1,1-1,34 3,-8-3,19-1,-7-2,5 1,3-1,2 1,3 1,0-1,1 0,-2 1,-2 0,-6 0,-2 0,-8-1,-2 1,-6-1,-3-1,-5 1,-4-1,-5-1,-22 3,-2-1,-37 3,13-2,-17 0,10 0,-3-1,-2 0,-3 0,-1 0,-2-1,0 1,-2-2,1 1,-2-1,5 0,1-1,9 1,4 0,9 1,6 0,5 0,30 4,1-2,47 5,-12-4,21 1,-7-1,4-1,5 0,-3 1,6-1,-8 1,5 0,-11 1,2 0,-10 0,-3 1,-9 0,-5 0,-9-1,-6 0,-6 0,-20 3,-5-3,-31 7,4-7,-14 2,2-4,1-1,-6-1,2 0,-7-2,2 0,-2 0,5 0,3 0,7 0,5 1,8-1,3 2,9 0,3 0,22 3,1-2,32 3,-9-4,14 1,-5-3,2 0,5 0,-1 0,1 1,-2 0,0 1,-4-1,0 1,-5 1,0-1,-4 1,-2 0,-4 0,-1-1,-6 1,-2-1,-3 1,-25 3,3 0,-39 5,16-4,-18 1,11-3,-4 1,-1-1,-1 0,0-1,4-1,2-1,5-1,4 1,5-1,4 1,4-1,26 1,2-1,43 1,-13-1,20 0,-11-1,2 0,-1 0,2 0,-3 0,0 0,-2 0,-4 0,-2 0,-4-1,-4 0,-2-1,-6 0,-3 0,-5 0,-3 1,-2-1,-23 3,2 0,-37 3,16-2,-15 1,13-3,2 1,-2-1,5 0,0 0,2-1,4 1,1-1,4 0,24-1,-1 1,39-1,-20 2,16-1,-16 1,1 0,-1 0,0-1,-2 0,1 0,-1 0,-2 0,-1-1,-1 1,-2-1,-1 1,-1 0,-3-1,-1 1,-24 0,5 1,-39-2,19 1,-20 1,15 0,-4 0,2 0,-1 0,6 0,2 0,6 0,5 0,23 0,-1 0,35 0,-15 0,12 0,-12 0,-1 0,-1-1,-1 1,0-1,-1-1,0-1,-1 1,0-2,-2 1,0 0,-4 1,-1-1,-1 1,-3 1,-18-4,0 1,-33-4,14 3,-16-1,12 2,-2 1,-1-1,-1 1,0 0,-1 0,3 1,3-1,3 1,6 0,3 0,26 1,-2 1,39-2,-19 2,14-2,-15 1,-1-2,1 1,-1-1,0 0,0 1,-1-1,-1 0,0 0,-3 0,-1 0,-4 1,-2-1,-26-1,5 1,-43-3,21 3,-19-1,15 2,-3 0,0-1,0-2,-1 1,4-1,-3 0,6 1,-1 0,4 0,2 1,3 0,5 1,23-1,2 1,36 0,-12 0,12-1,-11 0,-2 1,1-2,-2 0,-1 0,-2-1,-2 1,-3-2,-2 1,-3-1,-2 1,-2-1,-2-1,-14-3,-1 3,-25-4,7 7,-15 0,5 4,-8 0,-3 0,-3 0,1 0,-1 0,3 0,1-1,4 1,8-1,4 1,7-1,5 1,26-2,0 0,42-4,-17 3,22-2,-18 2,7 0,-5 0,3 0,-5 0,0-1,-3 0,-4-2,-3 1,-4-1,-5 1,-3-2,-4 2,-2-2,-2-1,-3 0,-1-5,-13 3,-3 0,-18 4,0 3,-10 2,-3 1,-5 0,-3 0,-1 0,-1 0,5 0,-3 0,7 0,-1 1,6-1,2 1,5-1,4 0,6 0,2 0,30-1,-3 0,44-2,-21 0,18 0,-17 0,2-1,-3 0,0-1,-2-1,-1 0,-3 0,-1-2,-4 1,-2-1,-3-1,-2 0,-4 0,-1 0,-2-2,-7 0,-3-2,-9 3,-4 1,-8 4,-3 1,-4 1,-4 0,-2 2,-1-1,-1 2,-1 0,0 2,0 0,0 2,0 0,3 1,0 0,5 0,2 0,4-1,4 0,4-1,3-1,24 1,-2-1,38-1,-19-1,16-2,-15-1,2-2,-2-1,1 0,-1-2,-1 0,0-2,0 0,-3-2,1 0,-3-1,0-1,-2 2,-1-1,-4 2,-2 1,-4-1,-1 1,-15 0,-2 3,-25 4,8 3,-12 5,7 2,-1 1,-1 1,1 0,-1 1,1 1,1-1,2 0,2-1,0-1,2 0,0-2,3-1,2 0,5-2,0 0,25-7,-4 1,37-11,-18 6,15-5,-13 3,2-1,0 1,1-2,-1-1,-1 1,0-1,-3 1,0-1,-3 0,-1 2,-4-1,-2 2,-3 1,-2-1,-20 3,2 0,-31 5,12 5,-13 2,9 3,-2 1,0 0,-2 0,3-1,0 2,4-3,2 1,4-2,2 1,4-2,2 0,24-4,-4-1,38-7,-21 2,15-3,-15 1,4 0,1-1,2 0,0 0,0-1,-1 1,-1-1,-1 1,-2-1,-2 0,-3 1,-4 2,-1 0,-21 13,1-2,-29 18,16-15,-10 7,15-9,-1-1,3 2,2 1,14 2,0-2,21-4,-11-2,7-4,-8-1,0-2,1 1,-1-2,2 1,0 0,0 1,-1 0,-2 0,1 1,-3 0,-9 13,0-4,-17 23,12-13,-7 11,9-10</inkml:trace>
  <inkml:trace contextRef="#ctx1" brushRef="#br3" timeOffset="3">6002 1659,'31'4,"-10"-2,-4-1,-6-1,0-1,4 0,-3-1,2-1,-2 0,3 0,-3 0,3 0,-4 0,2 0</inkml:trace>
  <inkml:trace contextRef="#ctx0" brushRef="#br1" timeOffset="19">16 3016 10879,'4'-7'291,"-3"4"-212,1 0 6,-2 1 183,2 0-105,-1 1 99,-1-1-163,1 1-53,0-1 22,-1 0-84,0 0 46,0 0-84,0 1 77,0-1-38,1 1 23,0 0 0,1 1-4,-1-1 10,1 1-14,0 0 10,1 0-7,-1 0-7,0 0 14,1 0-16,0 0 17,1 0 55,-1 0-41,1 0 43,1 0-56,-1 0 44,0 0-31,1 1 36,-1-1-39,0 1 22,0-1-10,1 1 12,0-1 6,1 0-11,1 0 14,1 0-15,1 0-69,2 0 44,-1 0-45,3 0-1,-2 0 42,2 0-52,-1 0 60,1 0-48,-1 0 33,3 0-37,-3 0 42,4 0-60,-1 0 42,2 1-49,1 0 24,1 1 15,2-1-18,0 0 17,1-1 9,1 0-12,0 0 13,0 0 15,0 0-12,-1 0 12,0 0-18,-2 0 67,0 0-47,-1 0 53,-2 0-66,1 0 20,-1 1-13,1 0 20,-1 0-52,-1 1 31,0 1-30,-1-1 23,1 0 7,-2 1-10,3-2 12,-1 1-39,1-1 28,-1 0-36,1 0 40,1-1-15,1 0 6,1 0-6,0 0 62,0 0-38,1 0 44,0 0-56,0 0 30,0 0-20,1 0 27,-1-2-28,1 1 7,-2-1-4,0 1 9,-1-2-26,0 1 22,-1 0-21,1-1 22,-2 1-18,1 0 11,0-1-13,1 1-7,-2 0 14,3 0-20,-2 0 22,1 0-7,-1 1 5,0-1-3,1 1 3,0-1 5,-1 1-3,1 0 3,-2-1 1,2 2-5,-1-1 5,0 1-5,0 0 2,1 0-1,0 0 1,-1 0 0,1 0 2,-1 0 0,1 0 1,-1 0-1,1 0-2,-1 0 1,0 0 7,1 0-5,1 1 6,1-1-8,0 1 47,1-1-33,-1 1 35,2-1-44,-1 0 0,1 1 2,0 0 2,1-1 1,1 2-21,-1-2 14,3 0-13,-2 0-44,1 0 45,0 0-49,0 0 45,1 0 10,-1 0-16,1 0 15,-1 0 41,2 0 14,-2 0-1,2 0-9,-2 0 32,0 0-51,-3 0 64,3 0-75,-2 0-7,2 0 6,-1 0 1,3 0-24,-1 0 36,2 0-35,-1 0 40,0 0-76,0 0-21,0 0-4,1-1-4,1 0 77,-2-1-25,1-1 17,-1 1 49,1-1-35,1 1 40,0-2-55,1 2 40,0-1-26,1 1 40,1-1-116,0 1 59,0 0-58,-3 0 58,2 0 10,-5 1-9,4 0 6,-5 0-1,3 1-10,-3 0 3,0 0-11,0 0 50,1 0-1,0 0 13,1 0 15,-1 0-53,2-1 26,0 1-6,-2-1-6,2 1 11,-1-1-9,0 1-26,0 0 21,-1 0-20,0 0 19,-1 0 18,2 0-14,-3-1 13,5 1-22,-5-1 11,6 1-10,-5-1 9,3 1-23,-4-1 12,2 1-10,-3 0 16,1 0-20,-3-1 13,2 1-14,-3-1-17,2 0 25,-1 0-26,-1 0 30,1-1 9,-1 0-11,-1 1 8,1-1-13,-1 0 13,1 0-11,-1 1 11,2-1-8,-2 1 0,1 0 2,-1 0 1,-1 0-3,0 1 4,0-1-4,0 0-18,-1 1 15,0-1-16,-1 1 20,0 0-5,0 0 4,-1 0-8,1 0 7,-3 0-1,3 0 1,-3 0 1,3 0-3,-2-1 46,2 0-32,-1 0 39,1-1-48,-2 2 6,2-2-5,-1 2-1,2-1 1,-2 0 3,1 1 0,-1 0-15,0 0 10,0 0-13,0 0 18,2 0-12,-2 0 7,2 0-11,0 0 13,1 0-10,0 0 7,1 0-10,1 0 11,-1 0-4,3 0 4,-2 0 23,2 0-18,0 0 20,-1 0-24,0 0 55,1 0-39,-2 0 44,1 0-54,0 0-18,1-1 16,-1 0-15,2 0 22,-1-1-27,0 0 20,0 0-20,0-1 5,0 1 11,-1 0-18,-2 1 11,1-1 2,-2 1-5,0 0 4,-1 1 4,0 0-6,-1 0 5,1 0 0,-1 0-25,1 0 19,0 0-20,-1-1 24,0 0-1,0 0-2,0-1 1,-1 0 44,0 0-30,-1 1 32,1-1-23,-1 1-12,0 1 15,-1-1-16,1 1-6,-1 0 7,0 0-6,2 0 12,-3 0-12,2-1 10,-3 0-10,1 0-2,0 0 6,-1 0-8,-1-1 10,1 1 25,-2-1-19,1 0 15,-1 0 13,-2 0-27,0 0 33,-3 1-36,3 0-14,-3 1 11,1-1-13,-1 1 23,1 0-28,0 0 21,-1 0-22,1 0 24,-2 0-14,1 0 9,0 0-15,0 0 30,-2 0-19,1 0 18,-1 0-22,0 0 6,1 0-4,-2 0 5,1 0-4,0 0 3,0 0 0,0 0 2,1 0-30,0 0 22,0 0-24,0 0 30,0 0 7,1-1-5,-2 0 1,2 1 32,-1 0-33,1 0 33,0-1-34,-1 0-1,2 1 6,0 0-4,2 0-54,1 0 39,1 0-40,2 0 54,0 0-67,1 0 46,-2 0-53,1 0 112,-2 0-40,1 0 38,-2 0-58,-2 0 57,1 0 7,-3 0 9,2 0 12,-2 0-56,2 0 15,0 0-3,0 0-57,-1 0 54,2 0-48,-1 0 63,1 0-65,-1 0-5,1 0-13,-2 0 2,0 1 6,-1 0-30,-1 0 9,-1 0 44,0-1 15,-1 0-707,0 0 381,-1 1-537,0 0 709,0 2 71,-2 5 83,0 2 0,-1 4 0</inkml:trace>
  <inkml:trace contextRef="#ctx1" brushRef="#br3" timeOffset="5">2560 3119,'29'1,"-10"-1,-3 0,-5-1,0 0,5-1,-5 1,2 0,0-1,-1 0,2 1,-2 0,0 1,3 0,-3 0,2 1,-1-1,-1 2,2-2,-2 1,2 0,0-1,-1 1,2-1,-3-1,1 0,1 0,-2 0,3-1,-3 1,2-1,-2 2,2-1,-2 1,2 0,-1 0,2 0,-3 0,2 0,-1-2,-1 1,1-2,-1 0,0 1,1 1,0 0,0 1,0 0,0 0,-1 0,2 0,-1 0,0 0,1 0,-1 0,0 0,1-1,-1 0,0 0,0 0,-1 1,2-2,-1 1,1 0,-1-1,-1 2,3-2,-2 1,1-1,0 1,-2 1,2-1,-1 1,-1 0,3 0,-4 0,4 0,-2 0,-1 0,2 0,-1 0,-1 1,3-1,-3 1,2-1,-2 1,3-1,-3 0,1 0,1 0,-2 0,2 0,-2 1,2-1,0 0,-2 1,3-1,-4 0,3 0,0 0,-2 0,3 0,-3 0,1 0,0 0,0 0,-1 0,1 0,0 0,0 1,0-1,1 2,-1-1,0 1,-1-1,1 1,0-2,0 1,-1-2,1 0,-1-3,0 2,1-2,-1 0,-16 12,-7 4,-17 13</inkml:trace>
  <inkml:trace contextRef="#ctx0" brushRef="#br1" timeOffset="21">6335 3117 9502,'0'-8'3656,"0"6"-3046,0 4 861,0 0-1366,0 7-20,0 0 11,0 5-5,-1 1-3,-1 1-12,-2 4 14,0 1-78,-1 2 73,-2 4-98,-1 1 35,-1 3 136,1 1-6,-1 1 119,0-1-98,0 1 33,1-2-31,0 0 19,3-5 42,1-2-48,3-4 9,0-4-24,3-1-162,2-4 31,4-3-91,2-3 80,2-1 38,2-3 28,2-2-19,1-3-187,0-2-3,2-3-110,-2-2 99,1-1-424,-2 1 102,-1-2-288,-2 4-422,-2 0 357,-4 3-389,-1 2 689,-2 1 251,-1-1 247,0 1 0,0-2 0</inkml:trace>
  <inkml:trace contextRef="#ctx1" brushRef="#br3" timeOffset="7">4013 3296,'30'5,"-11"-1,-3 0,-24 3,4 0,-27 6,12-5,-11 2,8-3,-3 1,-2 0,-2 0,-1 1,1-2,2 0,2 0,5-2,3 0,3-1,22 0,-2-1,35 0,-15-2,13-1,-11-1,0-2,0-1,0 0,0-1,-1 1,-2-1,-3 1,-4 0,-2 1,-24 3,5 1,-34 4,22-4,-9 2,31-8,-4 2,27-8,-21 6,9-2,-6 5,-4 1,14 0,-10 0,6 1,-6 1,-21 5,7 0,-39 6,20-4,-15 1,14-4,0 0,2 0,0-1,2 1,2-1,3-1,18 3,0-2,29 4,-16-6,11 1,-12-5,0 0,1 0,1-1,2 0,-1 1,0 1,-1 0,-4 1,-1 1,-18 10,1-2,-29 17,11-12,-14 6,10-8,-3-1,4-1,0 1,3-2,1 0,2-1,2-1,2-1,1 1,3 0,17-1,0 0,29-3,-13-1,12-3,-11-1,-1-1,-1 0,-2 1,-2 1,-3-1,-1 2,-22 5,4-1,-34 8,18-4,-14 2,13-2,0-1,-1 2,-1-2,0 1,0 0,2-1,1-1,2 1,2-2,4 1,19 1,-1-2,31 3,-15-6,9 1,-11-4,-3-1,2 0,-5 1,1 0,-2 0,-20 8,7-2,-33 11,21-8,-13 4,13-4,1-1,-4 2,1-2,-2 0,2 0,-1-1,-1 0,3-1,-1 0,24 3,-6-2,37 3,-20-6,14 1,-13-4,-2 0,2 0,-3 0,-1-1,-3 1,-1 0,-21 4,5-1,-34 9,19-7,-15 5,13-4,0 0,0 0,0 0,-2 1,0-1,0 0,0 0,1 1,3-1,1-1,3 2,19 1,0-2,31 3,-9-5,10-1,-6-4,-4-1,3-1,-5 1,1-1,-5 1,-2 0,-5 0,-24 6,3-1,-37 10,22-5,-14 3,17-3,-1-1,0 1,-2-1,0 0,-1-1,0 1,2-1,0-1,4 0,2-1,2 2,22-1,-2 1,37-1,-17-3,13-1,-12-4,-1 1,-1-1,-1 1,-2 0,-4 1,-2 0,-4 0,-24 6,3-1,-37 8,22-4,-14 2,16-3,0 1,0-1,0 1,0-1,1 1,2-1,3 0,1 0,3 1,12 2,0 0,21 1,-5-6,10-1,-4-4,0 0,1 0,-3 0,0 0,-6 0,0 0,-18 10,2-4,-25 17,12-13,-10 5,8-8,-2-1,-3 1,-1 0,-2 0,-1 1,1-1,1 0,3 0,2-1,2 0,3 1,18 1,-1 0,28 3,-9-6,11-1,-9-4,-2 0,0 0,-4-1,-2 0,-3 0,-2-1,-24 3,5-1,-39 4,25-1,-16 2,19 0,-2 0,1 0,-1 0,2 0,-3 0,3 1,-2-1,2 1,1-1,2 1,3 1,16 2,0 2,26 0,-10-5,11-1,-8-5,1 0,-2 0,-1 0,-3-1,-1 0,-3 0,-1 0,-2-1,0 1,-17 5,1 0,-31 9,15-5,-14 4,13-5,-1 1,2-1,1-1,3 1,1-1,2 1,3 1,11 2,3 0,19 1,-4-7,10 0,-5-4,2 0,0 0,-1 0,-2 0,-2 0,-2 0,-4 0,-17 7,-2-1,-29 12,12-9,-12 5,9-6,0 0,-2-1,1-1,3 0,2-2,4 1,2 0,19 3,-2-2,30 4,-12-6,13 0,-9-3,1-1,0 0,-2 0,-1 0,-2 0,-4 0,-2 0,-24 0,2 0,-36 1,18 2,-14 0,13 1,0 1,2-1,1 1,2-1,2 1,2 0,2-1,2 0,1 1,0-1,16 5,-3-3,27 5,-15-8,10 1,-10-4,-1 0,4 0,-4 2,2-2,-1 0,0-2,1 1,-1 0,0 0,-20-2,3 1,-34-1,19 2,-12-1,11 3,0 0,-5 1,-1 0,-3 2,0-1,-1 2,3-1,-1 0,2 1,2 0,3 0,5-1,3 1,22-2,-3-1,35-5,-21 0,14-5,-16 1,3-1,-2 1,0-1,-1 2,-2 0,-2 2,-2-1,-22 1,4 0,-39 1,18 1,-17 2,12 1,0 1,-1 1,5-1,1 1,5 0,3-1,5 1,1 0,2 1,-1 2,-1 0,2 0,-3 1,4-1,-5 1,4-1,-2-1,1 0,0 0,-1-1,-1 0,3 0,22-2,-1-2,43-4,-21-2,18-1,-18-1,3 1,-4 0,3 0,-5 1,1 1,-5 0,0 1,-7 2,0-1,-5 1,-21 2,3 0,-37 3,18 0,-14 1,11 0,-1 0,-2 1,0-1,0-1,2 1,3-1,2 0,4-1,3 0,24-5,-2 0,36-10,-19 4,12-3,-16 4,-2 0,-3 1,-1 1,-23 6,4-2,-35 12,21-7,-13 6,16-5,2 1,2 0,19 0,-1-1,29-1,-13-5,9-2,-10-3,1-1,1 1,1-2,1 0,0 0,1-2,0 0,-1 0,-1 0,-2 0,-2 0,-6 1,-1 1,-5-2,-13 1,-1-1,-20 4,6 2,-9 3,5 2,-4 1,-1 0,-4 1,0 1,1 0,0-1,3 1,2-1,5 0,3 0,4 0,27-2,-2-1,41-3,-18-2,15-1,-14-2,1 2,0-1,0 0,-1 1,-2 0,-1 0,-2 0,-4 1,-2 0,-5 2,-4 0,-22-3,-1 3,-36-5,13 7,-14-2,10 5,-1 0,0 1,1-1,3 0,5 0,4 0,4-1,6 2,24-5,1 2,40-6,-19 2,12-2,-14 0,-2 1,1 0,-3-1,0-1,-2 1,0-1,-2 1,1-1,-4 1,0-1,-4 2,-1-1,-20-1,1 1,-31-2,8 5,-13 1,6 4,-3 0,-1 1,-4 1,3 1,-1-1,3-1,3 0,6-1,4 0,7 0,4-1,24 1,0-3,34-1,-12-1,15-2,-11 0,4-1,-1-1,2 1,-3-1,1-1,-4 1,2 0,-5 0,-1 0,-6 1,-1 1,-6 1,-3-1,-22 0,-1-1,-32-1,10 3,-13 1,5 3,0 0,-4 1,3 0,-4 0,2 0,0 0,0 0,1 0,3 0,2-1,6 0,2 0,8 0,3-1,26-4,0 1,42-9,-15 6,19-4,-10 4,1 0,4-1,-3 0,0 1,-2-1,-6 2,0-1,-5 1,-2 1,-6 1,-3 0,-5 1,-4 1,-25 1,1 0,-39 0,17 1,-17 1,11 1,-1 0,-7 1,1 1,-6 1,3 0,0-1,3-1,7 1,2-1,7 0,3 0,5 1,5-2,24-5,3 0,41-8,-10 3,18-3,-8 4,2 0,1 0,0 1,-3 0,-1 1,-6 0,-1-1,-6 2,-1-2,-7 1,-2 0,-5 0,-5 1,-4-1,-21 0,0 1,-33-4,10 7,-18-2,8 4,-5 0,-3 1,-1-1,-4 2,1-1,-3 1,6-1,1 1,8 0,1 0,10 0,2 0,8-1,33-2,1-1,53-4,-19 0,22-2,-15 0,0 0,0 1,-4 0,-2 0,-6 0,0 0,-7 0,-1 0,-7 1,-5 1,-6 0,-4 1,-20-1,-2 1,-32 1,9 1,-18 1,8 1,-7 0,-1 1,-7 0,0 0,-4 1,1-1,0 0,2 0,4-1,5 0,6 0,4 0,5 0,7 0,4 0,6 0,24-5,3 0,35-9,-5 5,13-4,-2 3,-1 1,7-2,-1 1,4 0,-3 0,2-1,-5 1,-1-1,-5 1,-2 0,-8 1,-2 1,-9 1,-4 1,-7 2,-24 1,-2 1,-38 1,14 2,-16 0,9 0,-2 0,-4 0,-1-1,-3 0,-2 1,-1-1,-1 1,3-1,1 0,8 0,2 0,9 0,2 0,8 0,3 0,31-5,1 1,47-8,-16 4,20-3,-14 4,1 0,2 1,-3 1,2 0,-5 0,-1 1,-4 0,-3 0,-3 1,-2-1,-5 0,-4 0,-4 0,-5 0,-4-1,-23-2,-1 0,-39-2,13 5,-21 1,13 3,-7 0,0 0,-3 1,-1-1,-1 0,-1 0,3 0,2 0,4-2,7 0,4 0,6 0,5 1,5-1,7 1,21-4,6 1,32-6,-2 2,16-2,0 3,4 0,4 1,-1 1,-1 1,-4 0,-1 1,-5 0,-4 1,-6 0,-4 1,-6-1,-5 1,-7-1,-5 1,-24-5,-2 2,-37-8,9 8,-19-2,8 6,-5 0,-3 0,-3 0,-2-1,-1 1,2-1,-2 0,4 1,-1-2,5 1,3 0,4 0,6-1,5 2,6-1,6 0,5 0,33-4,1 0,51-6,-17 3,23-2,-14 2,4 0,0 0,2 2,-4-1,1 1,-7 1,-1 0,-9 1,-1 1,-9 0,-1 0,-9 0,-4 1,-30-1,1 1,-45-2,15 3,-20-1,14 2,-5 0,1 0,-2 0,5-2,1 1,6-1,3 0,5 0,3 0,4 1,4-1,5 1,21-4,3 2,38-6,-13 4,20-2,-12 3,7 0,-1 0,0 0,-1 0,-4 1,-2-2,-4 1,-3-1,-6 1,-3 0,-6 1,-4 1,-24 0,-2 0,-38 1,11 1,-19 2,10-1,-7 1,1-2,-3 0,1 0,-1 0,3-1,-2-1,7-1,1-1,8 0,3-1,7 2,5-1,5 1,31-4,-1 1,49-6,-19 6,21-3,-14 5,-4 0,2 1,-7 1,1 0,-5 1,-2 0,-5-1,-2 1,-4-1,-3 1,-3 0,-2-1,-20 10,2 0,-30 18,3 1</inkml:trace>
  <inkml:trace contextRef="#ctx1" brushRef="#br3" timeOffset="8">2674 3301,'-34'18,"8"-6,3-1,9-4,0-1,1 1,1-1,2 2,17-1,-1 1,27-3,-16-2,11-3,-13 0,0-1,1 1,-2 0,0 0,-2 0,-19 7,5-2,-34 10,21-7,-11 4,13-5,3 0,-2 2,4-1,13 1,2 0,23-5,-12-1,9-2,-9-1,-1 0,0 0,-3 0,0 0,-17 8,2-2,-27 13,14-8,-11 6,12-8,0 0,0 0,2-1,0 1,0-1,2 1,13 1,0-2,23-2,-10-3,8-1,-7-2,-2 0,0 0,-2 0,0 0,-22 8,6-3,-35 14,21-11,-12 6,15-8,0 1,2-1,0 2,18 0,-3 0,29 0,-15-5,13 0,-12-3,1-1,-1 0,0 0,-1 0,-1-1,-3 1,-18 9,0-2,-31 16,19-12,-13 7,15-8,0 0,1-1,1 0,1 0,2 1,7 3,4-2,12 1,-3-5,5-2,-3-3,1-1,0 0,1 0,0 0,-1 0,0 0,1-1,-3 0,-18 8,1-2,-32 14,17-8,-10 4,14-5,4-1,0-1,3 1,14-1,-1 1,24-3,-10-3,9-2,-6-5,0 1,2-1,-2 1,-1 1,-4 0,-1 1,-22 9,3-3,-35 15,20-11,-14 5,13-6,0-1,2 0,0-1,3 0,2-1,20 0,-1-1,32 0,-15-4,13-1,-13-2,1-1,-2 1,-2-1,-1 2,-4-1,0 1,-22 7,5-1,-37 12,18-6,-15 4,14-5,0 0,2 1,0-2,3 0,1-1,2 0,2 0,2 0,18 0,1 0,31-4,-12-1,12-4,-12 0,-1-2,-1 1,-4 0,-2 1,-3 0,-3 1,-22 4,4-1,-34 8,18-2,-11 2,12-1,1-1,-1 2,0-1,0 0,2 1,-1-1,4 0,2-1,2 2,17-2,-2 2,27-3,-10-3,12-3,-8-3,3-2,-2 0,1 0,-4-1,-1 1,-3 1,-4 0,-2 1,-22 4,3 0,-33 7,16-2,-12 3,11-1,1 0,1 0,1 0,2 0,3 0,2 0,1 0,3 0,13 2,2-3,23 3,-7-7,10-1,-6-3,0-2,0 1,-2-1,-2-1,-1 1,-4 0,-2 1,-26 5,4 0,-40 10,21-5,-12 3,17-4,4-2,2 2,3-1,17 3,-2-3,27 3,-13-6,9 0,-6-4,-4 0,2-1,-3 0,0-1,0 1,-23 5,4-1,-36 10,18-5,-14 6,15-6,1 1,2-1,3 0,2 0,4 1,12 1,2 0,19-2,-7-4,8-2,-6-4,1-2,0 0,2-2,-1 1,0-1,-2 0,0 1,-3 0,-1 1,-22 6,1 0,-33 9,18-3,-15 3,14-3,-2 1,0-1,0 1,2-1,2-1,5 0,3 0,17 2,0-1,27 1,-10-6,10 1,-9-4,-1 0,-1-1,-1 1,-2-1,-1 0,-1-1,-2 1,-1-1,1-1,-25 6,6-2,-39 8,20-1,-16 4,14-3,2 1,3 0,3-1,4 0,4 0,9 2,3-1,13 1,0-6,5-1,-4-4,2-1,-2 0,3-1,-1-1,3-1,-2 1,-1 0,-2 1,-2 0,-21 5,4 0,-32 8,16-5,-10 4,12-3,-1 0,1 1,0-1,3-1,1 2,4 0,14 2,2-1,24-2,-10-3,9-2,-9-2,-1 0,0-1,-2 1,-2 0,-2 0,-22 2,6 0,-34 4,25-3,-11 2,14 3,17-3,-5 8,32-10,-1 1</inkml:trace>
  <inkml:trace contextRef="#ctx1" brushRef="#br3" timeOffset="9">3699 3320,'-41'0,"12"0,6 1,9 1,27-2,-6 1,41-3,-21 1,16-3,-17 1,-2 0,-5 1,-2 0,-25 1,3 1,-36 1,19 1,-14 1,15-1,1 1,2 0,2-1,2 1,21-2,-2 1,33-2,-15-1,11 0,-10 2,1 0,1 2</inkml:trace>
  <inkml:trace contextRef="#ctx0" brushRef="#br1" timeOffset="25">6256 3415 9502,'0'-13'2407,"1"7"-1590,-1-1-223,2 0 270,0 1-372,1-1-82,0 2-114,1 0 65,1 0-473,2 1 77,1 1-287,2 0-192,4 1 219,3-2-149,4 0 273,5-1 171,3-2 0,2 0 0</inkml:trace>
  <inkml:trace contextRef="#ctx1" brushRef="#br3" timeOffset="11">2963 5270,'26'-11,"-9"4,-1 3,-6 4,3 0,2-1,-2 1,2 0,-2-1,0 1,2-1,-3 1,3 0,-1-1,-1 0,1 0,-1-1,0 1,1-2,-1 1,0 1,-1-1,2 2,-2 0,3 0,-3 0,2 0,-1 0,0 0,0 0,0 0,0-1,0-1,0 0,-1 0,2 0,-1 1,1 0,-2 0,1-1,0 0,-1 0,2 1,-1-1,-1 2,2-1,-2 0,1 0,0 1,-1 0,1 0,0 0,0 0,1-1,-1 0,-1-2,0 0,0-2,0 0,0 6,1 4,-1 7</inkml:trace>
  <inkml:trace contextRef="#ctx0" brushRef="#br0" timeOffset="27">6220 5321 11661,'11'1'306,"-6"-2"-219,-1 1-3,1-1 9,0 1-9,1-1 14,2 1-1,1 0-231,4 0 20,1 0-180,4 0-209,2 0 176,2 1-222,1-1 258,0 2-300,1-1 410,1 0-266,1 0 447,2-2 0,2 1 0</inkml:trace>
  <inkml:trace contextRef="#ctx0" brushRef="#br0" timeOffset="28">5565 5346 9502,'7'-1'798,"-5"0"-581,0 0 114,1-1-125,0 0 68,1-1-53,1 1-1,0 0-71,5 1-17,0 0-51,5 1 65,-2-1-217,2 1 50,-2 0-125,-2 0 128,1 1-297,-2 0 72,1 0-212,-3 1-156,3 0 214,-1 0-239,3 0 377,-1-1 83,5 1 176,1-2 0,3 0 0</inkml:trace>
  <inkml:trace contextRef="#ctx0" brushRef="#br0" timeOffset="29">4979 5377 9835,'13'-7'903,"-8"4"-610,1 0-84,0 1 96,0-1 0,0 0-41,1 1 50,0 0-276,0 1 19,2 0-155,-2 0 84,2 1-294,-2 0 93,2 0-186,-1 0 211,0 1-107,0 0 43,-1 1-116,4 1 79,-1 0-221,3 0 299,-1 0-192,0 0 405,1 1 0,0 0 0</inkml:trace>
  <inkml:trace contextRef="#ctx0" brushRef="#br0" timeOffset="30">4222 5402 8981,'14'0'1254,"-8"0"-1059,0 0 35,0 0-14,2-1-16,0-1-79,1 1-7,0 0-34,1 1 55,0-1-78,2 0 7,-1 1-77,1 0 89,1 0-236,0 0 92,2 0-178,0 0-190,2 0 122,2 0-178,0 0 195,1 0-18,-1 0 32,2 0 48,-3 0 86,2-1 149,-3 0 0,2-2 0</inkml:trace>
  <inkml:trace contextRef="#ctx0" brushRef="#br0" timeOffset="31">3492 5413 9158,'3'-4'-66,"-3"4"210,-1 0-117,-2 0-29,1 0 59,1 1-21,-1 0 15,2-1 80,-2 1-24,0 0 97,1-1 5,-1 1 43,1-1 121,-1 0-105,1 1 11,0 0-92,0 0-33,0 0 37,0 0-52,-1 0-15,1 0 40,0 0 62,0 0-10,0 0 66,0 0-188,1 0-8,0 1-107,1-1 25,0 0-34,2-1 71,0 1-39,1-1 20,0 1-10,-1-1-21,1 1 11,0 0-29,1 0 50,0 0-44,1 1 50,1 0-137,2 0 33,0 0-127,2 0 130,1-1-189,1 0 111,1 0-142,2 0-204,1-1 97,2 0-168,0 0 299,1 0 134,-1-1 134,0-2 0,0-1 0</inkml:trace>
  <inkml:trace contextRef="#ctx0" brushRef="#br0" timeOffset="32">2744 5451 9955,'0'-6'1024,"0"4"-767,0 0 85,0 1-256,1 0 97,1 0-222,3 1 119,0-1-127,2 1 82,2 0-108,2 0-9,0-1 35,4 1-52,-1 0 53,4 0-197,-1 0 63,1 0-144,2 0-176,-1 0 112,4 1-40,-3 0 212,5 2 216,-1 2 0,3 0 0</inkml:trace>
  <inkml:trace contextRef="#ctx0" brushRef="#br0" timeOffset="33">2051 5464 10294,'15'-5'793,"-9"3"-748,2 1 13,-3-1-263,4 1 125,-1 0-176,3 0 65,1 0 98,0 1-56,2 0 117,-1 0-198,1 0 76,0 0-142,0 0 152,2 0 74,0 2 70,3 1 0,0 2 0</inkml:trace>
  <inkml:trace contextRef="#ctx0" brushRef="#br0" timeOffset="34">741 5492 10625,'-1'-7'1682,"0"4"-1313,1 1-96,1 0-77,-1 1-19,2-1-35,0 0-11,2 0-196,1 1 50,2-1-108,0 1-205,2 0 135,1 1-185,1-1 172,0 1-112,3 0 21,1 0-100,3 0-319,2 0 495,3 0-289,3 1 510,4 0 0,2 2 0</inkml:trace>
  <inkml:trace contextRef="#ctx0" brushRef="#br0" timeOffset="35">269 5472 12308,'17'-3'-225,"-9"2"54,2 1-145,0 0 115,1 0-157,1 0 168,1 0-267,-1 0 110,2 0-66,1 0 204,2 0 209,2-1 0,2 1 0</inkml:trace>
  <inkml:trace contextRef="#ctx0" brushRef="#br0" timeOffset="36">1411 5502 9502,'-7'0'-281,"4"-1"419,2 0 39,0 0 41,1 0-17,-1-1-31,1 1-15,0-1 19,0 1 53,0-1-34,0 1 72,0-1-28,0 0-36,0 1-11,0-1-44,0 1 173,0-1-59,0 1 80,2 0-127,-1 0-206,4 0 32,-1 1-93,2 0 111,1 0-188,0 0 93,2 0-165,1 0 108,2 0-299,2 0 97,3 0-226,2 1 42,1 0 101,3 0-54,0 1 216,5 0 103,-2 1 115,3 0 0,-1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50.020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455 10 9502,'-6'-3'1365,"3"2"-922,1 0-128,-1 0-98,1 0 146,-1 0-88,0 1 93,-1-1-62,1 1-73,-1 0 39,0 0-88,-1 0 1,-1 1 79,-1 1-33,-1 4 118,-2 1-25,-2 3-52,-2 2 28,-3 2-29,-2 2-32,-2 3 24,-2-1-67,-2 2 67,0 0-51,-2 0 62,3 1 33,-3 1-40,4-2 76,-1 1-132,4-3 19,0-1-94,4-3 19,1-2-119,5-2 39,1-2-94,4-2 106,1-2-359,3-2 220,2-4-604,2 0 340,4-7-176,-1 1 186,2-3-16,-1 1 22,-1 2-41,0-1-1,0 2 98,-1-1-51,0 0 101,0 2-55,1-2 49,0 1-11,0-2-41,1 0 36,-1-1-16,1 0 90,-1 0 72,1 0 14,-1 1-14,0-1-62,0 2 105,0 0-19,-1 1 206,2 1-97,-2 0 63,3 0-88,-1-1-47,2 1 60,0 0-23,1 0 59,-1-1-11,2 0 2,-1 0-9,-1 1-25,1-1 69,-2 1-39,0 0 94,-1 1 67,-1 0-26,0 2 48,-2 0-58,0 2-90,0-1 155,0 1-80,0 1 129,0-1-25,1 0-41,-1 0 34,0 0-26,0 0 6,1 0-34,0 0-26,0 1-10,1 0-48,0 0 34,1 1-46,1 1 61,2 3 1,1 0 11,2 2 31,2 2-32,3 0 0,1 1 0,1 0-129,2 1-4,-1 1-16,2 1-103,-1-1 90,1 2-90,-2 0 5,-1 0 46,-1 1-60,-2-1 95,0 1-27,-4-1 77,-1-1-132,-1 0 47,-3 0-127,-1 1 40,0 0 10,-2 0-248,0 0 98,-1-3-161,0-1 164,1-4 72,1 1-554,1-2 129,1-1-349,0 0-378,0-2 403,-1 1-110,2-1 535,0 3 474,2 2 0,1 1 0</inkml:trace>
  <inkml:trace contextRef="#ctx0" brushRef="#br0" timeOffset="1">451 160 9502,'-3'-13'658,"2"6"-299,0 1-53,0 0 46,1-1-75,-1 0-19,1 1-17,-1 0 10,1 1-74,-1 0 156,1 2-63,0-1 92,0 2 38,-1 0-107,1 0 424,0 1-308,-1 0 421,0 0-452,-1 1 86,1 0-184,-1 0-48,1 2-34,0 0-20,0 3-47,0 0-44,1 3 48,-1 2-98,0 0 40,0 2-15,1 3 14,-1 1-23,0 2 12,0 3-94,-1 3 77,1 3-2,-2 4 28,1 2 2,-1 4 66,0 2 68,-1 6 44,0-1 35,0 3-69,0-1 24,1-3-65,1 0 48,0-4-49,1-3 1,0-2-8,1-3-142,0-4 18,0-2-90,0-4 101,0-2-286,0-3 125,0-3-204,0-2-260,0-3 161,0-3-246,0-1 252,0-1-685,0-1 628,-1-1-997,-1 0 938,-1-1-224,0-1-210,0 0 288,0-1-248,0-1 94,2-2 511,0 0-126,-1-1 431,0-2 0,-1-1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9:17:13.444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9:17:13.446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1507 202,'31'5,"-9"0,-6 0,-5 3,-2-1,5 6,-4-4,1 2,-1 2,0-2,2 0,-1 0,1 0,-2-2,1 3,-1-1,-2 0,2 6,-3-5,3 5,-2-3,0 1,1 0,-1-1,1 0,-1 1,-1-3,2 5,-2-3,1 1,0 2,-1-4,1 4,0-4,1 3,-1-3,1 2,0-1,-1 2,1-2,-1 1,1 0,-2-1,1 2,-1-1,0 0,0 0,0 2,0-2,0 3,-2-4,1 4,0-2,1 1,0 0,0-1,1 1,-2-1,0 0,0 2,-2-3,1 1,0 1,0 2,-1-2,0 1,1-1,-1-1,2 2,-1-1,1-1,0 2,-1-1,0 1,-1-1,1-1,-1 2,1-1,-1 1,1 0,-1-2,1 1,-1 1,1 0,0 0,0 1,0-3,0 3,0-1,-1-3,2 4,-2-3,3 4,-2-4,2 3,-1-1,-1-1,0 1,1 0,-2 0,2 0,-2 1,0-2,0 0,0 1,1 2,2-1,-3-2,2-1,-1 1,0-2,2 5,-1-5,1 3,0-3,1 4,0-2,-2 0,1-2,-2 1,1 1,-2 2,0-1,-1-1,-1 4,0-3,-2 1,1 2,-1-5,0 4,1-2,0 0,0 1,0 1,1-4,0 5,0-3,1 1,-1 1,0-4,1 4,-1-2,2 1,-2-1,1 0,-1 1,0-2,0 4,-2-6,2 6,-1-3,0-2,2 5,-1-4,1 2,0 0,-1-4,2 5,-2-4,1 2,-1 0,1-1,0 2,0-1,1 2,-2-2,0 1,-1-2,0 3,-1-3,0 2,1-1,-1 2,2 1,0-5,1 2,1 0,0-1,1-1,-2 1,2 2,-2-1,3 0,-2 0,2 2,-2-4,2 2,-1 0,0-1,1-2,0 3,1-1,-1-1,1 2,-1-1,0-2,2 4,-4-5,3 6,-3-7,2 5,-1-1,0 0,0 1,0 0,-2 0,1 1,-1-2,0 2,-2-1,1 0,0 1,0-2,2 1,-1-2,2 2,-1-1,0 0,0 1,-1-2,1 2,0 0,0-1,0 1,1 0,1-2,-1 2,0 0,-1-2,1 4,-1-4,0 3,1-3,0 1,1-2,-1 2,2 0,-2-2,2 3,-2-3,1 4,0-3,-1 3,1-2,-1-1,2 3,-2-3,2 2,-2-2,-1 0,1 4,-2-5,1 2,-1 2,-1-3,1 3,1-2,0-2,2 6,-1-9,2 7,0-5,0 1,1 2,-1-2,1 1,2-4,-1 3,1-4,1 3,-2-3,1 3,0 0,-1-3,2 4,-2-4,1 4,0-1,-2-1,2 1,-2-1,2 0,0-1,0-1,0 2,1-2,-1-1,1-1,0 1,0-2,1-1,1-3,1-2,-1-1,1-1,-1 0,1 0,-2 1,2-1,-1 0,-1 0,2-2,-2-1,1-3,0 1,-1-1,0-1,0 0,0 1,0-1,0 0,1 0,0 0,-1 0,2 0,-4 1,3-2,-1 0,-2-2,2-1,-4 0,1-1,0-2,-1 0,0 0,0 0,0-2,-1 0,-1 0,-1 1,0-5,-1 5,1-4,0 2,0 0,-1 1,1 1,0-3,-1 1,1-1,-1 0,0 1,0 0,-1 0,1-1,0 1,0-1,1 0,-1 0,1 2,1-4,-1 4,0-4,0 5,0-3,-1 0,0 0,-1 0,1 0,0 0,0 2,0-2,0 1,2-1,-1 0,1 2,-1-1,1 0,-2 2,1-1,-2-1,2-2,-1 2,1-1,-1 3,1-2,1 1,-1-1,0-1,0 1,1 1,-1 1,1-3,-1 1,-1-1,1 0,-1 0,0 0,0 0,-1 1,1-1,-2 0,2 0,-2-1,1 1,-1-1,1 1,-1-2,0 0,-1 4,1-4,0 3,0-1,0-1,0 2,1-1,0 0,0 2,0-4,0 4,0-2,-1-2,0 5,1-4,-1 2,1-4,-1 3,0-1,0 0,0 1,0-2,0 1,-1 1,0-2,1 4,-2-5,0 6,0-6,0 5,0-2,0-3,0 6,0-6,0 3,0 0,0-3,0 3,1 0,-1-3,1 6,0-7,0 7,0-6,0 3,1 1,0-5,-1 6,1-4,1 1,-2 5,1-8,0 5,-1-1,2-2,-1 4,2-4,1 3,1 0,0 1,0 1,-2-2,1 0,-1 1,0-4,-1 4,0-3,-1-1,2 1,-2-1,2 2,-1 0,0 2,0-1,0-1,-1 2,0-4,0 4,-2-4,2 2,-2 0,0-1,0 1,0-1,0-1,1 4,0-5,1 4,0-1,2 0,0 2,1-1,0 0,0 1,-1-1,1 2,0-2,1 1,-1-2,0 1,-1-1,2 0,0 4,2-4,0 5,1-3,-1 4,2-3,-2 2,1-2,-2 0,0 0,0-2,-1 0,1-1,-1 2,0-1,1 1,1-1,-2 3,3-2,-3 3,2-5,-1 3,1 0,-1-2,1 2,0 1,1-3,-1 4,1-3,-2 3,0-4,-2 2,1-5,-1 4,1-2,0 0,-1 1,2-1,-1 3,0 0,1-3,-1 4,1-3,1-1,-2 5,2-5,-2 4,1-3,-1 1,0-1,0 0,0 1,1-1,1 1,-1-1,0 3,0-5,-1 6,2-6,-2 2,1-1,0 2,-1-1,1-1,-1 2,2-4,0 4,-1-1,2 0,-2 4,2-3,0 2,0 1,0 0,1-2,-2 3,2-4,0 1,-2 3,4-2,-3 3,3-2,0 4,-1 0,2 0,-1 2,0-3,-1 2,1-1,-1 1,1 1,1 0,-1 0,1 0,-1 2,0-3,1 1,-2-2,2 1,-2 0,2-1,1 1,-3 1,2 0,-1 0,0 0,1 1</inkml:trace>
  <inkml:trace contextRef="#ctx0" brushRef="#br0" timeOffset="1">1625 199,'26'15,"-9"-3,-3-1,-6-1,1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1" brushRef="#br1" timeOffset="1">63 99 9502,'-11'11'-491,"5"-4"404,0 1 46,-1 2 50,0-1 3,2 1-28,-1 0 45,3-1-47,-1-2 58,1 0-121,1-2 20,1-2-185,0 0 163,2-2-42,0 0 125,4 0 0,-1-1 0,4 1 0</inkml:trace>
  <inkml:trace contextRef="#ctx1" brushRef="#br2" timeOffset="2">1443 197 9123,'-5'-3'851,"3"2"-604,1-1-84,0 1 36,0 1 1081,0-3-823,0 3 872,0-3-1023,0 3-90,0 0 46,0-1-97,0 1 29,0-1 547,1 1-440,0-2 358,0 2-678,3-1 39,-1 1-50,2 0 57,-2 0-19,0 1 10,1-1-26,-2 2 26,1-1 0,0 0 2,0 2 4,0-2-36,0 1 19,0 1-20,0-2 32,1 2-35,-2 0 23,3-1-26,-2 1 4,1 0 19,-1 0-23,1-1 28,1 1-70,-1 0 50,-1 1-57,1-1 66,0 0-5,0 1 3,-1-1-3,1 1 35,-1-2-28,1 3 29,0-3-35,0 2 17,0-1-12,0 1 14,0-1-5,0 0-7,0 0 12,-1 1-12,0-1 37,1-2-26,-2 2 29,2-2-34,-2 2-7,2-2 6,-1 2-6,0-2 44,0 2-26,0-1 27,1 0-36,-1 0 1,0 1 1,0-3 3,0 2-14,0 0 13,0-1-13,-1 0 16,2 2-30,-1-1 19,0-1-22,0 0 26,0 1-25,-1-1 17,2 1-20,-1-1 7,0 0 13,0 1-19,1-1 19,0 0-28,0 1 20,0-1-19,0 2 23,1-2-29,0 2 21,0 0-25,0 1 20,0 0 3,-1 0-4,1 1 4,1-1-10,-2 0 3,1-1-5,-2-1 27,1 1-10,0 0 13,-1 0-18,1-1 56,-1 1-39,0-1 44,1 2-38,0-2-8,0 3 10,0-1-9,1 0-1,-2 3 4,1-3-3,1 3 5,-2-3-9,1 2 10,0-1-8,0-1 57,-1 2 12,1-3 2,-2 1-11,1-1 0,-1-1 16,0 1 4,0-2-46,0 1-20,-1-1-15,1 2 32,0-2-35,0 2-18,0-1-3,0-1-38,0 2 73,1-1-38,-1 1 34,1 1-7,0-1-12,-1 3 6,2-4 4,-2 4 6,2-2-5,-2 0 1,1 0 9,1 1-5,-2-1 14,2 0-15,-1 0-1,0 0 1,0 2-2,1-4-1,-2 3-1,2-1 0,-2 0 0,1 0 30,0 0-19,0 0 19,0-1-25,-1 3 52,1-4-38,0 3 40,-1-1-2,1 0 14,0-1 13,-1 2-18,1-2-50,-1 1 4,0 0-1,0 0 10,0-1-51,1 0 38,-1 1-45,0 0 11,0 2-14,0-2-5,0 1 2,2 1 16,-2 0 14,1-2-29,0 1 76,0-1-45,0 2 43,0-1-49,-1 0 72,1-1-45,0 0 50,-1-1-64,0 1 4,0 0 3,0 0 3,0 3-17,-1-3 11,0 0-14,1-1 23,0 3-43,-1-4-12,2 5-8,-1-3-7,1 3 44,0-1-10,-1-1 7,1 0 61,0-3-50,0 1 48,-1 0-57,0 1 122,1-1-22,-1 1 106,1 2-53,0 0 1,-1 1-34,1 0-17,-1 0-87,1 2 31,-1-4-27,2 2-54,-1-2 34,-1 1-98,2 0 91,-1-1-69,0 3 24,0-1-12,1 0-7,-1 2 53,1-4-2,-1 2-30,0 0 89,1 0-15,-1 0 25,1-2-18,-1 1 22,0-2-37,0 2 46,-1-2-10,2 0 6,-2 0 19,1-1-17,-1 1-35,1 0-3,-1 0-1,0 0 10,0 0-38,1 1 26,-1-1-34,1 0 25,-1 0 3,0-1-5,0 1 7,0-1 46,1 1 6,-1-1 4,-1 1 30,2-1-64,-2-2 31,1 3-37,0-1-31,0 1 23,1-1-18,-1 2-34,1 0 51,-1 0-53,2 1 61,-2-1-40,2 2 24,-1 0-36,1 1 38,-1-1-13,1 1 1,-1-2-1,0 0-41,0 0 34,-1-1-31,1 2 36,-1-3-12,0 0 8,1 0-9,-1 0 60,0 0-34,0-1 35,0 3-45,0-4 72,0 3-52,0-3 58,0 2-71,0-1 53,0 0 10,1 1 13,-2-1-5,2 1-34,-1-1-4,0 1 13,0 0-83,0-1 63,0 0-64,1 1 40,-1-1-11,1 1-7,-1-2 8,0 3 48,0-1-16,1 1 15,0 1-25,-1-2 46,1 0-33,0 0 34,-1 2-3,0-1-26,1 0 31,0 0-28,0 1-16,-1-1 22,1 1-19,0-1-38,0 1 31,-1-1-38,1 2 52,0-1-30,-1-1 20,1 1-27,-1-1 21,0 1 47,1-1 3,-1 0 10,1 0 2,-1-1-49,0 0 16,1 2-15,-1-1-49,0 0 36,1 0-31,-1 1 0,1-1 9,0 2-21,-1 0 18,1-1 7,0 0 7,-1 0-12,1 0-2,0-2 69,-1 1-63,1-1 61,-1 1 6,0-1 22,0-2 12,0 3-20,0-3-22,1 4-25,-1-3 39,0 2-81,0 1 48,0-1-47,1 2 55,-1-1-27,1 1 22,-1-2-23,1 1 18,0 1-35,0-2 12,0 2-17,-1-1 12,1 1 15,0-1-22,0 0 18,0 1-57,-1-2 44,1 2-39,-1 0 6,1 0-13,0-1-5,0-1 12,0 1 66,1-1-23,-2 1 22,1-2-33,-1 3 11,2-3-5,-1 2 10,-1-1-10,1 1 2,0-1-2,0 2 7,0-1-43,1-1 33,-2 1-34,1-2 20,-1 1 12,1 0-18,-1-1 20,1 0-3,-1 0 1,1 0-7,0 0 4,-1 1 49,0-1-34,1 0 41,0 0-52,-1 0 48,1 0 9,0 2 12,-1-2 5,1 2-45,0-1 8,-1-1-12,2 2-3,-2-1 8,1 1-5,0-1-61,1 1 46,-2 1-53,2-2 67,-1 2-50,1 0 34,-1 0-44,0 0 72,0-1-28,0-1 24,0 2-32,0-1 3,0 0-5,1 0 5,-1 2-27,0-2 24,0 2-20,1-2 33,-1 1-56,1-1-11,-1 0-7,0 0 5,0-1 63,-1-1-19,1 2 13,0-1 45,-1 1-41,0-1 42,1 0-56,-1 0 38,1 1 15,0-1 9,-1-1-4,1 3-33,0-3 0,0 2 8,0 1-21,-1-2 24,1 1-21,0-1 19,-1 1-18,1-2 7,-1 3-8,0-1 12,0-1-1,0 1-3,-1-1-1,1-1-25,0 2 20,0-1-19,-1 2-20,1-1-12,0 1-2,1-2 8,-2 2-5,2-1-16,-1-1-1,1 2 3,-1-1 46,0-1-16,0 1-7,-1-2 47,1 0-41,-1-1 50,1 2-52,-1-2 60,0 1-42,0-1 45,0 0-1,0 0 14,0-1 13,1 3-15,0-1 15,-1 1-43,1-1 48,0 2-58,0-2 2,1 2-3,-1-1 5,0 1-10,-1 1 17,2-1-17,-2 1 18,2 0-44,-1 2-13,1-1-3,-1 0-49,0 1 26,2-1-14,-2-1 17,1 0 66,-1 0-12,1 0 8,-1-1-18,1 1 3,0-1-1,-2 1 2,2-2 10,-1 1-14,1-2 16,-1 0-12,0 2 10,1-2 1,-1-1 3,0 2 18,0-2-21,0 2 19,0 0-23,0 0-42,0 1 29,0-1-31,0-1 39,0 3 31,1-3-22,-2 3 24,2-1-1,-1-1-21,1 1 23,-1 0-28,0 0-3,1-1 3,-1 1-1,0 0-40,0 1-10,1-2-4,-1 1 14,1 1-2,-1-2-13,0 1-3,1 1-7,-1-3 62,0 2-31,0-2 27,1 1 32,-1-1-32,0 1 42,-1 0-4,1-1 14,0 0 5,0-1-2,-1 1-24,1-1-5,0 1 11,-1-1-11,0 1-3,1-1 5,-1 1-3,1-1 19,-1 1-16,0-1 22,0 1-26,0 0 61,1 0-44,-1 0 45,2 1-72,-2-3 15,0 2-11,1 1 14,0-1-59,-1 1 44,1-1-46,0 2 62,0 0-54,1 0-10,-2 1-14,2 0-1,-2 0 46,1 0-6,0 0-5,1 1 32,-1-1-35,0 0 33,0-1 23,0 1 17,0-2 5,0 2-12,1-3 8,-2 2 11,1-1 17,0 1-16,-1 1-48,1-2 3,0 1 0,-1-1-60,1 2 57,0 0-57,0-1 66,-1 1-46,1 0 27,0-1-33,0 1 26,0 0-46,1 0 19,-1 2-27,1-4 33,-2 3 16,2-1-15,0 0 11,-1 2 55,1-3-39,0 1 44,-1 0-56,1 2 58,0-1-40,0 0 52,0 0 5,-1 1-36,1-2 42,-2 0-51,2-2 21,-1 2-13,0-1 25,0 1-55,0-1 24,0 1-20,1 2 23,-1 0-22,1 1 13,0 1-21,1-1-11,1 2 27,-2-1-29,1 2 35,0-2-22,0 1 14,-2-1-23,2 0 23,-2 1 40,2-3-27,-2 1 33,0 0-43,1-2 2,-1 2 1,1-2 2,-1 3 4,0-3-1,1 1 1,-1 0 1,0 0 1,0 0 3,1 1-1,-1-2 12,1 3-13,0-1 12,0 0-13,1-1-22,0 1 16,0 0-20,-1-1-4,1 1 17,-1 0-17,0-1 24,0 1-67,0 0 45,0-2-51,0 0 60,-1 1-9,0-1 5,1-1-16,0 0 19,-1 1-10,1-2 6,-1 1-6,0-2 12,1 1-10,-1-1 13,1 1-24,-2-1 10,2-1-8,-1 2 13,1 0-6,-2-1 4,2-1-8,-2 0 18,1 0-9,0 1 8,0-1-11,0 0 31,0 0-23,0 0 23,0 2-28,0-2 60,0 1-39,1 1 45,-1 0-103,1-1 35,-1 1-32,1-1 45,0 1-38,0 1-13,-1-2-6,1 1 11,-1-1-19,0 1 41,1-2-52,-1 0 70,0 0-22,0 2 18,1-4-30,-2 4 34,1-3-28,0 1 29,-1-1 15,1 1 12,0 0 9,-1-1-12,0 0 0,2 1-25,-1-2 32,-1 3-34,1-3 16,0 3-9,1-1 5,-1 0-70,1 1 45,-2 0-52,2 0 9,-1 1 35,0 1-41,1-2 46,0 2 14,-1-1-19,1-1 14,-1 2-21,1-3 59,-1 0-44,0 0 45,0 1-4,0-3-29,0 2 38,0-1-46,0 1 45,1-1-31,-1 1 40,0 0-43,1 1 15,-1-1-10,1 0 11,-1 0-21,0 2 11,1-2-11,-1 3 10,1-2-35,0 1 23,-1-1-25,1 1 16,-2-1 12,2 1-14,-1-2 15,0 2-25,1-2 17,-1 0-23,0 0-26,0 2-22,0-2 5,0 0 4,0 0 27,1 2 9,-1-2-20,0 0 24,-1 0 52,2 0-34,-2-1 39,2 1-59,-1-1 35,0 2-28,0-2 32,0 1-25,0 0 4,1 1-2,-1-1 42,1 0-33,-2 0 42,2 0-43,-1 0 30,1-1-24,-2 3 18,1-4-23,0 3 23,1-3-16,-1 4 18,1-3 0,-1 2-8,1-1 12,0 2-10,0-1-8,0 1 8,-1-2-5,1 2-53,0-1 37,0 2-43,-2-1 54,2 1-23,0-2 14,0 1-19,-1 1 22,2-1 2,-1 0-2,0 1-1,0-2-42,0 1 23,0-1-25,0 2 34,-1-1 31,1 1-22,-1-3 22,1 2-26,-1-2 13,0 0-8,1 0 9,-1 0 12,0-1-17,0 0 19,0-1-21,0 1 16,0 0-8,1 1 10,-1-1 26,0 1 8,1 0 7,-1 0-11,1 1-26,-1-1-6,0 1 7,1 1-47,0-1-9,1 1-3,-2 1 10,1-2-9,0 2 33,0-3-36,0 3 39,0-3-14,-1 2 1,1-1-8,-1 0 22,0-1-5,1-1 1,-1 1-8,1-2 27,-1 4-19,0-3 28,0 1-34,1-1 7,-2 1-3,2 0 11,-2-1-25,1 0 21,0-2-21,0 2 19,0 1 3,0-1-6,-1-1 2,1 1 12,0 1-13,0-2 15,0 0-17,-1 1 17,2 0-10,-1 0 12,-1-1 1,1 1-11,0 1 15,0-1-16,0 1 9,0 0-6,1-1 8,-1 3-9,0-2-41,1 1-13,-1 1-3,1-2-23,0 2 60,-1-1-23,1 1 23,0-1-28,0-1 10,-1 1-16,0-1 60,0 0-19,1-1 22,-2-1-34,2 1 64,-2 0-44,1 0 53,0-1-23,0 1-22,0-1 28,0 0-28,0 0 1,0 1 5,0-1-2,0 1 1,1 1-9,-1-1 10,1 3-10,-1-2-35,0 0 28,2 0-34,-1 2 42,0-2-73,1 1 52,-1 1-61,0-1 72,1 1-26,0-2 18,0 2-23,0-1 29,0 1-10,0 1 9,0-2 29,0 1-28,1-2 27,-1 3-34,0-3 19,1 3-6,-1-2 10,0 1-6,0-1 13,0-1-6,1 2 10,-2 0-9,1-1-5,0-1 8,-1 2-8,0-3-14,0 1 7,0 0-9,1-1 13,-1 1-13,-1-1 9,0-1-10,1 1 17,-1 0-5,0 0 5,0-1-8,-1 1-4,1-1 2,0 0-3,-1 0 4,0-1-16,2 0 10,-1 1-12,-1 1-22,2-1 29,-1 1-30,0 0 38,1 0-58,-1-1 40,1 3-48,0-1 85,0 1-27,0-1 26,0 1-36,0-1 48,0 0-35,0-1 39,0 1-42,-1-1 40,1-1-27,0 1 35,-1 0-26,1 0 1,0-1 4,0 3 2,0-1 16,1 0-9,0 0 11,-1 0-13,1 0-10,-2 0 11,1 1-11,0-1 17,0-1-12,-1 1 15,0-3-18,0 3-13,1-1 11,-1 0-11,1-1-8,-1 3 16,0-3-18,1 0 21,-1 1-7,1-1 1,-1 1-2,1 0-6,1 0 8,-1 1-9,1 0 10,-1 0-6,1 0 5,0 0-4,-1 1 3,0-1-8,1 0 6,-1-1-6,0 1 55,0 0-34,0-1 36,1 1-46,-1 0 34,2 0-23,0 2 26,-1-1-19,2 2-9,-1-1 14,1 2-7,0-1 1,0 1 5,0-1-7,0 0-29,0 0 23,-2-2-26,1 1 33,-2-2 31,1 0-26,-1-1 22,-1 0-30,0 0 28,1-2-10,-2 0 28,1-1-29,1 2-5,-1-1-2,0 2-7,1-2 11,0 1-19,-1 0 13,1 1-14,0-1-22,0 0 25,0 1-31,0 0 37,-1 0 2,2-2-1,-2 0 0,0 1-6,0-1-14,0-1 12,1 2-10,-1-1-4,1 0 10,0 1-13,0 1 15,1-2 5,-1 2-3,1-1 3,0 1-16,1 1 10,-1-1-13,1 1 11,-1 0-2,1-1-1,-2 0 3,1 1 48,0-1-33,0 0 40,0-1-49,-1 1-10,2 0 7,-1 0-8,-1-1 12,1 1-6,-1-1 4,0 0-4,1 0 8,-1-1 1,0 1 0,-1-1-2,1 0 3,-1-1-3,0 2 1,0-2 4,0 0-5,2 0 8,-2 1-10,0-1-13,1 1 10,0-1-10,0 0 14,-1 0-14,1 0 9,-1 0-13,1 0 30,-1 2-13,0-2 13,1 1-15,-1-1 39,1 0-29,0 0 29,1 0-37,0 0 2,0 0 4,1 0-3,-1 0-22,1 0 16,-1 0-17,2 0 7,-2 0 0,1 0-7,0 0 5,-1 0 16,1 0-5,0 0 2,0 0 34,0 0-7,1 0 13,0 0-21,-1 0-10,2 0 1,-1 0 3,0 0 3,0 0-21,-1 0 19,-1 0-17,0 0 23,0 0-15,-1 0 13,0 0-14,0 0-25,0 0 22,-1 0-28,1 0 2,-1-1 17,0 1-21,0-2 25,1 2-53,0-2 37,0 2-40,-1-2 51,0 1-4,1 0-3,-1-1 1,1 2-3,0-3 5,0 2-6,0 0 3,0-1 9,0 2-6,0-1 7,0-1-3,0 1 8,1 0-3,-1-1 5,0 1 27,0 0-25,0-1 28,0-1-33,-1 2-7,2 0 7,-1-2-6,1 1 8,0 0-9,0 0 7,0 1-4,-1-2-13,1 3 14,1-3-14,-2 2 15,2 0-13,-1-1 6,0 1-9,1-1 4,-1 1 6,0 0-8,1-1 8,-1 1-2,0 0 2,0-1 0,0 1 0,0-1-1,0 1 0,0 0 1,1-2-15,-1 3 11,1-3-10,-1 3 12,0-3 1,0 3-1,0-1 1,0 0 15,-1-1-12,1 2 13,-1-3-17,0 3 50,0-2-36,-1 2 41,0-3-49,1 3 15,-1-1-9,1-1 14,0 1-30,0-1 17,0 1-14,0 0 16,1-1-13,-1 1 10,0-1-11,0 0-11,0 0 13,0 1-17,0-2 21,0 0-15,0 1 10,0-1-13,0 1 12,0 0 13,0-1-10,0 0 12,1 0-10,-1 1-2,1-1 4,0 0-3,-1 2-5,1-2 4,-1 0-4,0 2 2,-1-1 3,1 0-2,-1 0 2,1-1 12,-1 2-10,0-2 10,2 2-14,-2 0 36,0-2-25,1 1 26,-2 0-30,2-1 0,0 0 4,-1-1-2,1 0-15,1 0 10,-1 1-11,0-3-3,1 4 14,-1-3-14,0 3 14,1-1-23,-1 0 14,-1 0-16,0 1 18,1-1 1,0 0-5,-1 0 3,1-1 4,1 1-2,-2-2 3,2 2-4,-1-1 14,0 1-10,0-2 11,1 2-12,0 0 0,-1 0 1,0 1-1,0 0-6,0-1 5,0 1-4,0 0 5,0 1 3,-1-1-2,0 1 0,-1 0 10,2-1-10,-1 0 10,0-1-13,0 1 49,0 0-33,0-1 35,0 0-49,1 0 4,-1 1-2,1-1 6,-1 0-55,1 2 39,-1-2-41,1 0 54,-1 2-43,0-1 30,2 0-38,-2-1 48,0-1-11,1 0 9,0-1-16,0 3 27,-1-4-24,1 3 23,1-1 6,-1 0-18,0 0 26,1 0-29,-1-2 7,0 3-5,-1-1 9,1 0-5,0 1-14,0-1 9,-1 0-13,1 1 14,0-1 0,0 1-3,-1-1 2,1 1 6,0 1-4,0-1 2,-1-1 35,2 1-28,-2 0 31,1 0-35,0-1-3,-1 2 7,1-1-5,-1 0 3,0-1-7,1 1 3,0-1-2,0 0-5,0 0 8,1-1-10,-1 1 3,0 0 3,0-1-4,1 0 3,-2 1 1,2 2-1,-2-1 1,0-1 1,1 1 15,-1 0-10,1-1 11,-1 1 33,0 0-34,1 1 38,-1-3-47,0 3 15,0-2-10,1 1 14,-1-3-15,0 3-21,1-1 15,-1 0-14,1 0-13,-2 1 27,2-2-29,-1 2 31,1-1-56,-1 1 37,0-1-47,1 1 55,-1-1-14,1 1 8,-2-1-6,2 1 13,-1 1-5,0-1 6,1 0-12,-1-1 27,1 1-17,-1-1 18,0 1 4,0 0-18,1-1 22,-1 1-25,1 1 13,-1 0-9,1 0 12,-1-1-11,1 0 2,-1 2-2,0-1 0,1-1-1,-1 1 0,1-1 1,-1 0-1,0 0-1,0-1 0,1 1 0,-1-1-57,1 0 42,-1 1-46,1-1 57,0 2 2,-1-1-3,0 0 0,0 2-3,1-2 18,-1 1-12,1 1 13,-2-2 26,2 2 11,-2-2 4,1 2-6,1-2-14,-2 0-12,1 0 31,0 1-53,0 0 21,0-2-21,0 1 18,1-1-53,-2 1-20,2-1-4,-1 2-40,0-1 92,0 0-50,0-1 53,0 1-1,1-1 0,-1 0-6,0 1-2,0-1 32,1 1 16,-1-1 3,0 0 40,0 1-64,0-1 34,0 1-27,1-1 35,-1 1-11,0-1 19,0 0-26,0 1-50,1 0 39,-1 1-37,1-3-3,-1 4 27,0-3-32,0 1 37,1-1-11,-1 1 6,0 0-14,-1 1 85,2-1-60,-1 0 61,1 0-72,-2 1 53,2-3-33,-1 3 39,0-1-38,-1 0-18,2-1 24,-1 0-16,1 0-47,0 1 40,-1 0-45,1-1-15,0 0 52,-1 1-62,0-1 71,1 1-44,0-2 30,-1 2-40,1-1 41,0 0-7,0-1 5,0 0-3,-1-1-1,2 2 23,-1-1-17,0-1 22,0 2-16,0-2-2,0 2 5,-1 0-3,2-1-13,-1 2 13,0-1-12,-1 0 0,1 1 5,0 0-8,0-1 11,-1 1-11,1 2 7,-2-3-10,2 1 30,-1-1-17,0 1 16,1-1-18,-1 0 3,1-2-1,-1 1 2,0 0-1,1-2-7,0 2 6,1-1-6,-1 1-1,0 1 5,1 0-7,-1-1 9,0 0-8,0 1 5,-1 0-7,2-1 7,-2 1-5,1 0 3,-1 0-3,1 0 24,0 0-16,-1-2 17,0 2-20,0-2 0,1 2 2,-1-1 0,1 1-4,-1-2 4,0 2-4,1-2 6,-1 2-27,1 0 20,0 0-21,-1 0 1,1 0 15,-1-2-19,0 2 23,0 0 15,0 0-10,1-2 9,-1 1-16,0 0 15,0 0-11,0-1 14,0-1-10,0 2-2,1-1 4,-1 1-4,0 1 0,1-2 5,-1 1-4,1 0-30,-1 1 21,0 0-26,0 0 32,0 0-3,0-2 3,1 2-6,-2-1 11,1-1-10,0 2 10,0-2-10,0 2 10,-1-1-6,1 1 7,0-2-8,0 2 3,-1-2 0,1 1 1,0 2 1,-1-4-2,1 4 2,0-2-2,-1 1 16,1-1-11,-1 0 13,2 1-17,-2 0 0,1 0 0,0-2 1,0 2-3,0 0 2,-1 0-2,2-2 4,-1 2 2,-1-2-2,2 1 2,-2-1-3,2 1 21,-2-1-15,2 1 15,-1-1-9,0-2-8,0 2 9,-1-1-17,1 0 6,0 0-3,0 2 6,1-2-39,-1 2 28,0-4-29,0 4 38,0-2-62,-1 1 44,2 2-52,-1-1 62,-1-1 7,1 0-6,0 1 0,0-2 21,-1 1-27,1 0 28,0 0-29,0-1 10,0 2-5,0-1 7,0 0-3,1 0-4,-2 1 11,1 0-8,1 1 9,-2 0-7,2-2 2,-1 2 35,0-2-28,0 2 27,0-1-36,0-1 29,0 1-20,0-1 25,-1-1-41,1 2 13,0-2-11,0 1 16,1-1-37,-1 2 30,0 1-30,0-2 37,0 2-31,0 0 18,1 0-22,-1-1 39,0 3-10,0-2 5,0-1-13,-1 1 56,1 1-39,0-1 49,0 0-61,-1 0 19,2 0-11,-2 0 18,0-2-66,1 2 43,0-2-41,0 1 51,1 1-17,-1-2 10,0 3-14,-1-2-2,2 2 3,-2-1-14,1 0 12,0 1 15,0-1-5,0 1 3,0 0-11,-1-1 72,2 0-50,-2 0 61,1 0-71,1 0 4,-2 0 7,1-1-3,0 1-23,0-1 14,0 1-18,-1-1 7,1 1 15,0 0-17,0 0 17,-1 0-22,1 0 8,-1 1-11,1-1 6,0 0 5,0-1-7,0 0 5,1 1-16,-1-2 16,0 1-15,0-1 19,0 2-1,1-2 1,-1 1-1,-1-1-20,2 1 11,-2-1-13,1 1 15,0-1 5,1 1-7,-1-1 7,0 1-8,0-1 40,0 2-28,0-2 29,0 1-7,1-1-19,-2 2 24,2-1-27,-2-1 5,1 1-3,0 0 6,-1 0 2,2 1 0,-2 0 1,1-2-4,-1 2 47,2-2-34,-2 1 37,1 1-47,0-2 19,-1 1-12,1-1 14,1 2 14,-2-2-16,2 1 20,-2-1-16,2 2-51,-2-1 38,1 0-38,1 1 21,-2-1-9,1 1-4,0-2 5,-1 2-4,2 0 17,-2 0-22,2-2 23,-2 2-20,1 0 13,-1-2-15,2 2 26,-2 1-11,1-2 11,-1 2-9,1-1-6,-1 0 7,0 0-6,0-1-2,1 1 5,-1-1-5,1 1 7,-1-2-9,1 1 6,-1-1-8,1 0 9,-1 1 3,1-1-2,-1 1 2,0-1-6,1 2 1,-1 0 0,1-2 1,-1 4 8,1-2-5,-1 1 5,2 0 11,-2-1-12,0 1 12,0 0-16,0-1 40,0 3-29,0-3 35,1 1-2,-1 0-25,1-1 31,-1 1-40,0-2-55,0 1 43,0-1-43,1 0 58,0 1-72,-1 0-19,0-2-11,1 0 13,0 2 57,-1-1 3,1 1-17,-1-1 56,0 1-49,1 0 46,-1 0-3,1 0 15,-1 0 3,1-2-9,-1 2-4,1-1-24,-1 0 42,0 0-40,1 1 10,1-2-8,-2 2 5,0-2-34,1 2 28,-1-1-30,1-1 30,-1 1-24,0 1 11,0-3-15,1 2 11,0-1 9,-1 1-11,1-2 10,-1 3 5,2-3-3,-2 2 6,1-1-9,0 1-43,0-1 32,0 1-33,0-1 34,0 2 5,0 0-9,-1 0 9,1 1 34,0-3-26,-1 4 25,1-4-32,-1 2-2,1 0 3,-1 0-1,1-2-34,0 2 26,0-2-26,-1 2 39,1 0-34,0 0 26,-1-2-29,0 4 49,1-4-17,0 3 12,-1-1-17,0 0 36,1 0 12,-1 0 5,2 0-12,-2-2 0,1 2-24,0 0 34,-1 0-71,1 0 36,0-1-35,-1 1 43,2 0-31,-2 0 24,1 0-24,-1 0-10,2-1 24,-2 1-33,1 0 35,-1 0 59,1 0-43,0 0 44,1-2-31,-1 2-23,0-2 27,0 2-25,0-1 1,0 1 3,1-1 4,-2 1-3,2-1-11,-2 1 9,1 0-11,0-1 6,-1 1 4,1 1-9,0-2 0,0 2-1,-1-2-3,1 0 2,0 0 4,-1 1 23,0 0-17,1-2 18,0 2-11,-1-2-6,1 1 8,0 1-9,0-2-10,-1 2 7,1 0-6,0-2 0,-1 2 9,1-1-9,0 0 8,-1 1-1,2-1 0,-1 1 0,-1-2 57,1 1-41,0-2 43,0 1-55,0-1 20,-1 0-14,2 0 19,-2 2-21,1-2 12,0 1-8,0-1 12,0 2-40,0-1 27,1 1-27,-1-1 29,0 1-27,0 1 18,0-2-20,0 3 21,0-2 1,0 2-6,0-1 5,-1-2 10,1 2-8,0-3 10,-1 3-14,1-1 27,0-1-18,0 1 20,0-2-37,0 1 8,0 1-8,0-1 14,0-1-19,0 2 12,1-2-15,-1 1 20,0-1-20,0 2 13,1-1-16,-1 1 16,1-1-2,-1 1 0,0 0-3,1 0 51,-2-1-37,2 1 38,-1 1-40,1-2-3,-1 1 7,0-1-5,1 2-11,-1-2 8,1 1-9,0-1 13,-1 1-54,1-2-14,-1 3-7,1-3 0,-1 3 54,2-2-7,-1 1 0,0-1 40,-1 2-38,1-2 36,-1 2 6,0-1-25,1 0 34,-1 1-44,1 0 17,-1 0-5,0-2 10,1 2 1,-2 0 13,2-1-8,-1 0 15,1 0-12,-1-1-5,0 1 5,1-1-13,-1-1-42,1 3 31,0-3-33,-1 3 32,1-1 5,-1 1-7,0-1 10,1 1-12,0-1 6,-1 1-8,1-2-10,-1 2 14,1-2-19,0 1 20,-1-1-16,1 1 12,-1 1-9,1-2 11,-1 0-22,1 1 16,-1-2-17,0 1 24,1 1-2,0-1 1,0 1-5,-1-1-1,2-1-2,-2 2 0,1-2 4,-1 1 0,1 0 1,0 0-3,-1-1-12,1 0 9,0 0-10,0 0 13,-1 2 3,1-1-3,0 1 4,-1-1-10,0 1 4,0 0-3,1 0 1,-1-1 16,1 1-12,-1 1 13,0-2-13,1 1 16,0-1-13,-1 2 17,1 0 3,-1 0-10,0-2 13,1 2-15,0-2-21,-1 2 16,0 0-16,0 0-25,0 0 31,1 0-36,-2 0 43,1-1-17,0 1 12,1 0-16,-2 0 44,2 1-25,-1-1 23,0 0-30,0 1 44,-1-1-30,1 1 34,0 0-37,1 1 47,-1-1-25,0 0 31,0 0-28,0-1-13,0 1 18,-1 1-16,0-1 4,1 0-5,0 0 2,0-1 19,-1 1-12,1 2 13,0-2-19,-1 1 36,1-1-26,0-1 29,-1 1-36,1-1-5,0 1 4,0-1 1,1 1-26,-1-1 27,0 1-28,1-1 34,-1 1-35,0 0 23,0 1-27,-1-3 15,1 1 7,0 2-13,-1-3 13,2 3-10,-1-4 9,0 3-9,0-2 9,0-1 21,0 2-14,0-3 16,0 3-18,0-3-1,1 3 2,-1-3 0,0 2-9,1-1 8,-1 0-7,1 0-1,0 1 5,-1 0-6,1-1 8,-1 2-8,0-1 5,1 0-6,-2 1 7,2-1-7,-1 1 6,1-2-9,-1 3 22,0-2-12,1 2 11,-1-1-11,1-2-1,-2 2 0,2 0 1,-1 0-16,1-2 11,-1 2-11,0 0 15,1-1-5,-1 0 3,0 1-4,0 0 3,1-1 2,-1 0-4,0 0 4,1-1 5,-1 2-4,1-1 5,-2 0-7,2 1 11,0 2-9,-1-4 12,1 3-10,-1-1 1,0 1 0,1-2-1,-1 2-3,1-2 4,-1 0-4,0 0 4,1 1-8,-1 0 6,1-2-5,-1 2-3,1-2 5,0 1-6,0 1 7,0-2-19,1 2 14,-1 0-15,-1 1-38,2-1 38,-2 1-40,1-1 48,0 1 3,-1-1-5,1 0 1,-1 0-4,1 0 10,-1-1-12,1 1 12,-1-1 18,1 1-18,-1-2 19,0 1-22,2 0 3,-1 0 3,0 1 1,-1 0 0,1-1-5,0 3 4,-1-3-2,0 3-16,1-1 12,-1-1-15,1 1 16,-1 0 14,0 0-10,1 2 11,-1-2-6,0 1-7,0-1 7,-1 0-7,2 0 16,-2 0-10,1 1 12,1-1-4,-1 2-9,0-2 13,0 0-13,0 0 15,0 0-12,0 1 11,0-1-11,0 0 0,0 2 0,0-2 0,0 0-2,0 0 2,1 1-1,-2-1 1,1-1-1,0 1 0,-1 0 1,1 1-3,0-1 3,0 0-2,0 0 1,0 0 10,0 1-7,0 0 6,-1 0-23,2-1 11,-2 0-12,2 0 16,-1 2-57,-1-1 40,0 0-44,2-1 55,-2 2-6,1-2 4,0 1-8,-1 0 19,2 0-16,-2-1 16,1 1-21,0-1 9,0-1-8,0 1 8,0-1-4,0 0 17,1 0-7,-1-1 11,0 0-25,1 1 5,0 0-7,-1-1 11,2 1 7,-2 1-6,2-1 4,-1 2-6,0-3 14,0 3-10,-1-2 13,1 1 11,-1-1-17,1-1 17,0 3-6,-1-2-9,1-1 15,-1 1-17,2 0 3,-1 0-4,0 0 3,1 0 0,-2-1-8,2 1 5,-1 0-4,0 1 10,0-1-2,0 1 1,0-1-5,0 2-30,1-1 21,-1 0-23,0-1 30,1 1-20,-1-1 15,0 1-15,1 0 3,0-1 7,-1 0-9,2 0 8,-2 0 4,1-2-6,-1 2 5,1 0 4,0 1-2,0-2 2,0 2-6,0-1 1,0 0 1,-1-1 2,1 3 12,-1-1-7,1 0 8,-1 0-12,1 1 6,0-1-5,0 0 4,0 0-5,0 1-22,0-1 18,0 1-18,0 0 30,0 2-6,0-3 5,0 3-8,-1-2 24,0 2-17,0-1 16,0 1-21,-1-1 39,1 1-27,-1-2 33,1 1-40,-1 1 3,0-1-1,-1-1 6,2 2-32,-1-3 29,0 3-27,0-2-37,0 2 42,0-3-50,0 1 63,0 1-32,1-2 23,-1 2-36,1-2 25,-1 2 15,0-1-16,0 0 23,1-1-53,-1 0 29,0 0-28,1 1 35,-1 0-32,1-1 22,-2 2-26,2-2 34,-1 2-4,0-2 4,0 0-7,0 1 31,0-1-30,-1 1 30,2 0-37,-1-1 39,0 0-25,0 0 27,1 1 21,-1-3-35,0 3 46,-1-2-52,2 1 36,-1 0-26,0 0 25,0-1-24,1 1 1,-1 2 1,0-2-1,-1 0-25,1 1 19,0 0-20,0 1 15,-1-2-1,1 2 53,0-1 18,-1 0 11,0 0-11,1 1-52,0-1 7,-1 0-60,0 0 44,0 1-37,1-1-5,-1 0 46,1 0-50,0 1 32,-1-2 11,1 2-32,0-1 65,-1 0-48,2 0 46,-2 1-43,1 1 45,1-3-26,-2 3 29,2-3-19,-1 3-12,0-2 16,0 2-15,0-3-16,0 1 11,0 1-11,0 0 18,0 1-15,0-2 9,-1 1-16,2 0 18,-1-2-7,0 1 4,0 1-7,1 0 16,-1-2-11,1 1 12,0 0-2,0 0-6,0 1 8,1-2-8,-2 3 6,1-3-4,0 3 7,-1-2-8,0 2 3,1-2-2,-1 1 0,1-1 0,-2 1 0,2 1 0,-1-1 0,0-1 0,1 1 0,-1 0 0,1-1-4,-1 1 2,0-1-2,2 0 3,-2 2-48,0-3 33,1 3-35,0-2 43,-1 2-28,1-1 16,-1 1-14,0 0-29,0-1 41,0-1-22,0 1 26,0 1 24,0-1-24,0 1 8,0-2-2,0 1 2,0-1 24,0 1-16,0 0 16,0 1-52,0-2 21,0 1-21,-1 1 29,1-3-10,1 3 6,-2-1-8,1-1 30,0 2-16,0-2 15,0 2-22,1-2 25,-1 1-18,1-1 20,-1 1-12,0-2-6,1 2 8,-1-1-4,1 1-48,0 0 38,-1-1-37,1 1 44,-1 0-9,0 1 1,0-3-5,0 3-9,1-3 13,-1 3-12,-1-1 10,2-1 16,-1 1-14,0-1 13,0 0-43,1-1 21,0-1-21,-1 1 28,1 0-23,0 2 19,1-2-19,-2 2 21,2-1 30,-1 1-27,0 0 26,-1 1 25,1-2 19,-1 1 4,0 1-14,1-2-24,-1 2-20,1 0 29,-1-1-67,0 0 35,0-1-25,0 2-29,-1-1 53,2 0-64,-1 1 57,-1-2-3,1 1 23,0-1-22,0 2 22,0-1 11,0 1-21,1 0 35,-1-1-61,0 1 25,1 0-16,-2 0 66,2 0-708,-1 0-141,-2-2-716,-1 2 0,-2-1 0</inkml:trace>
  <inkml:trace contextRef="#ctx1" brushRef="#br1" timeOffset="3">63 202 8849,'-4'0'-50,"3"2"-54,1 1 0,1 2 0</inkml:trace>
  <inkml:trace contextRef="#ctx0" brushRef="#br0" timeOffset="6">2998 1760,'-41'6,"7"-1,5-1,9-2,2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7">2220 467,'32'19,"-6"-3,-4-2,-6-3,1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6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1" brushRef="#br1" timeOffset="7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0" timeOffset="10">2027 797,'33'29,"-7"-9,-3-7,-5-7,0-2,1 2,2-4,-1 2,2-1,-1 0,0 0,-1-2,1-1,0 0,1 0,1 0,3 0,1 0,1 0,3 0,0 0,2 0,1 0,1 0,2 0,0 0,1 0,-2 0,1 0,0 0,0 0,1 0,0-1,-1-2,1 0,-3 0,-2 1,-4-1,-5 0,-3 0,-6 1,-27 0,1 1,-44 1,18 0,-17 0,11 0,-1 0,-4 0,-2 0,-2 0,-1 0,-2 0,3 0,0 0,4 0,3 0,4 1,3 2,5 1,4 0,7 2,3-2,6 3,17 5,-2-1,24 9,-14-9,8 1,-7-3,1-2,4 2,0 0,4-1,0 0,2 0,3-1,0 0,3 0,1 2,1-3,2 3,-2-2,-1 1,-1-1,-5 0,-4-2,-4 1,-5 4,-18-1,-2 4,-29-1,9-4,-13-1,4-2,-1-3,-4 2,0-1,1 3,2-3,7 2,3-1,7 0,3 0,5 2,18 4,1 1,28 7,-12-6,11 1,-10-5,-1 0,-1 2,-1-2,-1 2,0-2,-1 2,1 0,-1-1,0 0,0 0,0 1,-2-2,0 1,-3-1,-15 6,-1-3,-26 5,8-9,-13 2,6-8,-5-1,-2 0,-3 0,-3 0,2 0,-2 0,9 0,1 0,10 0,4 0,24 0,2 0,35 1,-12 1,15 2,-10-1,2 2,-3 1,2-2,-1 3,2-2,-2 4,3-1,-4 0,0 3,-6-4,-3 2,-6-3,-7 1,-21 2,-3-4,-33 5,10-7,-14 1,5-7,-1 0,-4-5,-1-2,1-4,2 2,2-3,7 0,4-2,5 0,6 1,4 1,5-1,5 0,4-4,4 2,3-4,6 4,4 0,4 4,5 2,3 0,3 2,2 2,4-1,1 2,1-1,0 2,0 0,-4 0,0-1,-6 3,-3-3,-6 1,-6-5,-15 0,-4-4,-26-3,3 3,-13 1,-1 3,-2 1,-6-1,-2 3,-4 1,-1 0,2 2,5 0,4 1,8 2,4 0,8-1,5 1,7-1,22-8,3 2,36-13,-14 15,18-2,-13 9,4 0,1 2,1 3,0 3,-1 3,-1 4,-2 0,-1 3,-3 2,-4 1,-4 1,-6-2,-2 5,-6 0,-2 0,-4 1,-2 1,-3 0,-2-2,-3-1,-4-1,-2-2,-3 0,-1-2,-1 1,-1-4,-1 1,-1-2,-2-1,1-2,0 1,3-4,3 1,3 0,20 1,3 3,35 4,-7-6,16 2,-8-6,-1 3,1 0,-3 2,2-1,-5 2,0 0,-6 0,-3 1,-4 0,-4 1,-6-4,-4 2,-5 0,-17 2,-4 0,-26-1,-1-3,-9-4,-1-2,2 0,0-2,2 1,5-1,4 1,5 0,5-1,4 0,5-1,24 5,0-1,39 10,-17-7,14 3,-13-3,1 1,-2 0,0 3,-3-1,-3 0,-5 0,-3-1,-5-1,-4 6,-12-3,-6 5,-16-6,-1-1,-7-4,1-2,-3-2,1 0,-1 0,5-1,1 0,6-2,3 1,6-1,27 2,-2-2,42 3,-21 2,14-2,-17 3,-2 0,-3 1,-1 1,-4-1,0 2,-3 1,-1 1,-3-1,-2 3,-2 3,-9 1,-4 1,-13-1,-2-4,-8-5,1-2,-2 0,0-1,4-1,0-1,7 2,2-2,5 0,21 6,-3-3,33 8,-20-8,10 3,-14-3,-1-2,0 2,1 0,0 3,3-1,1 1,2 1,1 0,0 2,-1-1,-2 1,-3-1,-2 0,-5 2,-15-1,-3 1,-25-5,7-2,-11-3,8-2,-1-1,2 2,1-2,3 2,3 0,4 0,3-1,23 9,-1-2,34 14,-16-10,14 6,-13-6,2 0,-1 1,1 1,1 1,-1-1,1 1,-2 1,0 1,-3 0,-5-1,-3-2,-6 0,-11 0,-5-1,-18 0,-1-7,-8 1,2-5,1 1,-1-1,3 1,0 0,3-1,2 0,0-2,3 2,1 0,3-1,2 1,24 7,0-2,40 13,-15-10,16 4,-12-4,2-1,-2 1,3 1,-4 2,3 2,-5-3,2 4,-4 0,-3-1,-6-1,-4-1,-7-1,-20 1,-4-3,-30 4,7-8,-14 0,9-6,1 0,2-1,3 0,5 0,3 0,4 0,4 0,30 3,-2-1,48 5,-22-2,20 3,-15-1,-1 2,0 0,-4 2,-1 0,-6-1,-3 3,-6-2,-4 0,-6 1,-13 3,-4 1,-20 0,5-5,-11 0,5-7,-2 3,2-2,1 0,1 1,2-2,1 1,1-2,2 3,1-4,2 2,2-1,-1 1,2 1,-2-1,1 0,0-1,0-1,25 7,-4-2,41 9,-18-5,16 7,-13-2,0 0,0 1,-2 1,-2-2,-4 2,-4-2,-4-3,-5 0,-5 2,-9-4,-8 7,-12-10,-4 2,-5-7,-1 0,-1-1,-1 0,0-1,3-1,1 0,6 2,2-1,7-1,21 10,1-5,36 16,-19-11,13 3,-14-4,-1-1,1 0,-1 2,-2 0,0 1,-3-2,0 4,-3-1,-2 2,-3 0,-2 1,-7 3,-5-3,-12 1,-2-9,-6-2,-1-5,0 1,2-1,3 0,2 0,5 0,24 0,-2 2,39 1,-21 1,13 1,-16 2,-3 2,1 0,-1 2,0 0,-1 2,0 1,-1-1,-2 3,0-2,-4-1,-2 1,-4 0,-10 3,-3-3,-17-1,5-4,-7-4,5-2,-1 0,2-1,0 1,1-1,2-1,3 2,0 0,2 1,18 5,-1 0,32 9,-16-7,13 3,-13-3,1 1,-1 1,1-1,-2 2,-2-2,-3-1,-1-1,-3-2,-19-12,5 4,-32-21,23 15,-14-10,15 8,-1 0,-3-3,2 0,-1-2,0 1,1-1,0-1,0 1,1 0,0-1,2 3,-2-1,3 1,-1-3,16 3,-1-2,25 5,-8 4,10 1,-7 3,1-1,0 1,-1 0,-1 0,-1 0,-2 0,-3 0,-3 0,-2 0,-1 0,1 0,-11-14,1 4,-22-22,6 16,-10-9,4 11,-1 0,-3 0,1 3,-3-1,2 2,-1 2,2 1,1 3,1 0,3 4,2-2,23 2,0 2,35-1,-15 2,14 2,-13-1,-1 3,-2 0,1 0,-5 3,1 0,-5-1,1 2,-3 0,0 2,-2-1,-1-1,-2 2,-1-1,-1 2,-3 1,-5 2,-4 0,-8-2,-3-7,-8-1,0-3,-5-2,-1-2,0-2,1-1,3-4,0-1,4-2,0-2,2 1,3-2,1 2,3-1,1 1,21 8,-3 0,32 17,-18-6,11 8,-13-9,-1 0,0-2,-1-1,1-1,-2-2,1-1,1 2,1-2,1 0,1 0,1 0,-2-2,0 1,-5-2,-2-2,-10-11,-4 1,-15-14,-2 8,-9-6,-1 6,-3 0,0-2,-3 1,1-1,0 1,0 2,1-1,1 3,2 0,2 4,0-1,5 4,1 0,4 1,5 0,18 2,4-2,29 3,-5 5,12 0,-7 2,1 0,-3 0,1 0,-5 3,0 1,-2 2,-4-1,0 4,-3-3,-2 1,-2 0,-3-1,-4-1,-22-1,-2-4,-36-2,8-7,-14-2,7-1,1-3,1 1,1-1,6-1,1 3,4-3,2 1,4 0,4 1,1 0,6 2,1 1,4-3,12 1,2-2,20 1,-6 7,12 3,-6 4,4 2,0-1,1 2,2 0,0 2,0-1,-1 0,0 1,-2-3,-2 0,-2 0,-4-2,-2 2,-26-15,0 5,-39-20,14 12,-17-6,11 6,-2 1,-1-1,-5-1,0-1,-6-1,0 1,-4-2,4 2,0 0,4 2,4-1,6 2,2-2,6 2,3 0,7 1,4 2,8-2,13 0,8-3,22 5,4 1,14 5,2 5,4-1,1 2,-5 0,3 0,-10 0,2-1,-9 1,-1-1,-7-1,-4 1,-5 0,-6-2,-4 0,-18-11,-3 2,-29-16,7 11,-13-5,7 9,-5-1,-2-2,-4 0,-1 1,-1-3,0 1,3 0,4 1,6 1,5-2,3 2,8 0,3-1,7 1,3-3,6 3,3-6,6 7,4-1,5 5,3 1,5 0,3 3,4 0,4 3,4-1,2 3,3-2,-1 0,-1 3,-2-3,-4 2,-3 0,-8-2,-4-1,-6 1,-20-10,-6 4,-28-12,2 6,-13-3,1 3,-3 1,-5-3,-1 2,-1-3,1 3,0-2,6 5,2-4,9 5,5-1,7 1,5 0,8-2,4-1,10-1,5-3,14 2,4 2,9 4,6 2,2 2,8 1,0 1,6 2,-1 1,1 1,-2-2,-3 2,-4 0,-9 0,-2-1,-10 0,-4-1,-23-9,-3 3,-33-16,8 12,-15-7,6 8,-5-1,-4 1,-2-1,-3-2,0 2,-1-2,4 0,5 3,7 0,6 1,8-1,4 1,8 1,13-8,8 3,21-8,5 10,12-2,2 6,5-1,4 1,1 0,2 1,-2-2,-3 4,-3-2,-4 1,-4-2,-7 3,-4-4,-6 2,-6 0,-5-1,-16-8,-4 0,-22-13,3 13,-11-8,1 9,-2 1,-6-2,0 3,-5-2,-1 2,-4 1,-1-1,-1 1,0 1,4 0,5 1,7 2,7-2,4 1,8-3,5 1,17-7,6 6,26-10,2 11,14 0,1 5,7 3,1 2,3 0,1-1,-5 2,4-1,-9-2,1 2,-8-2,-4-1,-6 0,-8-2,-6 2,-7-2,-24-3,-5 0,-35-9,8 7,-14-4,6 5,-2-1,-6-1,-1-1,-3 2,2-1,3 1,4 0,4 0,4 0,4 0,6 0,3-1,7 4,6-2,15-3,8 2,24-12,4 14,11-2,5 5,0 5,9-2,-5 0,8 2,-7-1,4 2,-6 0,1 0,-8 0,0 0,-9 0,-4 0,-10 0,-3 0,-26-9,1-1,-36-13,12 9,-15-4,10 8,-1 0,-2 2,0 0,0 1,0 1,4 2,2 1,6 1,6-1,22-3,5 1,36-6,-6 5,15 1,-5 3,2 1,2-1,0 1,-1-2,0-1,-4 1,-1 1,-4-2,-4-1,-5 1,-6 0,-3 0,-6 0,-2 0,-4-1,-16-10,-1 4,-27-17,4 15,-14-5,4 8,-3-1,-1 3,-1-2,1 2,1-3,3 2,2 0,4-1,7 2,3-1,7 2,5-6,8-1,4-6,11 4,1 3,4 4,0 4,3 1,2 0,4 1,3 1,3-3,2 4,4 0,-3-1,5 1,-6 1,2 0,-5 0,-1 0,-4 0,-2 0,-4 0,-2 0,-2 0,-3 0,0 0,-1 0,-1 0,1 1,-1-1,1 2,0-2,0 1,-25 2,2 0,-43 1,17-3,-19 2,14-3,0 0,3 0,2 0,2-1,5 1,3-2,5 1,2-2,4 2,20-9,1 6,34-11,-10 10,17-2,-10 6,4 1,-5 0,3 0,-5 1,0 1,-4 1,-3 2,-4 1,-3 1,-4-2,-3 2,0 0,-3 0,4 3,-5-4,4 4,-3-4,0 2,-18 4,-1-2,-35 10,14-11,-18 1,10-6,-4 0,-3 0,-4-1,-1 0,-2 0,2-1,3 1,8 0,5 1,9-1,6 0,23 4,4-2,37 8,-10-5,18 0,-11-1,3-1,-4-1,2-1,-7-1,1 1,-7-1,0 1,-5-1,1 0,-5-2,1 0,-5-1,-1 2,-2-1,-1-1,-1 2,0-1,-19 2,-2-2,-33 3,11 0,-17-1,10 3,-3-2,-1 1,-3 1,-2 2,1-1,1 3,2-2,6 2,4-2,5-1,4-1,5 0,5 0,16 5,4 0,27 9,-5-8,15 3,-6-4,2-1,-1 2,-1 1,-1 1,-3 0,-3 1,-4-1,-6 1,-4 0,-6-1,-4 4,-5-2,-5 5,-7-3,-6-1,-6-1,-6-3,-3 1,-6-2,-3-1,-5-1,-4-2,-4 2,-4-2,-1 1,0-1,4-1,3 1,8-1,5 0,7 0,8-3,3 1,29 8,1-3,42 12,-13-10,20 3,-10-6,3-1,0 0,-1-1,-2 2,-5-4,-2 3,-6-2,-3-1,-6 1,-5 0,-7-2,-21 5,-4-3,-32 8,10-9,-12 4,8-7,0 1,-4 0,0 0,-2-1,0 1,-4 0,1 1,-3-1,3 0,0-1,7 3,4-1,8 0,7-1,25 2,3 1,40 6,-11-4,18 4,-9-4,1 1,-1 1,2 1,-4 0,1 2,-5-1,-4 1,-4-1,-6-1,-1 2,-6-1,-5-2,-5 4,-13 2,-4 2,-19 2,2-7,-10 0,1-6,-3 0,-1 1,-2-1,1 1,-3-1,2 1,-3-1,1 2,-2-2,3 1,-2-1,5 3,3-1,6-1,5 2,8-3,25 1,3-1,39 4,-8-2,17 2,-8-3,2 0,0 1,1 0,-4 0,-4-1,-4 2,-9-1,-2 1,-9 0,-3 1,-7 0,-4 3,-5 2,-4 5,-5 1,-5-2,-5-2,-4-3,-4-1,-4-2,-4-1,-4-1,-4-2,-4-1,-2-1,-5 0,0-3,-1 3,2-2,2 0,5 0,4-1,6 0,7-2,6 1,30-1,1 0,47 1,-21 0,21 1,-17 1,3 1,-5-1,1 1,-6-1,-2 3,-5 0,-3 0,-6 0,-3 1,-5 2,-3 4,-4 2,-3 2,-3 0,-3 0,-4-2,-4-1,-2 1,-4 1,-2 0,-4-1,-3-1,-3 1,-4-2,0-1,-4 0,3-1,0-1,6 0,4-1,5-3,6 0,23 1,-1-1,36 6,-16-6,15 1,-13-1,1 0,-1 1,-2 2,0-2,-3 3,-2-1,-3 1,-2 1,-3-1,-4 2,-13 3,-2-2,-22 4,5-10,-12 2,7-7,-2 0,2-1,-1 1,3 0,-3-2,3 2,-2 0,0 0,1-2,-1 0,3-1,3 2,3-2,30 0,-1 0,47-3,-18 3,18-1,-13 1,-3 0,2 0,-6 0,-1 1,-5 3,-1 0,-3 3,0 3,-3 1,-2 0,-4 2,-3-1,-3 0,-4 0,-3 4,-3-2,-6 7,-4-6,-10 0,-4-2,-7-4,-4 0,-3-2,-2-2,-1 1,1-2,4 0,3 0,4-1,3 1,4-1,2 0,3-1,13-16,0 6,23-29,-8 20,11-8,-6 16,0 0,-2 2,-2 2,-3-1,0 12,-2-2,2 14,-4-4,0 7,-1-5,-1 1,0-1,-2 1,-1 1,-2-1,-3 2,-3-4,-5 3,-2-7,-3 0,0-2,-2-2,1 2,-1-2,1 1,2-1,0 2,3-1,-3 3,6-21,0 5,5-35,5 18,4-16,5 15,2-1,1 3,2 2,0 0,0 2,-1 2,0-2,1 2,-3 0,0-2,-1 1,-1-2,-2 0,1-2,-1 1,1-2,-1 2,0-1,0 4,-1 1,1 2,0 3,3 2,1 7,-1 3,0 8,-3 5,1 5,-2 2,0 0,-4 4,0-1,-3 0,-1 0,0 0,-3-2,-1 1,-4-3,-1 1,-3-1,-1-1,-1 0,0 0,0-2,2 0,1-2,2-1,1 2,3-1,-1 2,0-1,-6-15,-2 0,-5-24,4 7,1-10,4 5,3-1,1-1,2 0,1-3,1 0,2-1,1-2,3 1,5-5,0 3,5-4,-2 1,3-1,-2 1,2-1,-1 2,-1-1,-1 5,-1 0,-2 2,-1 5,-2 0,-1 2,-3 2,-4-2,-3 3,-6 1,-1 1,1 5,2-9,2 2,2-11,-1 4,-6-7,-5 1,-8-4,-5-7,-4 1,-4-5,-2-3,-5-2,1-4,-4-4,5 2,-4-7,6 6,-3-6,6 5,-2-2,4 6,-1-2,2 2,-3 0,1-1,-1 1,2-1,-1-1,6 2,1-4,9 5,4 0,7 0,5 1,5 0,5 3,8 3,7 2,4 6,7 2,1 7,4 0,-1 7,2 1,-2 4,0 2,-3 4,-2-1,-5 3,-4 1,-6 1,-22-2,-2 3,-38-6,16 6,-17-2,11 4,-4 0,-3 1,-4 0,-2-1,-2 2,-2-1,-1-1,0 2,2-1,3 1,2-1,8-2,4 0,9-1,5 0,6-2,14-8,5 2,22-13,2 14,11-6,3 12,7 1,4 1,7 0,1 2,3-2,2 2,-2-1,2 1,-3 0,-2-1,-1 2,-5-1,-1 1,-7 0,-2-2,-8 2,-2 0,-6 0,-4 0,-4 0,-5 0,-25 2,-1-1,-40 3,11-2,-15-1,7-2,1-1,-4 1,2-2,1 2,4-1,7 1,5 1,5-1,6-1,6-1,20-6,4 0,34-11,-10 11,18-3,-11 9,7 0,-2 2,5 0,-3 1,1 0,-3 0,1 0,-5 0,1 0,-6 0,0 2,-5 1,-1 0,-4 1,0 2,-3-2,0 1,-3-1,-2 2,0-2,-3-1,0 1,-3-3,1 2,-2-1,2-1,-2 0,1 1,0 2,0 1,-1 1,2-2,-1 0,-1-1,2-2,-2 1,2-2,-1 0,0 0,2 0,-3-2,2 1,1 2,0 1,4 3,0 2,1 3,-2-2,-1 2,-2 0,-3 1,-2 1,-4 3,-9 5,-3-2,-15 4,0-6,-9 4,-1-2,-4 0,-3 1,-1 1,-2-1,0-1,-3 1,3-1,0 0,5-3,1-1,5-1,1-1,3-1,4 0,1-1,4 0,2-1,3 0,19 2,1-3,35 3,-12-7,18 3,-13-4,3 0,-5 0,-1-1,-7 2,-3-1,-5 3,-3-2,-3 6,-3 1,-1 5,-4 5,-2 0,-3 2,-4 1,-3 2,-3 3,-3 3,-2 1,0 3,-2 2,0-1,1 3,0-3,2-2,3 0,1-6,3 1,2-4,1 2,2 0,1-2,1 2,0-1,1 1,-1-2,1 1,-1-4,-1-2,0 0,-1-5,-2 1,-5-23,1 2,-5-37,9 14,-1-14,6 13,2 0,2-1,3 0,4 2,2-1,1 2,1 1,0-1,0-1,-1 2,0-1,-1 0,1-1,0 3,0-3,-2 2,0 0,0 2,-1-1,0 4,-2-1,-1 4,-1-1,-12 34,2-7,-18 53,10-23,-7 21,6-16,-2 0,-2 6,-1-1,-4 3,0-2,-1 1,-2-5,1-2,-1-7,-1-3,1-5,-1-4,1-7,0-3,2-7,0-2,2-4,0-6,4-3,3-7,2-5,4-7,2-2,3-5,3 1,2-4,6 2,4-5,4 1,3-2,3 2,2-4,1 3,4-2,-1 3,2 1,-2 3,3-1,-3 3,3 0,-5 5,-1-1,-4 3,-3 3,-2 1,-3 0,-2 3,-2 3,-2-1,-1 3,2 26,-3-2,1 48,-4-22,-2 22,-2-18,-2 3,-3-1,-2 2,-3-3,-3 0,-2-3,0-1,-3-3,-1-3,-3-2,-4-2,-2-5,-4 2,-3-4,-4-1,0-4,-1-3,1-4,3-5,1 1,6-5,1-3,7-3,4-5,5-1,5-5,3 1,3-4,2 1,4-3,3 1,6-1,3 0,5-1,3 1,2 3,3 0,1 2,1 2,-1 1,0 0,-1 2,-1 2,-3 0,0 2,-3 0,-1 2,-3 2,-2 1,-3 2,0 8,-3 1,-2 14,-5 0,-3 7,-5 2,-4 1,-1 4,-4 2,-1 4,-1 2,1 0,-2 5,4-3,-1 3,3-2,-1-1,2-2,1-2,0-5,0-2,1-3,2-2,0-1,3-3,0-1,2-1,1-2,0-1,0-2,0 0,0-2,0 1,1 1,0-1,0 3,-1-4,0 1,-3-29,2 0,-5-47,6 22,0-17,7 18,4 5,4-1,1 2,1 2,-1 3,0 3,-2 2,-2 4,-1 2,-9 27,-2-4,-12 43,1-22,-6 18,1-15,2 2,-2 0,3 3,0 0,2 1,1 3,1 0,1 2,1 1,0 1,2-1,-1-2,2 0,-1-2,2-5,0 1,2-7,0 1,1-6,0 1,0-6,0-4,2 1,1-2,3 2,0-3,1 0,-2 2,-2-1,-2 4,-1-1,-1-1,0 3,-4-5,0 1,-3-3,-1 1,0-2,-1 2,11-33,-2 3,19-55,-3 5</inkml:trace>
  <inkml:trace contextRef="#ctx0" brushRef="#br0" timeOffset="11">2777 1056,'-27'34,"6"-5,2-3,9-8,0 0,16-1,2-5,23 4,0-9,9 0,1-5,-1 0,-1 0,0 0,-3-1,-4 1,-4-1,-7 0,-3 1,-25 9,0-3,-36 16,13-15,-14 8,12-9,2 1,1-3,6 1,0 0,7-1,1-2,5 7,3 0,2 10,3-5,11-3,0-8,24-13,-2-6,16-8,-2-4</inkml:trace>
  <inkml:trace contextRef="#ctx0" brushRef="#br0" timeOffset="12">3976 3826,'-2'-40,"1"14,0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9:26:24.512"/>
    </inkml:context>
    <inkml:brush xml:id="br0">
      <inkml:brushProperty name="width" value="0.05" units="cm"/>
      <inkml:brushProperty name="height" value="0.3" units="cm"/>
      <inkml:brushProperty name="color" value="#00F900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9:26:24.513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brush xml:id="br3">
      <inkml:brushProperty name="width" value="0.0375" units="cm"/>
      <inkml:brushProperty name="height" value="0.0375" units="cm"/>
    </inkml:brush>
  </inkml:definitions>
  <inkml:trace contextRef="#ctx0" brushRef="#br0">3140 154,'5'-25,"-2"10,-12 8,3 9,-19 6,16-3,-6 1,5 3,2-3,-5 3,4-1,-1 0,1 2,12-1,-4 1,22 0,-12-6,7-1,-22 5,1-2,-22 12,13-9,-7 3,10-5,1-1,-2 3,3 0,17-9,-5 3,27-16,-21 9,9-6,-16-1,-1 4,-2-12,-3 10,0-3,-8 3,3 8,-6-1,2 10,2-2,0 4,3-2,-2 2,2 0,10 1,0-2,17 0,-10-6,-10 9,-2-7,-29 14,20-11,-10 5,12-5,3-1,7 6,2-6,17 3,-10-6,-6 8,-2-6,-21 17,15-15,-9 7,21-7,-11 2,18 2,-27 2,13-4,-15 0,22-2,-5-3,25 0,-17-3,8-1,-25 5,2-2,-20 9,13-7,-8 3,8-5,2 0,16 3,-2-3,32 2,-20-7,13 1,-16-5,-2 2,3-2,-23 3,7-1,-33 6,22-1,-12 1,13 2,1-1,-2 1,1 0,0 0,0 3,4 0,13 0,1-1,21-5,-14-1,7-3,-8-2,-3-2,5 0,-5-4,4 6,-1 0,1 3,1 0,0 1,-1 0,0 0,0 0,0 0,0 0,0 0,0 2,0-2,0 2,-1 0,1 1,-1 2,0 1,-1 1,0-1,1-2,1 0,-1-1,1 1,-1 1,-1 0,3 1,-4-2,3 1,-1-1,-1 1,2-1,-2 2,1-2,0 2,-1-2,2 2,-2-2,2 0,-1-2,1 0,-1-1,1 0,-9-11,2 5,-15-17,5 14,-5-5,-2 5,3 3,-8-3,6 2,-2 2,-1-3,22 2,-11-2,34 4,-25 0,13 3,-29-5,4 3,-23-10,17 9,-9-4,8 4,1 0,-4-1,4 0,12-6,-3 3,24-9,-32 10,13-2,-35 5,17 2,-10 0,13 1,-3 0,3 0,-5 0,25-5,-8 1,33-8,-22 7,10-2,-29 3,2 2,-23-3,17 3,-9-1,9 3,2 0,-6 0,22-7,-6 2,31-11,-20 9,9-4,-10 4,-18 1,9-3,-31 3,19 2,-11 2,9 3,2-1,-4 1,3 1,18-5,-3 2,34-9,-26 6,13-4,-28-1,3 3,-16-9,7 12,-4-3,20 7,-2-1,25-1,-19-1,9-2,-16-6,-1 1,-2-8,-4 6,-1 0,-8 4,2 3,-2 1,-2 5,5 1,-4 5,5 0,1 3,1 1,4 0,0 2,2-1,2 0,5-3,2-2,7-5,-2-6,0-3,-1-3,-3 0,0 0,0-2,-2 0,-1-2,-2-1,-1 2,-3-3,-2 3,-1-1,-4 0,0 3,-4 0,0 2,1 2,-3 1,1 8,1 1,3 7,3 2,4-1,3 3,2-5,4 4,-1-5,5 2,-4-3,4 1,-2-1,-2 0,1 3,-4 0,0 1,0 1,1-4,4 0,2-6,2-2,-4-8,-4 1,-6-13,-3 9,-2-4,-2 2,1 3,-1-4,5 21,-1-6,8 30,-2-20,2 10,1-12,-1-1,3 5,-2-4,3 2,-1-3,-1-16,0 3,-5-27,-2 17,-3-9,-1 11,-1 1,-2-1,8 19,-2-5,12 31,-6-22,4 10,1-24,-4 3,9-14,-16 25,5-12,-13 30,5-20,-5 6,-2-15,-3-1,-6-4,4 0,-1-3,5 2,-1-1,0 0,1 1,0 0,-2 1,1 1,-4 1,4 2,-2 0,3 1,-1 0,0 1,0 3,1 0,-2 2,5 1,-1 3,6 1,4 2,3 0,5-1,2-4,1-2,4-3,-4-2,4 0,-4-2,2 0,0-3,-2-3,-14-1,0-3,-22 3,12 3,-8 3,8 4,2 1,-2 3,2 2,2 2,4 2,8 1,2 0,6-3,-1-2,3-1,-1-1,1 1</inkml:trace>
  <inkml:trace contextRef="#ctx1" brushRef="#br1">59 1025 9502,'0'-6'2185,"0"5"-1130,1 1-721,0 1-215,2 1-79,-2 0 39,1 0-30,0 1 48,-1-2-50,0 2-20,1-1 2,-1 0 7,1 0-8,-1 0-23,0 0-22,0-1-31,0 1 75,0 0-27,0-1 24,0 1-23,0 1-36,0-1 21,1 0-62,0 0 89,0 1-55,1-1 61,0 1-30,-1 0 21,1-1-24,0 0 25,-1 0 61,0 0-43,-1 0 49,1 0-54,-1 0-3,1-1 6,-1 1-1,1-1-25,-1 2 21,1-1-20,1 0-31,-1 1-18,1 0-2,1 0 12,-1 1-16,0-1 39,0 0-48,-1-1 103,1 1 19,0-2-1,-1 1-20,0 0 16,-1-1 9,1 0 19,-1 0-18,1 1 14,-1-1-47,1 0 65,0 0-94,0 0 49,-1 0-43,1 0 54,-1 0-66,0 0 1,0 0-17,0 1-62,0-1 90,0 1-68,0 0 76,0 0-74,0 1 53,1-1-57,0 0 65,1 1-29,-1-1 20,2 1-22,-1 0 76,1 0-42,-1 0 44,1-1-53,0 1 4,0 0-1,0 0 3,0 0 27,0 0-21,-1 0 26,0-1-31,0 1 31,0-1-22,-1 1 29,1-1-31,0 1-17,0 0 12,0-1-15,0 1 50,0 0-21,0 0 20,0-1-31,0 1 60,0-1 18,0 0 6,0 0 24,-1 0-82,0 0 31,0 0-38,0 1 35,0-1-15,0 0 19,-1-1-3,1 1-66,0 0 5,-1 0-14,1 0-45,0 0 32,-1 0-20,1 0 18,0 0-28,0 0 58,0 0-70,1 0 93,-1 0-30,1-1 26,-1 0-31,0 0 37,0 0-29,0 0 30,0 1-29,0-1 15,-1 0-3,0 1 7,1-2-12,-1 1 0,0 1 2,0-2 2,0 2-65,0-1 45,1 1-53,-1 0 68,1-1-26,1 2 16,-1-2-26,1 1 29,0 0-12,0 0 10,-1-1-9,2 1 34,-2-1-26,0 1 26,0-1 27,0 0-39,-1 1 48,1-1-56,0 1 48,0-1-30,0 0 32,0 1 24,1-1-48,-1 1 53,1-1-59,-1 1-18,0 0 14,0-1-13,0 1 18,1 0-41,-1 1-11,1-1-5,0 0-32,0 1 23,-1-1 1,1 0-3,-2 0-1,1 0 16,0 0-26,1 0 18,-1 0 85,0-1-70,1 1 68,-1 0-17,0-1 17,1 1 9,0-1-14,0 2-24,-1-2-13,1 2 27,0-2-74,0 1 53,0 1-52,1-1 58,-2 0-54,2 0 35,-1 1-39,1-1 36,0 1-31,0 0 9,0-1-17,0 1 65,0-1 17,0 0-3,-1 0-7,0 0 37,0-1-8,-1 0 69,1-1-110,-1 1 28,1 0-70,0 0 60,0 1-61,-1-1 47,1 1-40,0 0-18,1 1 45,-1-1-53,0 1 45,0 0 40,0-1-43,0 0 39,0 0-56,-1 0 49,1 0-37,0 0 38,0 0-75,1 1 37,0 0-25,1 0 39,0 0-43,1 0-18,0 1-8,0 0-9,0 0 54,0-1-13,0 0 5,-1 0 52,1 0-8,-2 0 18,1-1-27,-1 0 70,1 1-24,-1-2 95,1 1-64,-1 0-26,0 0-10,1 0-29,-1 0-21,1 0 14,-1 1-14,0-1-33,1 1 52,-2-1-60,1 0 60,-2 0-3,1 0-6,0 0 2,-2-1-18,1 0 42,0 1-33,-1-2 36,0 1-37,1 0 9,-1 0-7,1 0 15,-1 0-74,1 0-11,0 0-10,1 1-35,-2-1 98,2 1-47,-1-1 51,0 1 47,0-1-34,0 1 32,0-1 0,1 1 5,-1-1 10,0 0-9,0 1-22,0-1-6,0 0 12,0 0 6,0 0-28,1 0 37,-1 0-32,0 1-23,1-1-21,-1 0-1,2 0 9,-2 1 8,2 0 20,-1 0-31,1-1 32,0 1 66,-1 0-49,1-1 50,-1 1-3,0-1 15,-1 0 7,0-1-4,0 1-68,0 0 20,0 0-14,1 0-41,0 0-22,-1 1 9,1-1 12,0 1 12,-1-1-22,1 0-5,-1 0 5,1 0 35,-2 0-9,1-1-1,0 1 13,0-1-6,-1 1 9,1-1-16,0 0 51,-1 0-35,1 1 49,-1-1-4,1 0 26,-1 0-4,1 0-2,0 1-37,-1 0-2,1-1 4,0 1-70,0 0 43,0-1-44,0 1 60,0 0-83,0 0 16,-1 0-75,1 1 80,0-1-51,0-1 80,0 2-61,-1-2 113,1 1-58,0-1 54,0 1-69,0-1 57,0 1-40,1-1 46,-1 1-50,1-1 4,0 1 8,0-1-1,-1 2 12,2-2-9,-1 1 12,0 0-7,0 1-10,0-1 4,0 0-13,1 0 13,-1 0-1,0 1-2,1-1-1,-1 0-63,1 1-12,0-1-7,0 1-26,-1-1 83,1 0-30,-1 0 32,0 0 24,0-1-27,0 1 20,0-1-39,0 0 15,0 1-17,1 0 20,-1 0 34,1 0-27,-1 1 33,1-1-41,-1 0 57,-1 1 10,1-2 13,0 2 32,0-2-70,-1 1 28,0 0-37,0-1 48,-1 1-30,0-1 45,1 1-28,-1-1 2,0 0 58,1 0-39,-1 0 21,1 1 33,-1-1-68,0 0 64,1 0-72,-1 0-51,1 0-14,0 0 1,0 0-55,0 0 37,1 0-11,0 0 14,0 1 2,0-1 39,0 1-55,0-1 54,0 0-21,0 1 14,0-1-30,0 0 70,0 0-53,0 1 56,0-1-46,-1 0 30,1 0-10,-1 0 16,1 0-46,-1 0 14,1 0-16,0 0 24,1 0 2,-1 0-3,1 1-1,1 0 42,-1 0 10,1 0 2,-1-1-10,0 2 2,1-2 13,-1 1 1,0-1 2,0 0 28,0 0-1,1 0 61,-1 0-79,1 0 2,1 0-27,-1 0 5,0 0-31,1 1-28,0-1 1,0 1-33,0-1 27,-1 0-1,1 0-11,-1 0 6,0 0 14,-1 0-32,1-1 42,-1 1-18,1-1 17,0 0-16,-1-1 60,0 1-34,0 0 35,0-1-40,-1 1 76,0-1-12,-1 1 67,1 0-45,0-1-24,-1 1-9,0-1-27,0 1-47,0 0 35,0-1-32,0 1 40,0-1 14,0 1-17,0 0 5,0-1 29,0 1-27,0 0 24,0 0-45,0 0 66,1 1-53,-1-1 56,0-1-35,1 2-9,-1-1 23,0 1-23,0-2-16,0 2 12,0-1-9,1 1 21,-1-1-40,1 0-19,0 0-12,-1 1-43,0-2 73,1 1-38,-2 0 47,2-1-16,-1 1 0,0-1-4,-1 1-7,1-1 18,0 0-21,-1-1 22,0 1 34,0-1-24,1 1 31,-2 0-2,1 0 9,0 0 7,0 0-13,-1 1-50,1-1 15,1 1-12,-1-1 22,0 1-53,1-1-17,0 1-4,1 0-18,-1 0 68,2 0-21,-1 0 15,1 0 28,0 0-31,1 0 26,-1 0-40,0-1 81,0 1 2,0-1 19,0 1 55,1-1-107,-1 1 64,1-2-72,0 1 54,0 0-38,1 1 51,0-1-47,0 1 48,1 0-36,-1-1 32,1 1-46,0 0 6,0 0-1,0 0-26,0 0 22,-1-1-26,0 1 27,0-1 33,-1 1-22,0-2 25,0 2-32,0-2 3,-1 1-3,0 0 9,0 0 18,0 0-15,-1 0 15,0 0-26,0 0 23,-1-1-10,0 0 18,1 1-20,-1-1-32,0 1 20,0 0-24,-1 0-7,1 1-17,0-1 2,0 1-1,0 0 3,0 0 19,0 0-22,0 0 74,0 0 17,0 0-6,0 0-8,0 1-24,0-2-6,0 1 18,1 0-18,-1-1-53,1 1 35,0 0-32,0-1 11,1 1 34,-1-1-35,1 1 37,0 0-40,0-1 17,0 1-23,1 0 40,-1 0-2,0 0-3,0 0-8,0-1-54,0 0-3,1 0-1,-1 1 11,0-1 10,0 0 22,0 0-27,-1 1 24,1-1 4,-1 1-12,0-1 10,0 1-7,0 0-4,-1-1-7,0 1 33,1-1-22,-2 1 33,1 0-22,-1-1 45,0 1 30,1-1-9,0 1-40,0 0-29,0 0-23,1 0 35,-1 0-57,1-1 40,0 1-45,0 0 59,-1-1-47,1 0 32,0 1-40,0-1 18,-1 0 11,0 1-17,1-1 13,-1 1 16,0-1-21,0 1 18,0 0-14,0-1 33,0 1-16,0-1 19,0 1-5,0 0-14,0-1 17,0 1-20,0-1 71,-1 1-51,1 0 56,0-1-27,-1 1 19,1-1-4,-1 1 0,1-1-79,-1 0 31,1 0-24,-1 1-4,0 0 32,1 0-32,0 0 43,-1 0-60,2-1-12,-1 1-8,1 0-2,-1-1 14,2 1-34,-2-1 13,1 1-49,0-1 84,0 0-48,-1-1 49,0 1 19,1-1-12,-2 1 20,2 0-7,-2 0-15,1 1 18,0-1-21,0 1 26,0-1-16,0 1 19,0-1-16,0 1 19,0 0-8,1-1 11,-1 1-11,1-1-9,-1 1 8,0 0-9,0-1 57,0 1 14,0-1 7,0 0-15,-1 1 8,0-1 12,0 0 14,0 1-42,-1 0-22,1-1-26,0 1 38,0 0-76,0 0 64,0 0-63,1 0-43,-1-1 17,1 1-111,-1-1 113,0 1-52,1 0 28,-1-1 0,0 1 4,1-1 117,-1 1-42,1 0 19,-1-1 44,1 1-34,-1-1 105,1 1-91,-2 0 54,2-1-35,-1 0 31,0 0-52,1 0 6,0 0-46,-1 0 58,2 0-138,-1 0 39,0 0-117,0 0 47,0 0 50,0 0-7,1 0 59,-1-1 37,1 1 25,-1-1-10,1 1-6,0-1 6,0 1 24,0-1 12,0 0 21,1 0-69,-1 0 22,1 0-8,-1 0-12,0 0 28,0 0-21,-1 0-18,1 1 4,-1-1-18,0 0 26,0 1 17,0-1-12,0 1 7,0 0-18,0 0 81,0-1-14,0 1 75,-1 0 4,1 0-26,0 0 47,-1 0-46,0-1-8,1 2-28,-1-2-5,1 2-29,-1-2 29,0 2-14,1-1 23,-1 1-89,1-1 18,-1 1-83,0-1 63,1 1-87,-1-1 37,0 0-84,0 0 6,0 0 30,0-1-38,1 1 86,-1 0-55,1 0 42,-1 1-26,0-1 20,1 1 53,-1 0-10,1-1 16,-1 1 26,0-1-40,1 1 45,-1 0-46,1-1 30,-1 1-12,1-1 17,-1 1-27,1 0-3,-1-1 5,1 1 1,0-1-21,-1 1 14,1 0-18,-1-1 77,1 1 13,-1 0 2,1 0-17,0 0 22,0 0 18,-1-1 6,1 1-5,0-1-56,0 1 9,0-1-3,1 0-35,-1 0 16,0 0-11,0 0 32,1 0-35,-2 0-19,1 0-8,0 0-42,0 1 20,-1-1-13,1 1 14,0-1-2,0 1 37,-1-1-42,1 1 43,0 0 40,0-1 17,0 1 2,0-1 11,0 1-57,0-1 15,-1 0-10,1 0-2,0 1 9,-1 0-6,1-1-24,0 1 15,-1-1-12,0 1 36,0 0-7,0 0 3,0 0 115,0 0-87,0 0 121,1 0-135,-1 0 15,0 0-17,0 0-23,0 0-10,0 0 4,0 0-1,0 0-1,1-1-24,-2 1-56,1 0-25,-1-1 33,1 1-58,0 0 37,1 0-17,-1 0-53,1 0 103,-1-1-56,0 1 99,-1 0-38,1 0 33,0 0-47,1 0 167,-1 0-103,0 0 156,0 0-156,1 0 33,-1 0-39,2-1-6,-1 1 3,0 1-7,0-1-38,0 0 38,-1 0-47,0 1 37,0-1 1,0 0-2,0 0 1,1 0 20,0 0-17,0 0 15,-1 1-16,2-1 5,-1 1-7,0-2 7,0 1 22,0 0-15,0 0 23,0-1-33,0 2 8,0-2-6,0 1 6,1 0-3,-1-1 2,1 1-4,-2 0 9,3-1-3,-3 1 4,3-1-5,-3 1-23,3-1 16,-2 1-18,2 0 19,-2 0 18,1 0-12,0 0 13,0-1 25,-1 1 11,1 0 4,0 0-10,-1 0 0,0 0-26,0 0 31,0 0-36,0 0 2,-1 0 0,1 1 5,-1-1-41,0 1-3,1 0-8,-1 0 10,1-1 19,-1 1 6,1 0-11,-1-1-17,0 1 7,1 0 33,-1 0-27,1-1 119,-1 0-97,0 0 96,1 1-82,-1-1 39,0 1-60,1-1 24,-1 1-27,0-1 6,0 0 12,1 1-14,-1-1 18,0 0-73,0 0 46,1 0-52,-1 1 58,1-1 5,-1 0-12,1 1 7,0-1 17,0 1-10,1-1 12,-1 1-18,0-1 21,-1 1-13,2-1 18,-1 1-15,0-1 1,1 1 1,-1-2 0,0 2-9,0-1 9,1 0-8,-1 0 42,1 0-28,-2 1 28,2 0-36,-1-1 89,0 1-19,0-1 83,0 0-84,0 1 49,1-1-83,-2 1 56,2 0-138,-1 0 29,1 0-80,-1-1 85,1 1-54,-1-1 27,1 1-9,-1-1-20,0 1 76,0-1-45,0 1 39,0-1 39,-1 1-46,1-1 39,-1 1-35,1-1-1,-1 1 28,1-1-2,-1 0-77,0 0 57,1 1-62,-1-1 56,0 1 0,1-2-22,-1 2-25,1-1-46,-1 1 27,0 0-12,1-1 97,-1 0 12,1 0 1,-1 1 48,0-1-71,1 1 35,-1-1-35,0 0-9,1 0 18,-1 1-37,1-1 28,-1 0-31,1 0 29,-1 0-10,0 0 3,0 0-13,0 0 47,0 1-34,0-2 35,0 1 9,0 1-29,1-1 35,-1 0 3,0 0-33,0 0 34,0 0-34,0 0-19,0 0 18,1 0-11,-2 1 11,2-2-49,-1 2-25,0-1-6,0 1 10,0-1 40,1 0-7,-1 0 10,0 1-12,0 0 18,1-1-7,-1 1 47,0-1 14,1 1 7,-1 0-14,1-1-32,-1 1-8,0-1 17,1 1-11,-1-1-13,1 0 8,-1 1-12,0-1 12,1 1 42,-1 0-34,1-1 36,-1 1-33,0-1 3,1 0 7,-1 1-7,0-1-10,0 0-1,0 0-18,0 0 16,1 1-10,-1 0 9,1-1 11,-1 1-9,0-1 11,1 1-31,-1 0 14,1-1-14,-1 1-57,0 0-18,1 0-9,-1 0-7,1 0 78,-1 0-14,1 0 10,-1 0 70,1 0-60,0-1 57,-1 1-79,1-1 111,-1 1-29,1 0 110,-1 0-94,0-1 17,1 1-101,-1-1 4,1 1-3,-1 0-19,0 0 59,1 0-34,-1 0 154,1-1-104,-1 1 354,1-1-115,-1 0 93,0 1-157,0-1 14,1 1-192,-2-2 136,1 2-163,1-1 0,-2 0 0,2 0 0,-1 0 0,0 0 0,0 0 0,0 0 0,1 0 0,-1 1 0,1-1 0,-2-1 0,2 2 0,-1-2 0,0 1 0,0 0 0,0 0 0,0 0 0,0 0 0,1 0 0,-1 0 0,0 0 0,0 0 0,1 0 0,-1 0 0,0 0 0,0 0 0,1 0 0,-1 0 0,0 0 0,0 0 0,0 0 0,0 0 0,0 0 0,1 1 0,-2-2 0,2 2 0,-1-1 0,0 0 0,0 0 0,0 0 0,0 0 0,-1 0 0,1 0 0,0-1 0,0 1 0,-1 0 0,1-1 0,0 1 0,0 0 0,0 0 0,0-1 0,1 1 0,-1-1 0,1 1 0,-1 0 0,0-1 0,1 1 0,-2-1 0,1 1 0,0 0 0,0-1 0,0 1 0,-1 0 0,1-1 0,-1 1 0,1 0 0,-1-1 0,1 1 0,-1 0 0,0-1 0,1 1 0,-1 0 0,1 0 0,-1-1 0,1 1 0,-1 0 0,1-1 0,-1 1 0,1-1 0,0 1 0,0 0 0,0-1 0,0 1 0,-1-1 0,1 1 0,0-2 0,-1 1 0,1 0 0,0 0 0,0-1 0,-1 1 0,1 0 0,0-1 0,0 1 0,0 0 0,1-1 0,-1 1 0,0-1 0,1 2 0,-1-2 0,1 1 0,0 0 0,-1 0 0,1 0 0,0-1 0,-1 1 0,0-1 0,1 1 0,-1-1 0,1 0 0,-1 2 0,0-2 0,0 1 0,0 0 0,0-1 0,0 1 0,0 0 0,0-1 0,0 1 0,1 0 0,-1 0 0,1-1 0,-1 1 0,0-1 0,1 0 0,-1 0 0,1 0 0,-1 0 0,0 0 0,1 0 0,-1 0 0,1 0 0,-1 1 0,0-1 0,1 1 0,-1-1 0,1 2 0,-1-2 0,0 1 0,0 0 0,0-1 0,0 1 0,0-1 0,0 1 0,0 0 0,-1-1 0,0 1 0,1 0 0,-1 0 0,1-1 0,-1 1 0,0 0 0,0 0 0,1 0 0,-1-1 0,1 1 0,-1-1 0,0 1 0,0-1 0,0-1 0,0 1 0,0 0 0,0 0 0,0 1 0,0-1 0,0 0 0,0 0 0,0 1 0,1-1 0,-1 0 0,0 1 0,0-1 0,1 0 0,-1 0 0,0 0 0,0 0 0,0 0 0,1 0 0,-1 0 0,0 0 0,0 0 0,1 1 0,0-1 0,0 1 0,-1-1 0,2 0 0,-2 0 0,2-1 0,-1 1 0,0-1 0,-1 1 0,1-1 0,0 0 0,0 0 0,0 1 0,0-1 0,-1 1 0,1 1 0,-1 0 0,0 0 0,1 1 0,-1-1 0,0 1 0,1 0 0,-1-1 0,1 1 0,-1-1 0,2 0 0,-2 0 0,1-1 0,-1 0 0,1 1 0,0-1 0,0 0 0,0 1 0,-1-1 0,1 1 0,0 0 0,0 0 0,0 0 0,0 1 0,-1 0 0,1-1 0,0 1 0,0-1 0,0 1 0,0-1 0,-1 1 0,1-1 0,0 0 0,0-1 0,0 1 0,0 0 0,0 0 0,0 0 0,-1-1 0,1 2 0,0-1 0,0 0 0,0 0 0,0 1 0,0-1 0,0 0 0,0 1 0,0-1 0,0 0-26,0 0 19,1 0-19,-1-1 24,0 0-1,1 1 0,0-1-2,-1 0 8,2 0-8,-1 0 7,-1 1-28,1-1 16,0 0-16,-1 0 20,0 0-29,1 1 21,-1-1-24,1 0 28,-1-1-10,1 1 8,-1 0-8,1 0 15,0-1-8,0 1 5,-1 0-8,1-1 12,0 1-8,-1 0 9,1-1-18,-1 1 8,1-1-7,-1 0 13,1 1-26,0-1 17,-1 0-21,1 1 48,-1 0-19,1 0 19,-1-1-24,1 2 4,-1-1-4,0 0 6,1 0-6,-1 0-67,1 0 50,-1 0-52,0 0 52,1-1 9,-1 1-12,1-1 12,-1 1 36,0-1-31,1 1 27,-1-1 6,1 1-29,-1 0 34,0 0-41,1-1 58,-1 1-41,1 0 52,-1 0-85,1-1 30,-1 1-26,2-1 39,-2 1-11,2-1 8,-1 0-8,0-1-1,0 1 34,0-1-29,1 1 27,-1 0-34,0 0 6,0 0-2,0 0 3,1 1-70,-1 0-15,0 0-5,0-1 17,0 1-2,0 0 42,0 0-50,0 0 45,0 0 8,-1 1-16,1-1 13,-1 0 53,0 1-41,1 0 43,-1 1-65,0-1 9,1 1-3,-1-1 19,1 1-18,-1-1 20,1 1-19,0 0-23,0-1 24,0 0-28,0 0 34,1 0-61,-1 0 43,1-1-55,-1 1 66,1 0-31,-1 0 18,1 0-21,-1 0 41,0 0-5,0 0 13,0 1-12,1-1-42,-1 0 24,0 1-24,1-1 32,-1 0-8,1 1 7,-1-1-11,1 1 48,-1-1-31,0 0 34,0 0-38,1 1 38,-1 0-32,0-1 31,0 1-21,0-1-8,0 1 15,0 0-16,-1-1 55,1 1 16,-1-1 9,1 1-15,-1 0 49,1-1-26,-1 1 92,0 0-99,1 0 14,-1 0-61,1 1 37,-1-1-129,0 0 43,1 0-112,-1 1 78,1-1 18,-1 0 30,0 0 18,1 1 5,-1-1 2,0 0-25,0 0 67,0 0-60,0 0 58,1 0-92,-1-1 33,1 2-27,-1-1 59,0 0-60,1 0 49,0 1-50,0-1 30,0 1 9,0-2-21,0 2 18,1-1 70,-1 0 22,0 0 2,1 0-65,0 1-86,-1-1 5,2 1 10,-1 0-15,1 0-17,0 0-5,1 0 18,-1 0 57,0 0 1,0 0-14,1 0 51,-2 0-52,1 0 48,-1 0-84,0 0 117,-1 0-42,0 0 105,0 0-19,0 0-30,0 0 12,-1 0-52,1 0 64,0 0-60,-1 0 62,1 0-67,0 0 41,0 0-31,1 1 29,-1 0-73,1 1 32,1 0-33,-1 0 39,1 0-19,-1 0 12,0 1-14,0-2-10,-1 1 21,0-1-21,0 1 25,0-1-3,0 0 1,-1 0-10,1 0 7,0 0-48,-1 0 36,1 0-34,-1 1-24,1 0 44,-1-1-49,1 1 61,-1-1 6,1 1-8,0 0 6,0-1-12,0 1 41,1 0-36,-1 0 28,0-1 20,0 1-37,0 0 46,1 0-51,-1 0 39,0 0-20,0 0 27,0-1 2,0 1-28,-1 0 30,1 0-31,-1 0-3,1 0 2,-1 1-5,0 0 6,1-1-40,-1 1 30,1-1-33,-1 0 27,0 0 5,1 1-9,-1-1 9,1 0-16,-1 1 8,1 0-11,-1 1-23,1-1 29,-1 1-34,2 0 39,-1 0-24,0 0 18,-1 1-19,2-2 30,-2 2 42,2-2-29,-2 1 29,2-1-4,-1 1-29,1 0 33,-1 1-38,1-1-1,0 1 7,0 0-5,0 0-28,1 1 21,-1-1-19,0 1 34,0-1-36,0 1 23,0-1-31,0 1 20,0-1 7,-1 0-15,1 0 12,-1 0 65,1 0-45,-1 0 52,1 0-67,0 0 101,-1-1-21,0 1 98,0-1-23,0 0-43,0 0-1,0 0-41,0 0 51,1 0-20,-2 0 29,2 0-64,-1 1 5,0-1 1,1 1 10,0 0-72,0 0-30,-1 0-10,1 0 28,-1-1-19,0 0-10,0 0-30,-1-1-17,1 1 39,-1-1 14,0 0-17,0 0 30,1 0-4,-1 0-4,0 0 8,0 0 56,0 0-44,1 1 44,0 0-15,-1-1-20,1 1 27,0 0-30,0 0-24,0-1 19,0 1-17,0-1-20,-1 0 35,1 0-36,-1 1 41,1-1-12,-1 0 8,1 1-15,-1 0 13,2-1 47,-2 1-35,1 0 36,0 0 6,0 0-38,0 0 41,0-1-42,-1 0 29,1 0-10,-1 0 16,-1-1-50,2 1 12,-2-1-11,1 0 22,-1 0-47,1 1-17,0 0-6,0-1-43,0 1 83,0 0-42,0 1 39,0-1 71,0-1-61,1 1 60,-1-1-73,-1 0 43,1 0-31,0 0 33,-1-1 5,1 0-26,-1 1 37,0-1-41,0 1-56,1 0 41,0 0-38,0 0 14,-1 0 38,1 1-41,0 0 35,0-1 16,0 1-19,0 0 8,0 0-14,0-1 32,0 0-19,0 0 26,0 0-34,0 0 3,-1 1-2,1-1 14,0 1-92,0 0 26,0 1-82,1-1 43,-1 1 33,0-1 4,1 1 35,-1-1 44,1 0 18,-1-1-11,0 1-5,1 0 11,-2-2 25,2 2 11,-2-2-22,1 1-46,0 0-9,0-1 32,-1 1-54,1 0 18,0 0-23,-1 0-45,1 1 71,-1-1-55,2 0 63,-2 0 22,1 1-18,1-1 5,-1 1-20,0-1 48,1 1-31,-1-1 45,1 1-37,-1 1-12,1-1 17,-1 0-6,1 0-21,0 0 29,-1-1-24,1 0-46,-1 0 40,0 0-51,0-1 5,0 0-19,-1 1-34,0-1-6,1 1 94,-1-1-48,1 0 138,0 1-21,-1-1 20,1 1 40,0-1-94,0 0 81,0 0-53,-1 0 35,2 0 13,-2 0-25,2 1 5,-1-2-25,0 2-27,0-1-69,0 0 16,1 1-75,-1-1-6,0 1 22,0-1-36,0 0 63,0 1 36,1-1 3,-1 0 29,0 0 4,0 0 124,-1 1-17,1-1 30,0 0-39,0 0-58,0 0-42,1 0-39,-1 0-19,1 0 13,-1 1-5,0-2 36,0 2-7,0-2 2,1 1-17,-2 0-12,1 0-162,0 1 117,0-1-126,-1 0 173,1 0 23,0 0 83,0 0 68,0 1 10,-1-2-27,2 2-8,-2-1-74,2 0-11,-1 0 9,0 0-43,0 0 21,0 0-22,1 0 32,-1 0-28,1 1 23,-1-2-20,0 2 30,0-2-5,0 2-7,0-1 30,0 0-27,0 0 26,0 0-40,0 0 9,1 0-9,-1 1-19,0-2 22,0 1-24,0 0 33,1 0-35,-1 0 24,0 0-30,0 0 16,0 0 7,0-1-10,0 2 8,1-2 28,-1 2-23,1-2 138,-1 1-106,0 0 88,0 0-95,1-1-27,-2 1 29,2-1-22,-1 2 3,0-2 13,0 1-16,0 0 12,1 0-29,-1 0 18,0 0-28,1 0 31,0 0-15,0 0 11,0-1-5,0 1-1,-1 0 8,1 0-8,-1-1 7,1 0 39,-1 1-24,0-1-42,1 0 15,-1 1-55,0-1-37,1 1-37,-1-1 0,0 1-13,0-1 101,0 1 105,1 0 50,-1 0 118,0-1 4,1 0-127,-1 0 2,0 0-102,1 0 1,-1 0-38,1 0 15,-1 0-22,1 0 10,-1 0 22,0 0-38,1 0 7,-1 0-22,1 0 9,0 0 4,-1 1-12,1-1-21,0 1-3,0-1-8,0 0 102,-1 1-46,1-1 39,-1 1 35,0-1 23,1 0-2,-1 0 93,1 0-100,-1 0 116,0 0-49,1 0-23,-1 1-21,1-1-21,-1 0-7,0 0 39,1 1-13,-1-1-36,1 0-26,-1 0-12,0 0-27,1 0 65,-1 0-42,1 0 38,-1 0-42,0 0 33,1 0-34,0 0 48,0 0-18,0 0 14,0 0-12,0 0 29,0 0-20,0 0 23,-1 0-25,1 0-23,-1 0 23,1 0-22,-1-1 15,1 1 2,0-1-6,0 1 8,0-1 53,0 1 13,-1-2 3,0 2 61,1-1-101,-1 1 57,1-1-64,-1 0 2,0 0-17,0-1-5,1 2-24,-1-2 0,0 2 0,0-1 0,0 0-1,1 0 1,0-1 0,-1 2 1,1-2-68,0 2 46,0-2-40,0 1 34,-1 0 29,1-1-41,0 1 34,0 0 31,-1-1-20,1 1 30,-1 0-43,1 0 75,-1 0-53,1 0 59,0-1-74,0 1 0,-1-1 0,0 1 0,0 0-24,0-1-5,0 1-38,0 0 73,0 0 9,0 0 26,-1 0-2,1-1-36,1 1-2,-2 0 10,1 0-9,0 0-2,0 0 2,0-1-2,0 1 0,1-1 0,-2 1 0,2 0 0,-1-1 0,0 1 0,0-1 0,0 1 0,0 0 0,0-1 0,0 2 0,0-2 0,0 1 0,0 0 0,0 0 0,0-1 0,0 1 0,0-1 0,0 1 0,0 0 0,0-1 0,0 1 0,0-1 0,0 0 0,0 0 0,0 1 0,0-1 0,-1 1 0,1 0 0,0-1 0,0 1 0,0 0 0,0 0 0,0 0 0,0-1 0,1 1 0,-1-2 0,0 1 0,1 0 0,-1 0 0,0-1 0,1 1 0,-2 0 0,1 0 0,0 0 0,0 1 0,-1-1 0,1 0 0,0 0 0,0 1 0,0 0 0,0-1 0,0 1 0,0-1 0,0 1 0,1-1 0,-1 1 0,0-1 0,0 0 0,1 1 0,-1-1 0,0 1 0,0-1 0,0 1 0,0 0 0,0-1 0,1 1 0,-1-1 0,0 1 0,0 0 0,0-1 0,0 1 0,0-1 0,1 1 0,-1 0 0,0-1 0,1 1 0,-1-1 0,0 1 0,0 0 0,0-1 0,0 1 0,0 1 0,0-1 0,0 0 0,1 0 0,-1 0-54,0 0 39,1 0-41,-1 0 51,1-1-34,-1 1 23,1 0-25,0-1-1,0 1 23,0-1-33,0 1 28,0 0 43,0-1-35,0 1 41,-1-1-50,1 1 47,0 0-31,0-1 35,0 1 25,-1-1-45,1 1 56,0 0-65,0-1-8,-1 1 6,1-1-6,0 1-20,-1 0 30,2-1-30,-2 1 32,2-1-53,-2 1 31,1 0-37,0-1 42,0 1-52,0 0 29,0-1-35,0 2 59,0-2-2,1 1 1,-1 0-11,0-1 34,1 1-24,-1 0 31,0-1 11,-1 1 15,1-1 0,-1 1-3,1 0-34,0-1 5,0 1 1,-1-1 8,1 1 27,0 0-12,-1 0 16,2 0-90,-1 0 35,1 0-39,0 0 56,0 0-52,1 0 33,-1 0-41,0 0 20,0-1 17,0 0-23,0 0 24,0 0 48,-1 0-32,1 0 32,-1 0-35,1 1-11,0-1 11,0 1-5,-1 0 23,1 0-5,-1 0 10,1 0-11,-1 1-48,1-1 36,-1 0-35,0 0-2,1 0 26,-1 0-34,0 0 40,0 0 14,0-1-11,0 1 8,-1 0 32,1 0-36,-1 0 39,0 0-46,1 0 6,-1 0-1,1 1 3,-1-1 3,1 1-58,0-1-3,0 0-10,0 0-33,0 1 77,-1-1-40,1 0 47,-1 0 51,0 0-37,1 0 34,-1 0-8,1 0-37,-1 0 41,0 1-36,0-2 2,1 2 12,-1-1-7,1 0-36,-1 0 24,1 0-26,0 0-12,-1 0-16,1 0-4,0 0-8,1 0 11,-1-1 16,0 0-23,2 1 66,-3-1-15,2 0 13,-1 0-24,0 0 38,1 1 16,-2-1 3,1 1-8,0 0-14,-1 0-16,1 1 27,0-1-1,-1 1-9,1-1 13,-1 0-16,1 1 0,-1-1 3,1 1-2,-1-1 26,1 0-23,0 0 21,0 0-28,-1 0 18,0 0-12,1 0 17,-1 1-18,1-1-34,-1 0 24,0 0-26,1 1 28,-1-1 5,0 0-6,0 0 5,0 0 0,0 0-2,1 0-2,-1 0 4,0 0-7,1 0 6,-2 0-7,2 0 71,-1 0-47,0 0 51,0 0-20,1 0-25,-1 0 30,0 0-57,1 0 12,-1 1-13,1-1 20,-1 0-37,1 0-14,-1 1-2,0-1-17,0 0 49,0 0-16,1 0 11,-1 1 61,0-2-52,1 1 50,-1 0-65,0 0 63,0 0 9,0 0 9,0 1-34,1-2-29,-1 1-9,0 0 21,1 0-44,-1 0-19,0 0 2,0 0-56,0 0 94,0 0-63,1 1 103,-1-2-37,0 1 24,0 0 7,1 0-1,0 0 13,-1 0 10,1 1-38,-1-1 12,0 0 7,1 0-63,0 0 3,0 0-12,0-1-69,0 1 29,1-1-20,0 1 22,-1-1 28,1 1 26,-1-1-44,2 0 90,-3 0-53,2 0 53,-1 1-58,-1-1 12,1 2-6,0-1 7,0 1 2,-1-1 38,1 1-30,-1-1 95,0 1-31,1 0 79,-1 0-59,0-1 45,1 1-32,-1-1 31,1 0-15,-1 1-34,1 0-16,-1-1-56,1 1 48,-1-1-43,1 1-56,1-1 21,-1 1-100,1 0 99,-1 0-44,1-1 85,-1 1-55,1-1 53,-1 1 7,1-1-5,0 0-1,0 0 39,-1 1-49,1-1 55,0 0-52,-1 1-10,0-1 9,1 1 3,-1-1 9,0 1-34,0-1-19,0 1-7,0-1-56,-1 1 78,1-1-46,-1 1 37,0-1-8,1 1 25,-1-1-22,1 1 98,-1-1-66,0 1 54,1 0-9,-1 0-21,1 0 35,-1 0-50,0 0 13,1-1-73,-1 1 53,1 0-51,-1 0 68,0-1-7,1 1 3,-1-1-7,1 1 65,-1-1-48,0 1 48,1 0-26,-1-1-25,1 1 30,-1-1-30,1 1-43,0 0-6,0-1-4,1 1 15,-1 0-37,1 0 60,-1 0-68,0 0 116,0 0-46,0-1 37,1 1-60,-1-1 55,1 1-47,-2 0 47,2-1-9,-1 1-18,1 0 34,0 0-38,0 0-47,0 0-17,0 0 6,0 0-34,0 0 68,1 0-28,-1 0 17,0 0 9,0 0-12,0 0 5,-1 0-7,1 0 16,-1 0-21,1 0 15,-2 0 49,2 0-31,-2 0 42,1 0-56,-1 0 38,0 0 14,1 0 13,-1 0-122,1 0 41,-1 0-92,0 0 77,1 0 31,-1 0-18,1 0 45,-1 0-17,1 0 7,-1 0-19,0 0 18,1 0-10,-1 0 17,1 0 32,-1 0 15,0 0 3,1 0-7,-1 0 35,1 0 15,-1 0 12,1 0 30,0 0-95,0 0 33,0 0-32,0 0-73,0 0 67,1 0-62,-1 0 88,1 0-136,-1 0 38,1 0-119,0 0 56,-1 0 1,1 0 27,-1 0 23,1 0 60,-1 0-12,0 0 8,0 0-28,0 0 55,0 0 30,-1 0 9,0 0 19,1 0-79,-1 0 41,1 0-67,-1 0-23,0 0 6,1 0-16,-1 0 52,1 0 0,-1 0-13,0 0-21,1 0 12,-1 0-15,1 0 44,-1 0-11,0 0 13,1 0-17,-1 0-20,1 1 17,1-1-15,0 2 16,0-1 3,0 1-7,0-1 2,0 1 18,0-1-15,0 0 16,-1 0-17,1 0 69,0-1-46,0 0 50,0 0 3,1 0-49,-1 0 56,1 0-65,0 0-59,-1 0 45,2 0-41,-1 0 16,0 0 36,1 0-39,-1 0 38,1 0-70,-1 0-26,1 0 0,-2 0-29,1 0 96,0 0-46,-1 0 43,1 0-20,-1 0 17,0 0-21,0 0 15,-1-1 39,0 1 23,0-1 5,0 1 44,0-1-30,0 1 9,-1 0-15,1 0 0,0 0-28,-1 0 32,0 0-31,1 0-4,-1 0 3,1 0 7,-1 0-11,1 0 10,-1 0-9,2 0 4,-2 0 15,2 0-16,0 0 13,-1 0-21,1 0 5,0 0-5,0 0 6,0 0-5,1 0 4,-1 1-2,1 0-54,0 0 42,-1 0-44,2 0 55,-1 0 50,0 0-39,1 0 38,0 0-54,-1-1 77,0 1-56,0-1 59,0 0-30,0 0 11,0 1 12,-1-1-13,1 0-44,-1 1 6,0-1 1,0 1-12,-1-1-43,1 1-40,-1 0 20,1 0-102,-1 0 82,1 0-124,-1 1 116,1-1-46,-1 1 85,1-1-27,0 1 50,-1 0-27,1 0 26,-1 0-56,1-1 111,-1 1-32,0 0 90,1-1 1,-1 0-24,0 0 56,1 0-85,-1-1 50,0 1-79,1-1 46,-1 0-40,0 0-47,-1 0 32,1 0-43,-1 0 110,1 0-38,0 0 37,0 0-56,-1 0 4,1 0-8,-1 0 8,1 0-1,0 0 0,0 0 4,0 0-5,0 0-6,0 0 6,0 0 3,-1 0 2,1 0 48,0 0 4,0 0 0,-1 0-22,1 0-20,-1 0-59,1 0 53,-1 1-43,0-1-1,1 0-17,-1 1 0,1-1 3,-1 1 40,1-1 0,0 0-12,0 1 56,1-1 6,-2 0 10,1 0-12,0 0-22,1 0-16,-1 0 27,0 0-27,1 0 31,-1 0-22,0 0 28,1 0-45,0 0 26,0 0-24,-1 0 24,1 1-60,0-1-17,1 1-3,-1-1-20,0 1 72,0-1-31,1 0 31,-1 0 4,0 1-3,0-1 2,0 0-8,-1 1 37,1-1-25,-1 0 32,1 1-33,-1-1-3,1 1 5,-1 0 2,0 0-8,-1 0 12,1-1-9,0 1-5,0-1 4,-1 0-10,0 1 13,1-1 12,-1 1-10,1-1 10,-1 0 93,1 0-24,0 0 97,0 0-97,-1 0 31,1 0-66,0 0 37,-1 0-39,1 0 4,0 0-9,0 0 22,-1 0-115,1 0 38,0 0-108,0 0 96,0 0-77,0 0 57,0 0-80,0 0 39,0 0 18,-1 0 3,1 0 30,-1 0 63,1 0-32,-1 0 45,0 0-65,1 0 41,-1 0-26,1 0 43,-1 0-12,1 0-7,0 0 13,0 0-16,0 0 1,0 0 3,1 0 1,-1 0-5,2 0 39,-2 0-29,2 0 31,-1 0 5,1 0-32,-1-1 36,1 0-45,-1 0 42,0 0-30,0 0 43,0 0-103,0 0-5,0 0-12,0-1 15,0 1 8,1-1-12,-1 1-11,0 0 12,0-1-14,1 0 39,-1 0-41,0 1 38,0-1-5,0 1-4,-1 0-16,0-1 84,0 2-58,0-1 61,-1 1-9,0-1-38,1 1 49,-1 0-53,1 0 4,-1 0-2,1 0 3,-1 0-42,1 0 35,0 0-37,-1 0 41,1 0-4,0 0-1,0 0-1,-1 0-6,1 0 66,0 0-52,0 0 52,1 0-16,-1 0 13,0 0 6,1 0-12,-1 0 16,1 0 12,-1 0 14,1 0-16,0 0-123,0 0 12,0 0-69,1 0-17,0 0 31,-1 0-47,1 0 73,0-1-33,-1 1 58,1 0-44,-1 0 75,1-1-42,-1 1 43,1 0-61,-1-1 169,-1 1-53,1-1 148,0 0-114,-1 1 33,0-1-43,0 1 40,0-1-66,-1 1 10,1-1-39,0 1 18,0 0-54,0 0 36,0 0-43,0 0 27,-1 0 20,1 0-26,0 0 10,0 0-56,1 0 25,-1 0-32,0 0 45,0 0-4,0 0 2,1 0-6,-1 0-33,0 0 38,0 0-43,0 0 51,0 0 6,0 0-5,0 0-1,0 0 22,0 0-27,-1 0 27,1 0-26,-1 0 74,1 0-48,-1 0 52,1 0-63,0 0 4,0 0 1,1 0 12,-1 0-58,1-1 39,0 0-39,0 0 43,1 0-38,-1 0-17,1 0-2,-1 0 1,0 0 44,1 0-11,-1 0 7,0 0 41,1 0 17,-2 1-3,1-1-8,0 0 29,1 1 23,-1-1 17,0 0-57,0 0-22,1 0-40,-1 0 67,0 0-138,0 0 45,1 0-118,-2 1 14,2-1 30,-2 1-43,1-1 91,-2 1-15,2-1 56,-2 1-33,2 0 19,-2 0 37,1 0 31,0-1-8,0 1 43,1-1-42,0 1 10,0-1 12,0 1-41,2 0 16,-1-1-8,1 1-3,0-1-10,-1 1 11,0-1-5,1 0-65,-1 1 45,1-2-61,-1 1 73,1 0-52,-1 0-6,0 0-15,0 0 33,0 0 21,0-1 13,0 1-14,0-1 48,-1 1-36,0 0 41,0 0-26,0 0-14,0 0 19,0 1-15,0-1-42,0 0 39,-1 1-38,1-1 49,-1 0 30,0 0-19,1 0 19,-1 1-15,-1-1-17,2 1 15,-1-1-19,0 1 12,1-1-9,-1 1 12,1 0-8,-1 0 1,1 0 1,-1 0 4,0 0-34,1 0 27,-1 0-27,0 0 24,0 0-9,0 0 2,0 0-6,1 0 28,-1 0-13,1 0 14,0 0-18,-1 0 29,1 0-20,-1 0 22,0 0-22,1 0-2,-1 0 4,1 0-1,-1 0-47,1 0-8,0 0-4,0 0-29,0 1 69,0-1-33,0 1 31,0-1-45,0 1 21,0-1-24,0 0 24,0 0 58,-1 0-47,1 0 46,-1 0-6,0 0-26,0 0 32,1 0-41,-1 0 50,0 0-36,1 0 48,-1 0-59,1 0 16,-1 0-15,1 0 16,-1 0-7,1 0 7,-2 0-5,2 0 1,-2 0-47,1 0 29,0 0-32,0 0 19,0 0 20,-1 0-23,1 0 23,-1 0-74,2 0-16,-2 0-11,2 0 21,0 0 14,-1 0 33,1 0-44,0 0 113,1 0-57,-1 0 61,1 0-76,-2 0 49,1 0 11,-1 0 5,0 0 47,0 0-30,0 0 15,1 0 4,-1 0-10,0 0-7,1 0 8,-1 0-14,2 1-75,-1 0 4,0 0-19,0 0-15,0 1 68,0-1-31,-1-1 32,1 1 47,-1-1-35,0 1 35,0-1-28,0 1-19,0-1 19,0 0-21,0 0 52,1 0-31,-1 1 38,1 0-84,0 0-15,0 0 5,0 1 8,1-1 20,-2 0 12,2 0-26,-2 0 26,1 0 65,0-1-48,-1 0 48,0 0-3,0 0 16,0 0 7,0 0-10,0 0-55,-1 0 9,0 0-49,1 0 56,-1 0-54,1 0 10,-1 0 22,0 0-42,1 0 53,-1 0-9,1 0 5,-1 0-21,1 0 52,0 0-3,0 0 14,0 0-12,0 0-55,1 0 19,-1 0-15,1 0-15,0 1-6,0 0-4,-1 0 16,1 0-23,-2 0-18,1 0-4,0 0 34,-1-1 31,0 1 65,1-1 3,-1 0-14,1 0 37,-1 0-69,0 0 15,1 1 0,-1-1-56,1 1 37,-1 0-39,0 0-24,1 0 30,-1-1-39,1 1 14,-1 0 31,1 0-36,0 0 37,0-1 9,0 2-5,1-1 10,-1 0 29,2 1-33,-1 0 34,1 0-40,-1 1 46,2 0-28,0 0 32,0 0-36,1 1-6,-1-1 10,1 1-9,0-1-20,-1 0 16,1 1-17,-1-2 26,1 0 75,-1 0 18,0-1 3,0 1-23,0-1-80,-1 2 9,1-2-4,-1 1-23,0-1-10,0 1 2,-1-1-32,1 1 30,0 0-7,-1-1 6,1 1 31,-1-1-3,0 1-2,0 0-12,0 0 72,0-1-68,0 1 64,-1-1-69,0 1 78,1-1-41,-1 1 49,0 0-102,0 0 27,0 0-20,0 1 38,1-1-28,-2 1 19,2-1-30,-2 1 25,1-1 3,0 1-7,0-1-1,1 1 28,-1 0-28,0 0 26,1 0-37,-1 0 12,2 1-7,-1 0 10,1 0-37,0 1-11,0-1 1,0 1 4,-1-1 12,1 0 15,0 0-25,0-1 81,0 1 5,0-1 5,-1 0-13,1-1 56,-1 0-19,0 1 104,0-2-63,0 0-22,-1 0-28,0 0-10,1 1-88,-2-1 79,2 1-69,-2-1 94,1 1-160,-1-1 38,1 0-210,-1 0 148,0-1-21,0 2 101,0-1 3,-1 0 42,1 1-42,-1-1 43,1 1-35,0-1 72,0 1 27,1-1-1,-1 1 7,0 0-110,1 1 45,-1-1-40,1 0 36,0 1-6,0 0 3,0-1 0,0 0-19,-1 1 12,2-2-13,-2 2 65,1-2 12,-1 1 1,1-1-12,0 1 24,0-1-48,-1 1 55,1 0-66,1 0-57,-1 1 43,1-1-37,0 1 5,-1 0-4,1-1-11,-1 1 19,-1-1-15,1-1-20,-1 0 276,0 0-172,1 0 119,-2-1-202,2 2-178,-1-1 173,0 0-73,0-1 60,0 1 0,1-1-77,-1 1-1022,1-1 648,-1 1-774,0-1 304,-2 2 250,-3-1-177,-4 1 480,-5 0 420,-5 2 0,-3 1 0</inkml:trace>
  <inkml:trace contextRef="#ctx0" brushRef="#br2" timeOffset="2">225 1539,'-22'-16,"7"7,1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0" brushRef="#br0" timeOffset="3">2823 713,'-28'6,"9"-1,4 2,7 1,-2 2,-2 1</inkml:trace>
  <inkml:trace contextRef="#ctx0" brushRef="#br0" timeOffset="4">3478 735,'26'8,"-10"-3,-1 0,-8-1,4 3,0 2,-2-1,-2 1</inkml:trace>
  <inkml:trace contextRef="#ctx0" brushRef="#br2" timeOffset="5">615 2335,'-24'-23,"-2"10,-2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2" timeOffset="6">6264 970,'18'-23,"-8"8,-2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1" brushRef="#br1" timeOffset="6">2472 937 9239,'6'0'288,"-4"0"-195,-1 0 17,1 0-34,-1 0 10,1 0 143,-1 0-123,0 0 135,1 0-127,-1-1-16,1 1 15,-1 0-4,0 0-44,1-1 54,-1 1-27,1 0 25,-1-1-52,0 1 29,1-1-66,-1 0 37,1 0-3,-1 0 6,1 0-10,-1-1-2,2 1 3,0-1-10,1 0 8,0 0-5,0-1 1,0 1-3,0-1 6,-1 0-2,1 1 2,-2 0 9,2-1-43,-1 2 33,-1-1-36,1 1 32,-1-1-5,-1 1 4,1 0-5,-1 0 44,0 0-29,1 1 28,-1-1-36,1 1-27,-1-1 20,1 0-21,-1 0-10,1 0 26,0 0-28,0 0 41,1 0-30,-1 0 22,1 0-25,0 0 18,0-1-65,1 1 36,-1 0-44,1-1 24,-1 1 31,1 0-35,0-1 40,-1 1 39,1-1-27,-2 1 32,2 0-19,-2-1-18,1 1 23,-1-1-25,1 1-24,-1 0 19,1-1-20,0 1 30,0-1 4,-1 1-2,1 0 3,-1-1-6,0 1 27,0-1-22,1 1 20,-1 0 19,0 1-33,-1-2 37,1 2-42,-1-1-19,1 0 25,0 0-21,0 1-17,0-1-17,1-1-2,-1 1 9,1 0-1,0-1-12,0 1-9,0 0-29,-1 0 52,1 0-21,-1 0 23,1 0 20,-2-1-23,1 2 19,0-1 27,0 0 17,-1 0 5,1 1-13,0-1 40,0 1 17,-1-1 15,1 0-23,-1 0-4,1 1-47,-1-1 59,0 0-130,1 0 66,0 1-65,0-1 86,0 0-69,0 0-5,0 0-15,1 1-21,-1-1 74,0 0-33,1 0 13,-1 1 66,0-1-55,0 0 52,0 0-54,0 0 46,0 1 21,-1-1 5,1 0 23,-1 1-72,1-1 63,-1 1-75,0 0 43,1-1-40,-1 1 17,1 0-47,-1-1 38,1 1-51,-1-1 14,2 1 13,-1-1-25,0 1 23,0 0-13,1-1 1,0 1-6,-1-1 13,2 1-27,-1-1 18,-1 1-17,1 0-3,-2-1 27,1 1-30,0 0 77,-1 0-31,0 0 32,1 0-44,-1 0 36,1 0-28,-1 0 35,0 0-24,1 0-4,-1 0 6,1 0-19,-1 0 4,0 0 2,1 0-8,-1 0 16,1 0-16,-1 0 12,0 0 26,1 0-19,-1 0 28,1 0 18,-1 0-32,0 0 30,1 0-7,-1 0-27,1 0 31,-1 0-32,0 0-14,1 0 18,0 0-10,-1 0 17,1 0-46,-1 0-9,1 0-9,0 0-65,-1 0 93,0 0-64,1 0 75,0 0-14,0 0 7,1-1-14,-1 1 10,1-1 37,-1 1-25,0-1 32,0 1-33,1-1-7,0 0 11,-1 1-5,1-1-8,-1 1 11,1-1-10,-2 1-37,2-1 32,-1 0-35,1 0 46,-1 1-52,0 0 35,1 0-46,-1 0 25,0-1 9,0 1-13,1-1 15,-1 1 67,1 0-51,-1 0 50,0-1-58,0 1 29,0-1-19,0 1 23,0 0-29,-1 0 8,0 0 10,1 0-37,-1 0 33,1 0-40,-1 0 39,0 0-7,1 0 2,-1 0-5,1 0 17,-1 0-12,0 0 10,1 0-16,-1 0-5,1 0 5,-1 0-2,0 0-23,1 0 23,0 0-22,-1 0 29,1 0-18,1 0 11,-1 0-11,-1 0 11,2 0-24,-1 0 9,1 0-15,-1 0 3,0 0 17,0 0-18,1 0 19,0 0-62,-1 0 45,1 0-47,-1 0 20,2 0 23,-2 0-27,2 0 33,-1 0-21,0 0 10,0 0-15,1 0 16,-1 0 21,0 0-19,0 0 19,1 0 44,-1 0 22,-1 0 2,1 0-5,-1 0-8,0 0 21,0 0 8,-1 0 17,1 0-68,-1 0 34,1 0-38,0 0-38,0 0-22,1 0 9,-1 0 5,1 0-18,0 0 42,0 1-64,0-1 71,0 0-35,0 0 24,-1 0-38,1 0 49,0 0-31,-1 0 29,1 1-10,-1-1-2,0 0 10,0 1-11,1-1 14,-1 1-10,0-1 14,1 1-13,-1-1 6,2 1-5,-1-1 2,0 0 16,1 1-13,-1-1 14,1 0-18,0 0 7,-1 0-5,1 0 6,-1 1-11,0-1 2,0 0-1,0 1 4,0-1-52,0 1 38,-1-1-42,1 1-13,0-1 46,0 0-55,0 1 66,0 0 3,-1-1-5,1 1 1,0-1-8,-1 0 71,1 1-49,-1-1 56,0 0-75,0 0 58,0 0-41,0 0 56,0 0-34,-1 1 1,0-1 7,1 0-3,-1 1-42,1-1 35,-1 1-36,1-1-10,0 0 26,0 1-34,0 0 41,0-1-9,0 1 5,0-1-12,0 1 27,0-1-21,0 1 21,0 0-20,0 0 3,1-1 1,-1 1 1,0 0-2,1 0-6,0 0 5,0-1-3,-1 1-5,1 0 8,-1 0-11,1-1 13,-1 1-14,0 0 9,1 0-14,-1-1 10,1 1 0,0-1-1,-1 1 4,1-1 48,0 1-34,0 0 38,0-1-47,-1 1 10,1-1-8,0 1 12,0-1-18,0 1 10,-1-1-9,1 0 13,0 1-2,-1-1 3,1 1-1,-1-1-1,1 1-2,0 0-1,0-1 0,0 1-16,0-1 13,1 0-16,-1 1 1,1-1 9,-1 0-10,0 1 15,1-1-4,-2 0 3,1 1-3,-1-1-1,1 0 24,-2 0-20,1 1 21,0-1 17,0 1-27,0-1 33,-1 1-41,1-1 43,0 0-29,0 0 34,0 0-28,1 0-4,-1 0 6,-1 0-4,2 0-42,-1 0-9,0 0-3,0 1 6,0-1 5,0 0 20,-1 0-29,1 0 5,0 0 10,-1 1-13,1-1 9,-1 0 20,1 1-22,-1-1 19,1 0-5,-1 1 0,1-1 6,0 0-7,-1 0 20,1 1-15,0-1 20,0 1-21,0-1 3,0 1-3,0-1 0,1 1-39,-2-1 30,2 0-32,-1 1 39,0-1-16,1 0 9,-2 1-10,2-1 15,-2 1 0,1-1-1,-1 0-4,1 1 11,-1-1-7,0 0 7,1 1-11,-1-1 16,1 1-11,0-1 13,0 0-12,0 1 1,0-1 1,0 0 2,-1 1-32,2-1 25,-1 1-26,0-1 27,1 0 1,-1 0-3,0 0-1,0 1 11,0-1-11,-1 0 11,1 0 16,-1 0-19,1 0 21,-1 0-27,1 0 47,-1 0-33,0 0 39,1 0-47,-1 0 5,1 0-2,-1 0 5,1 0-68,0 0 51,0 0-53,0 0 65,0 0-27,-1 0 16,1 0-19,-1 0 14,0 0 7,1 0-15,-1 0 11,1 1 28,-1-1-19,0 0 20,1 1 20,-1-1-39,1 0 46,-1 0-79,0 0 29,1 0-26,-1 0 39,1 0-65,-1 1 48,0-1-50,1 0 45,-1 0 7,1 0-12,-1 0 11,1 0 2,0 0-2,-1 0-4,1 0-2,-1 0 27,1 0-20,-1 0 25,1 0-14,-1 0-9,0 0 12,1 0-7,0 0-65,-1 0 49,1 0-50,0 0 48,1 0 5,-1 0-8,0 0 4,1 0 12,-1 0-14,0 0 14,1 0-19,-1 0 37,1 0-29,0 0 29,0 0 19,0 0-33,0 0 42,-1 0-51,1 0 51,-1 0-36,0 0 41,0 0-45,-1 0 3,1 0-3,-1 0 3,0 0-42,1 0-9,-1 0-5,1 0 10,-1 0 36,1 0-2,-1 0 0,1 0-11,0 0 9,0 0-16,0 0 14,0 0 8,-1 0-4,1 0 6,0 0-11,0 0 17,-1 0-11,0 0 19,1 0-6,-1 0-5,1 0 8,-1 0-9,1 0 11,0 0-9,0 0 11,-1 0-13,0 0 0,1 0 1,0-1-1,0 1-2,-1-2 3,2 2-3,-1-1-7,1 0 6,-1 0-6,1 1 8,0-1 9,0-1-7,0 2 5,0-2-7,0 1 52,-1 0 14,0 0 5,0 0 22,-1 1-68,1-2 25,-1 2-25,1-1-22,-1 1 24,0-1-23,1 0-28,-1 0-16,1 1-3,-1-1 13,1 0-9,-1 0 38,1 0-53,0 0 59,-1 0 14,1 0-11,0 0 5,0 0 37,-1 0-49,1 1 51,0-1-49,0-1-8,0 1 14,0 0-11,1-1-10,-1 1 19,0-1-18,0 1 28,0 0-83,0-1-16,0 1-15,0-1 8,1 1 12,0-1-36,-1 0 13,1 0-220,1-1 118,-1 0-165,1 0 119,0 0-329,0 0 117,0 0-216,0 1-290,1 0 262,0 0-273,0 0 545,0 0 220,1 1 211,0-1 0,1 0 0</inkml:trace>
  <inkml:trace contextRef="#ctx0" brushRef="#br2" timeOffset="8">5880 1399,'-12'-34,"3"8,1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2" timeOffset="9">212 1589,'-27'-14,"8"6,3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2" timeOffset="10">6064 2183,'-36'-13,"6"7,2 6,5 7,0 1,-1 1,5-1,1 0,5-2,0 1,24-5,-5-1,37-9,-21 1,13-4,-15 2,0-1,-2 1,-1 1,-3 0,-2 1,-20 2,3 3,-29 3,18 3,-9 3,13 2,3-1,0 4,5 0,2 3,5 3,1 1</inkml:trace>
  <inkml:trace contextRef="#ctx0" brushRef="#br2" timeOffset="11">275 2599,'33'6,"-8"-3,-4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3" timeOffset="11">132 2889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3" timeOffset="12">6168 3006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3" timeOffset="13">6100 3146 9502,'-10'-2'1513,"5"0"-1106,1 0 229,0 1-168,1 0 940,0 0-835,4 2 406,1-1-897,5 2-7,0-1-91,4 0 103,0-1-369,4 0 138,0 0-229,4-1-698,0-1 803,3-2-670,2-2 938,3-1 0,2-3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43:19.832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662 4 8933,'0'-1'213,"0"0"-77,0 1-7,0 0 135,0-1 330,0 1-293,0 0 226,0 0-397,0 2-58,0-1 62,0 0-13,0 0 28,0 1 2,0-1-45,0 0 33,0 2-34,0-2 33,0 1-26,0 0 20,0 0-28,0 1-42,0-1 31,0 1-19,0 0 19,0 0 19,0-1-22,0 2 10,0-1 32,0 1-14,0 0 16,-1 0 26,1 0 0,0 1 3,-1 0-11,1 0-84,-1 0 31,0 1-25,1-1 39,-1 1-94,0 0 18,0 0-76,1-1 34,-1 1-1,0 0 33,0-1-10,0 0 81,1 1-43,-1-1 36,1-1-4,-1 1-16,1-1 13,-1-1-21,0 0-36,0 1 32,1-1-15,-1-1 22,0 1-70,1-1 16,-1 0-72,0 0 11,1 0-14,0 0 13,-1 0 24,1-1 3,0 1 38,-1 0-49,1-1 33,0 1-9,0-1 4,-1 0 2,1 1 5,-1-1-1,1 0 2,-1 1 7,1-1-60,-1 0 47,1 0-49,0 0-7,-1 0 43,1 0-53,0 0 64,-1 0 34,1 0 15,0 0-5,0-1 0,0 1-48,0 0 11,0-1-5,0 1-40,-1-1-8,1 0-27,0 1 27,0-1-13,-1 0 28,1 0 25,0 1-18,0-1 54,0 0-29,0 1 20,0-1-30,0 0 23,0 0 410,0 1-279,0-1 288,0 1-384,1-1-43,-1 0 56,1 0-57,0 0 43,0 0-47,0 0-22,0 0-18,0 0-14,1 0 7,-1 0 26,1 0-29,0 0 13,-1 0-19,1 0 88,0 0-44,0 0 41,-1 0-5,1 0-14,0 0 20,-1 0-28,1 0-20,0 0 16,0 0-10,0 0 82,0 0-41,0 0 44,0 1-58,0-1 38,1 1-24,-1-1 26,0 1-3,1 0-22,-1 0 26,1 0-30,0 0-45,0 0-12,0 1 2,0 0 11,1-1-40,0 1 17,0 0-83,-1 0 141,0 0-47,0 0 89,1 0-81,-1-1 86,-1 2 3,1-2 19,0 1-21,-1 0-19,0 0 19,0 0 0,0 0 53,-1-1-85,0 1 66,1-1-26,-2 1-46,1-1 48,-1 1-67,0-1 33,0 1 3,0-1-15,-1 1 15,0-1-66,-1 1 46,1-1-56,-1 0 64,-1 1-66,1-1 47,0 1-47,-1-1 36,0 0 11,0 0-12,0 0 11,-1 0-67,1-1 42,-2 1-47,1 0-49,0-1 29,-1 0-116,0 0 114,0 0-89,0 0 82,0 0-95,0 0 89,0 0-65,0 0 46,0 0-36,0 0 53,1 0 5,-1 0 37,1 0-52,0 0 17,0 1-16,1-1 17,0 0 12,0 0-4,0 0 3,1 0 1,0-1 96,0 1-13,0-1 94,1 0 71,0 0-39,0 0 64,1-1-84,-1 1 2,1-1 9,0 1-4,0-1-32,0 1-75,0 0 7,0 0-1,0-1-29,1 1 13,-1 0-27,2 0 16,-1 0-95,1 1 13,-1-1-86,1 0 54,-1 0-36,0 0 7,1 1-61,-1-2 150,0 2 30,1-1 39,0 0-3,0 1 107,0-1-24,0 1 125,1 0-6,-1 0-64,1 0 74,-1 0-83,1 0-41,-1 0 2,0 0-51,0 0 93,0 0-120,0 0 47,0 0-62,-1 1-21,1-1 26,-1 0-12,1 1 14,0-1-11,0 1-7,-1 0-28,1 0-40,-1-1 3,1 1 11,0 0 12,0 0-29,-1 0 19,1 0-79,0 0 67,0-1 2,0 2 42,0-2-26,0 1 74,0 0-15,0 1 21,1-1-27,-1 0 118,2 0-35,-2 1 111,1 0-11,0-1-64,-1 1 81,1-1-105,-1 1 91,0-1-47,1 1 31,-2-1-21,1 0-125,0 0 40,-1 0-48,0 0 19,1 0-8,-2 0 0,1-1-13,-1 1-25,1-1-10,-1 1-65,0-1 1,0 1-6,1-1 17,-1 0 28,0 1 106,0-1-31,0 1 29,0 0-55,0 0 90,0 0-12,0 0 99,0 0-40,-1 1-31,1-1 0,0 0-52,-1 1-21,0-1 9,0 0-16,-1 0 1,1 0 26,-1 0-22,0-1 25,0 1-31,0 0 4,0-1-9,0 2-2,0-2 86,-1 1-68,1 0 67,-1-1-119,0 0 47,0 1-36,-1-1 52,1 0-148,0 0 30,-1 0-99,1 1 30,-1-1 48,1 0-38,0 0 45,-1 0-43,0 0 20,1 0-47,0 0 10,-1 0 38,1 0-17,-1 0 57,1 0 22,0 0 22,0 1 6,1-1-16,-1 0 32,0 1 16,1-1 21,0 0 25,-1 0-23,1 0-14,0 1 11,0-1-75,0 0 28,1 0-27,-1 0 32,0 0-43,1 0 40,-1 0-36,1 0-39,-1-1 3,1 1-64,0 0 52,0 0-40,0-1 70,0 1-48,1-1 96,0 0 5,-1 0-2,1 1 0,0-1-59,0 0 17,0 0-14,1 0 17,-1 1-6,1-1 9,1 1 5,-1-1 26,0 1-11,1-1 13,0 1 25,0 0 13,-1-1-1,2 1-9,-2-1 55,1 1-19,-1-1 101,0 1-102,1 0 99,-1 0-78,0-1 114,1 1-93,-1-1-5,0 1-47,0-1 7,1 1-73,-1 0 75,1 0-75,0 0 81,0 0-51,0 0 28,0 0-32,1 0-35,-1 1 52,0 0-71,0 0 74,1 0 17,-1 0-16,0 0 24,0 0-2,1 0-19,-1 0 28,0 0-32,0 0 69,0 0 12,0 0 14,0 0-22,0 0-33,-1 0-17,1-1 29,0 1-13,0 0 9,-1 0-6,0 0 1,1 0 38,0 0-19,-1 0 23,2 0-30,-2 0-88,1 0 59,0 1-61,-1-1 12,1 0-19,-1 1-9,1-1-57,-1 0 31,0 0 1,1 0 6,-1 0 1,0 1 33,0-1-44,1 1 41,-1-1 63,1 1-62,-1-1 57,0 1-68,0 0 136,-1-1-32,0 1 115,1-1-27,-1 0 4,0 1-27,-1-1-31,1 0-99,-1 1 22,0-1-9,-1 0-43,0 0 35,0 0-89,0 1 71,-1-2-31,0 1 17,0 0-18,-1 0 24,1 0 3,-1 0 30,0 0-42,1 0 36,-1 0-31,1 0 30,-1 0-15,-1-1-84,1 1 24,0 0-82,-1-1-26,1 0 33,0 0-70,-1 0 109,1 0-76,0 0 106,0 0-78,1-1 141,0 1-3,0-1 22,0 0-33,1 1 3,0-1-43,0 0 48,1 0-30,-1 0 59,2 0 12,-1 0 47,0 0-3,0 0 1,1 0-13,0-1-21,0 1 28,0 0 3,0 0 16,0 0 24,0 0-77,0 1 25,1-1-30,0 1-75,0-1 57,0 1-54,0 0 27,0 0-8,0-1-3,0 1 4,0 0-4,0-1-23,0 1 2,0-1-17,0 1 97,0-1-14,1 1 23,-1 0 96,1-1-58,0 1 107,0-1-110,0 1 57,0 0-41,0 0 30,-1 0-24,1 0-69,0 0 15,0 0-11,0 0-13,-1 0 2,1 0-18,-1 0 14,0 0-51,1 0 6,0 0-81,0 0 46,0 0-2,0 0 27,0 0 11,1 1 84,-1-1-37,1 1 47,-1 0-68,1 0 31,0 0-18,0 1 34,0-1 32,0 1-36,0-1 43,1 1-51,-1-1-10,1 1 16,-1-1-13,0 1-50,0 0 36,0-1-42,-1 1 53,0-1-31,0 0 16,0 1-21,-1-1 74,1 0 16,-1 0 3,1 0-13,-1 1-51,1-1 5,-1 1-5,1-1 8,-1 1-36,0-1 27,0 0-22,0 1-35,0-1 54,0 0-56,-1 1 68,1-2 7,-1 1-17,0 0 11,1 0 45,0 1 22,-1-1 0,0 0-14,0 1-4,0-1-38,0 0 55,0 1-57,0-1-39,0 0 28,-1 0-24,-1 1 1,1-1 0,-2 0-12,1-1 11,0 2 16,-1-2-1,0 1-8,0 0-16,-1 0 25,0 0-29,0-1 27,-1 1-134,1-1 35,-1 1-116,0 0 112,0 0-110,0-1 74,0 1-106,0-1 62,0 0-10,1 1 33,-1-1 18,0 0 41,1 0 11,-1 0-9,1 0 35,0 0-18,0 0 26,1 0-10,1 0 55,-1 0 1,0 0 70,1-1-59,0 0 6,0 1-33,0-2-1,0 1-57,0 0-23,0-1-1,1 1 12,-1-1 12,1 1 22,1-1-32,-1 0 79,1 1-4,0-1 13,0 1-26,0-1 15,1 1 4,0-1 9,1 1-10,1 1 115,-1-1-18,1 1 100,0 0-28,0-1-32,-1 1 1,1 0-112,-1 0-57,0-1-29,0 1 34,-1 0-28,1 0 26,-1-1-90,1 1 73,0 0 34,-1 0 4,1-1 29,0 1-60,0 0 66,1 0-12,-1 0 12,0 0 148,0 0-81,1 0 118,0 1-44,-1 0-64,0-1 29,0 1-66,0 0-37,0 0 19,1-1-22,-2 1 41,2-1-59,-1 1-25,-1 0-14,2-1 24,0 1 1,-1 0 1,1 0-31,0 0 73,0 0 32,1 1 18,0-1-18,-1 1 5,1 0 14,-1-1 3,0 1 43,0 0-33,0 0 16,0 0-15,-1 0 36,0 0-60,0-1 74,-1 1-70,0 0-54,0-1-22,-1 1-5,0-1-54,0 1 106,0-1-48,-1 1 43,1 0-59,-1 0 27,-1-1-40,1 1 20,-1 0-9,1-1-16,0 1 15,0 0-82,-1 0 35,1 0-112,-1-1 99,1 1-20,-1 0 61,1-1-8,-1 0 86,0 1 18,1-1-1,-2 0 31,1 0-52,0 0 11,-1 0-1,1-1-56,-2 1 30,1 0-20,0-1 51,0 1-109,0-1 12,-1 0-33,1 1 21,0-1 41,0 0 8,1 0-17,-1 0 27,0 0-5,1 0-5,-1 0-6,1 0 3,0 0 2,1 0 12,-1 0-41,1 0 27,0-1-26,0 1 40,0-1-65,0 0-10,0 0-10,1 0 7,0 0-67,-1 0 16,1 0-107,-1 0-418,1 0 120,0 0-296,-1-1 464,0 1 164,0 0 198,0-1 0,-1 0 0</inkml:trace>
  <inkml:trace contextRef="#ctx0" brushRef="#br0" timeOffset="1">954 129 9502,'3'0'291,"-1"0"-75,0 0-65,-1 0-95,0 0-10,-1 0 13,1 0 479,0 0-311,-1 0 338,0 0-389,0-1-20,-1 1 17,0 0-54,0-1 9,0 1 5,-1 0 2,0 0-45,0 0 28,0 0-41,0 0 54,-1 0 2,0 0-2,0 0-5,0 1-68,-1-1-26,0 0 3,-2 1 16,1-1-69,-2 0 25,0 0-124,-1 0 109,-1 0-44,-1-1 66,-1 0-56,0 0-77,-1-1 30,0 0-75,-2 0 68,1 0-14,-1 1 7,0-1-25,-1 0 54,0 0 66,0 0 55,0 0-8,-1 0 39,1 1-51,-1-1 21,1 1-16,-1 0-79,1-1-20,-1 1 13,0 0-62,1-1 41,0 1-15,0 0 14,1 0 33,0 0 3,0 1-13,1 0-11,0-1 66,0 0-32,2 1 36,-1 0 17,2-1-11,0 1 5,0 0-11,2 0 30,1 0 17,0 0 23,2 0 28,-1 0-75,2 0 21,0 0-27,1 1-35,0-1 30,1 1-30,0 0 28,1 0-39,1 0 29,0-1-31,-1 2-68,1-1 21,1 0-100,-1 0 102,1 0-99,0 1 78,0-1-116,1 0-4,-1 0 8,1 0-37,-1 0 70,1 0-71,0 0 53,-1 1-87,1-2 102,-1 1-121,0 0 72,0-1-92,0 0 38,0 1 14,-1-1 112,0-1 31,1 1 119,-1-1 0,0 0 0,0 1 93,0-1-55,0 0 66,0 1-82,0-1 415,1 1-104,0-1 315,0 1 18,-1 0-161,1 0 108,0-1-232,-1 1-15,0 0-98,1-1 70,-1 1-114,0 0-29,-1-1-44,1 1-6,-1-1-79,-1 1-6,1-1-15,-1 1 18,0 0-4,1-1-2,-1 2-11,0-1 83,1 1 6,0 1 45,-1 1-113,1 0-3,0 1-16,1 0-1,-1 2 33,1 0-2,-1 1 12,1 0 30,1 2 31,-1 0 36,1 0-29,0 1 12,0-1-27,0 1 2,0-1 3,0 1-85,0-1-29,0-1-6,1 1 29,-2-1-18,1 0-8,-1-1-21,1 0-86,-1 0 80,0-1-83,0 0 67,0 0-98,0-1 38,0 0-102,0-1 76,0 0-294,0-1 92,0 0-185,0 0-303,0-1 225,0-1-270,-1 0 335,1 0 278,-1-1 84,-1 0 136,1-2 0,0 0 0</inkml:trace>
  <inkml:trace contextRef="#ctx0" brushRef="#br0" timeOffset="2">966 133 10752,'-1'2'370,"1"-1"-259,0 1 64,0-1-52,0 2-14,0 0 33,0-1-42,0 2 63,-1 0 15,1 1-132,-1 0 82,1 1-97,0 0 95,-1 1-89,1 0 71,0 0-65,-1 1 71,1-1-5,-1 1 7,0-1-12,0 1 18,1 0-17,-1-1 6,1 1 10,-1 1-33,0-1 31,1 1-26,0 0-31,0 0-4,0 0 5,0 0 3,0 0-20,0-1 31,0 1-47,0-1-7,0 0-4,0 1-26,0-1 27,-1 0-10,1-1 43,0 2-49,0-2 60,0 1-20,0-1 18,0 1-18,0-2-50,0 1 36,0-1-34,0 1 51,1-2-42,-1 1-15,0 0-4,0-1-34,1 1 67,-1-1-32,1 0 22,-1-1 74,0 1-61,1-1 61,0 0-89,-1-1 11,2 1-11,-2-1 16,1 0-79,0-1 19,0 1-78,0-1 84,0-1-309,-1 0 111,1 1-221,-1-2-130,0 1 132,0-1-152,0 1 214,1-1 29,-1 1 89,0-1-70,-1 1 193,1-1 32,-1 1 126,0 0 0,-1 0 0</inkml:trace>
  <inkml:trace contextRef="#ctx0" brushRef="#br0" timeOffset="3">944 537 9502,'1'0'145,"0"0"-65,-1 0-225,0-1 246,0 1-41,0 0 5,0-1 5,0 0-2,-1 1-43,1-1 223,0 1-132,0 0 226,-1 1-142,1 0-49,0 0-10,0 0 15,0 1 4,0 0 89,0 0-82,0 0-17,0 1-43,0-1-10,0 1 9,0 1 14,1-2-10,-1 2 10,0-1-58,0 0 31,0 0-24,0 1-8,0-1 1,0 1-31,-1-1 19,1 0-22,0 0 47,-1 0-51,0 0 78,0 0-25,0 0 24,-1-1-15,1 1-63,-1 0-12,0-2-8,0 2 5,0-2-11,-1 0 47,0 0-51,0 1 11,-1-2-17,0 1-16,0 0 19,-1 0 77,0-1-20,0 1 10,0 0 46,-1-1-68,0 1 69,-1 0-71,-1 0-30,1 0 32,-1-1-30,0 1 46,0 0-90,-2-1 31,1 1-83,-1-1 25,0 0 44,0 1-14,-2-1 58,0-1-65,0 1-22,0-1 0,0 1-17,-1-1 69,0 0-13,0-1-3,-1 0 60,1 1-49,-1 0 56,0 0-53,0-1-87,0 2 15,1-2-78,0 2 86,0-1-67,1 1 26,0-1-18,1 1-4,1 0 68,0-1-6,1 1-12,1 0 97,1 0-85,0 0 75,1-1 22,0 1-16,2 0 98,-1 0-95,1 1 98,1-1-74,0 0 119,1 0 16,0 0-7,1 1 45,0-1-86,0 0 123,0 0-68,1 1 82,0-1-239,0 0-10,0 0-149,0 0 71,0-1-39,0 0 60,0 0-42,0 0 118,0 0-45,0 0 44,0 0-40,-1 0 19,1 0-6,0 1 12,0-1-7,-1-1-8,1 1 12,-1 0-9,1 0-47,-1-1-16,1 1-4,0-1 9,-1 0 102,1 0-42,0 0 44,0-1-12,-1 1 13,1-1 0,0-1-9,0 1 17,0-1-38,0 0 46,0-1-48,0 1 40,0-2-13,0 1 20,0 0 54,0-1-30,0 0 92,0 0-76,0 0 1,0 0-44,-1 0 1,1 0-160,0 1 38,0 0-100,-1 0 78,1 1-2,-1 0 14,1 1-33,0 0 49,0 0 77,0 1 40,0 0-13,0 0 38,0 1-82,0-1 28,0 1-27,0-1 29,1 2-25,-1-2 40,0 2-188,0-1 25,0 0-123,0 0 145,0 1-174,0-1 108,0 0-150,0 1-77,-1-1 66,0 1-87,0-1 103,0 1-231,0 0 103,0 0-26,0 0 231,0 0 232,-1-1 0,0 1 0</inkml:trace>
  <inkml:trace contextRef="#ctx0" brushRef="#br0" timeOffset="4">376 340 9342,'0'-2'-268,"0"1"362,0 0 50,1 1 105,-1 0 153,1-1-72,0 1 117,-1 0-130,1 0 6,-1 0 402,1 0-331,-1 0 318,0 0-477,0 1-16,-1 0-16,-1 0-52,0 0 0,-2-1 4,1 1-67,-2-1 29,-1 0-43,-1 0 57,-1 0-84,-2-1 14,0 0-75,-1-1-55,-1 0 41,0 0-61,0 1 77,-2 0-124,1-1 52,-1 2-103,-1-1 80,0 0-112,0 1 47,-1-1-83,0 1-156,0-1 90,0 0-139,-1 1 159,2 0-104,-2-1 79,2 1 12,-1-1 150,2 0 164,-1 0 0,1-1 0</inkml:trace>
  <inkml:trace contextRef="#ctx0" brushRef="#br0" timeOffset="5">417 436 9817,'1'-2'455,"-1"2"-434,1-1 66,-1 1 1175,0 0-822,0 0 868,-1 0-1216,-1 0 30,0 0-16,-2 0 29,1 0-44,-1 0 26,0 0-40,-2 0 54,0-1-77,-1 1 11,0-2-69,-1 1 6,0 0-4,-2-1 9,0 1 9,0 0 11,-1 0 15,-1-1-6,1 1-50,-2 0-8,0 0-6,-2 0 16,2 0-126,-2 0 40,0 1-134,1-1-6,-1 0 71,2 0-49,-1 0 62,1 0-239,1 0 44,0 0-178,2 1 279,1-1 108,1 1 140,2-1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43:19.838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129 5 9502,'-1'0'827,"1"0"-686,-1 0 44,1 0-38,0 0 2,-1 0-5,1 0-13,0 0 14,0 0 612,0 0-364,-1 0 428,1 0-526,0-1-52,0 1 13,0 0-61,0-1-13,0 1 12,0-1 29,0 1-11,0 0 634,0 0-555,0-1 493,0 1-699,1 0 48,-1 0-51,0 0 49,1 0 32,-1 0-24,1 0 25,-1 0-59,0 0 19,1 0-36,-1 0 47,1 0-65,-1 0 52,1 0-48,-1 0 40,1 0-61,-1 0 57,1 0-48,0 0 63,0 0-77,-1 0-21,2 0-16,-2 0-63,1 0 62,0 0-69,1 0 13,-1 0-4,0 0 23,0 0 6,1 0-55,-1 0 11,0 0-82,1 0 93,0 1-48,-1-1 23,1 0 0,0 0-26,0 0 86,-1 0-33,1 0 73,0 0-50,-1 0 45,1 0-47,0 1 47,0-1 13,-1 0 2,1 0-1,0 0-6,0 1-15,0-1 21,-1 0-22,1 0-8,-1 0 12,1 0-8,0 0-66,-1 0-22,1 0-2,0 0 16,-1 0-58,1 0 27,-1 0-123,1 0 44,0 0 12,-1 0-5,0 0 35,1 0 80,-1 0-37,0 0 71,1 0-81,-1 0 97,0 0-8,0 0 28,0 0-27,0 0 82,-1 0-14,1 0 134,0 0-81,0 0-1,0 0-40,-1 0-92,1 0 42,0 0-78,-1 0 91,1 0-89,0 0-6,0 0-30,-1 0 21,1 0 3,0 0-7,-1-1-24,1 1 18,0 0 14,0 0 27,-1 0-30,1 0 71,-1 0 5,1 0 10,-1 0 44,1 0-32,-1 0 8,0 0-13,0 0-2,1 0 8,-1 0 16,0 0-15,0 0 3,1 0-28,-1 0 32,0 0-36,0 0 32,0 0-25,0 0 53,1 0-43,-1 0 25,0 0 15,0 0 33,0 0 69,1 0 68,-1 0-57,0 0-9,0 0-74,0 0-20,1 0-28,-1 0 24,0 0-52,0 0-12,0 0 25,0 0-85,0 1 64,0-1-37,1 0 42,-1 0 66,0 1-30,0-1 29,0 1-47,0-1-6,0 1 9,1 0 0,-1 0-42,0 0 31,0-1-33,0 1 45,0 1-44,0-1 33,0 0-35,0 0-25,0 0 46,0 0-60,0 0 70,0 1-37,0-1 26,0 0-34,0 0 6,0 1 8,1-1-11,-1 0 20,0 1 54,0-1-39,0 1 40,0 0-48,0-1 42,0 1 16,0-1-1,0 0 56,0 0-87,0 0 53,0 0-2,0 0 16,0 0 5,0-1-5,0 0-72,1 1 62,-1-1-46,0 0-120,0 0 3,0 0-112,0 0 88,1 0-413,-1 0 118,0-1-301,0 1-524,1-1 335,-1 0-171,0 0 566,1 0 498,-1-1 0,1 1 0</inkml:trace>
  <inkml:trace contextRef="#ctx0" brushRef="#br0" timeOffset="1">121 15 10194,'0'-1'841,"0"1"-549,0 0-40,0 0-99,0-1-31,0 1 25,0 0 2,0-1 15,1 1-9,-1-1 5,0 1-29,0 0-21,0 0 31,1-1-27,-1 1 32,0 0-21,0 0 5,1 0 208,-1 0-156,0 0 65,0 0-200,0 0-86,0 0 71,0 0-76,1 1 58,-1 0-80,0 0 73,0 0-60,0 0 41,0 0-53,1 0 8,-1 1 28,0-1 3,0 1 83,0 0-32,1 0 38,-1 0-65,0 0-36,0 0 29,0 0-26,1 0 47,-1 0-177,0 0 36,0-1-120,0 1 94,1-1-188,-1 0 68,0 0-149,0 0-129,0-1 143,0 1-149,0-1 208,0 0 81,0 0 25,0 0-1,-1-1 1</inkml:trace>
  <inkml:trace contextRef="#ctx0" brushRef="#br0" timeOffset="2">156 22 9502,'-1'-1'-1019,"1"0"971,-1 1 89,1-1-29,0 1 67,0-1 12,0 1 14,0-1 119,0 1-75,0 0 121,0 0-108,0 0 20,1-1-76,-1 1 24,1 0-34,-1 0-114,1 0 34,0 0-107,-1 0 65,1 0-7,-1 0 47,0 0 5,0 0 56,0 0-34,1 0 25,-1 0 41,1-1-37,0 1 36,0 0-67,0 0-41,0 0 43,1 0-25,-1 0 40,1 0-21,-1 0 26,1 0-20,-1 0 115,0 0-33,0 0 74,0-1-81,-1 1 87,1 0-66,-1 0 95,0 0-154,0 0-15,0 0-48,-1 0 47,0 0-37,-1 0 15,0-1-35,0 1-62,-1 0 79,1 0-90,-2 0 84,2 1 46,-1-1 57,0 0-29,0 0 1,0 0 52,1 0-12,0 1 108,1-1-178,0 0 52,0 0-108,0 0 111,1 0-236,0 1 76,0-1-163,2 0 111,-1 0 15,1 0 17,0 0-30,0 0-31,0 0 26,1 0-56,-1 0 43,1 0 22,-1 0-11,1 0 42,-1 0-28,0 0 79,0 0-43,1 0 53,-2 1-55,1-1 8,-1 0 2,0 0 7,0 0-12,-1 0 6,0 0-16,0 0 75,0 0-47,-1 0 46,-1 1-69,0-1 94,0 0-27,-1 0 86,1 1-22,-1-1 4,1 0-18,-1 0-19,0 0-77,0 1-22,1-1 13,-1 0 65,0 0 9,1 0 34,0 0-62,0 0 125,1 0-31,-1 0 115,1-1-116,1 1 44,0 0-36,0 0-1,0 0-73,1 0-76,1 0 32,-1 0-1,2 0-68,0 0 11,0 0-101,1 0 86,-1 0-73,1 0 19,-1 0-60,0 0 23,0 0 47,0 0-29,-1 0 10,0 0 30,0 0 5,-1 0 28,0 1 49,1-1 7,-2 0-19,0 0 87,0 0-66,0 0 96,-2 0-50,1 0 21,-2 0-46,1 0 12,-1 0 39,0 1-55,0-1 60,0 0-69,1 1 69,-1-1 10,0 0 13,0 1 61,1-1-66,0 1 65,0-1-63,0 1-35,1-1-4,0 1-30,0-1 54,1 1-202,0-1 56,0 1-134,0-1 11,0 1 79,0 0-88,1-1 121,1 1 9,-1-1 57,1 1-23,0-1-42,0 1-3,1-1-11,-1 1 28,0-1 16,1 0-4,-1 1 13,0-1 74,0 0-52,0 0 58,-1 0-70,0 0 166,0 0-38,-1 0 108,0 0-79,0 0 84,0 0-24,-1 0 64,0 0-17,-1 0-65,0 0 76,0 0-98,-1 0 12,1 0-64,-1 0 20,0 0 6,0 0-94,1 0 16,0 0-109,0 0 61,0 0 12,1 0 41,0 0-10,0 0-10,0 0 0,2 0-108,-1 0 61,2 0-99,0 1 97,0-1-62,1 0 39,0 0-16,1 0 17,0 0-17,-1 1 49,1-1-61,0 1 53,-1-1-9,0 1-1,0-1-2,0 0 50,-1 1-35,1-1 39,-2 0 5,0 1 12,0-1 6,0 0 56,-1 0-18,0 1 11,-1-1 59,0 0-107,-1 0 59,0 0-74,-1 1 68,0-1 9,-1 0 18,1 0-20,-1 0-28,0 0-19,1 0 21,0 1 25,0-1-13,1 0 19,-1 0-27,2 0-13,1 0 26,-1 0-175,1 0 49,1 0-125,1 0 81,0 0-63,2 0 37,-1 0-64,1 0 66,0 0-25,0 0 60,1 0-48,-1 1 36,2-1-7,-1 0-5,0 0 8,0 1 96,-1-1-68,1 0 68,-1 0-60,-1 0 114,-1 0-9,0 0 100,-1 0 83,0-1-55,0 1 80,-1 0-100,-1 0-28,1 0-27,-1 0-19,-1-1-83,0 1-24,0 0 13,-1 0 10,0 0-32,1 0 10,-1 0-97,-1 0 94,1 0-55,0-1 88,0 1-88,0 0 276,0-1-84,1 1 163,0-1-101,1 1 69,0 0-23,0 0 56,1-1-258,0 1-21,1 0-146,1 0 133,0 0-194,1 0 108,1 0-155,0 0 11,1 0 83,-1 0-55,0 0 54,1 0 72,-1 0-72,-1 0 78,0 0-127,0 0 304,0 0-107,-2 0 194,0 0 156,0 0-119,0 0 187,-1 0-195,-1 0 3,-1 0-72,1 0 60,-2 0-43,1 0-154,0 0 14,-1 0-136,0 0-76,0 0 70,0 0-94,0 0 96,-1 0-2,1 0-6,-1-1-29,1 1 99,0 0-57,0 0 108,1-1-108,0 1 203,1 0-55,-1 0 156,2-1-113,-1 1 11,1 0-10,1-1-27,1 1-51,0 0-76,1 0 16,1 0 8,0 0 15,0 0-26,1 0-18,-1 0 50,0 0 11,1 0 36,-2 0-62,1 0 89,-1 0-8,-1 0 21,0 0-21,0 0 132,-2 0-23,1 0 127,-2 0 54,0-1-96,-1 1 96,0 0-86,-1 0-124,-1 0-24,0 0-28,0 0-141,0 0 94,0 0-143,0 0 125,0 0-124,-1-1 82,1 1-106,0 0 32,0 0 12,1 0-1,0 0 40,1 0 84,0 0-31,0-1 46,1 1-94,1 0 38,0 0-21,1 0-21,1-1-16,1 1 5,1 0 10,-1 0-49,1 0 13,0 0-90,1 0 91,-1-1 55,1 1 61,-1 0-23,0 0 80,0 0-51,-1 0 24,0 0-31,-1 0 210,-1 0-42,0 0 181,0 0 56,-1 0-138,-1 0 126,0 0-157,-1 0-120,-1 0-48,1-1-1,-2 1 3,1 0-164,-1 0 25,0 0-162,0 0-12,0 0 86,1-1-68,-1 1 77,0 0 33,0 0-10,0 0 28,1-1 151,0 1 9,0 0 110,1 0-130,0-1 128,1 1-73,1 0 102,-1 0-52,1 0-152,1-1 10,0 1-56,2 0-75,0 0 75,1 0-102,1-1 108,0 1-133,0 0 84,0 0-123,0-1 71,-1 1 13,1 0 35,-1 0-36,1 0 139,-2 0-39,0 0 57,-1 1 147,1-1-95,-2 0 175,-1 0 11,0 0-47,-1 0 51,-1 0-88,0 0-15,-1-1-46,-1 1 31,1 0-151,-1-1 17,1 1-39,-1 0 34,0-1-10,0 1 26,0 0-81,0-1-6,0 1-10,1 0-29,0 0 11,0 0 122,0 0 26,2-1 20,-1 1-57,2 0-42,-1 0-19,2 0-17,-1 0-11,3 0-9,0 0 26,2 0-58,0 0 32,0 0-118,1 0 108,-1 0 5,1 0 32,-1 0-36,0 0 101,0 0-16,0 0 58,-1 0-43,-1 0 60,0 0-21,-1 0 122,0 0 62,-1 0-50,-1 0 69,0 0-87,-1 0 18,-2-1-69,1 1 50,-2 0-95,1-1-55,-2 1-4,1 0-53,-2 0-11,1 0 35,1 0-43,-1 0 57,0 0-161,1 0 51,-1 0-106,2 0 145,0 0 32,1 0 23,0 0-8,1 0-46,0 0 36,1 0-32,1 0 34,1 0-12,1 0 33,1 1-159,1-1 43,0 0-139,0 0 146,0 0-40,1 0 38,-1 0-39,0 0 74,-1 0 46,-1 0 2,0 0 6,0 0 193,-2 0-24,0 0 175,0-1 19,-1 1-129,-1 0 106,0 0-102,0 0-102,-2-1 7,1 1-27,0 0-45,-1-1 76,0 1-63,0-1 47,0 1-31,0 0 3,0-1-20,0 1-26,0 0-23,0 0-18,0-1 6,0 1 14,1 0 88,-1 0-49,2 0 61,-1 0-34,0 0-12,1 0 14,1 0-167,-1 0 60,2 0-92,-1 0 58,2 0 22,0 0 6,1 0-5,-1 0 107,1 0-60,-1 0 53,1 0-85,-1-1-97,1 1-2,-2-1-92,1 1-416,-1 0 425,0 0-327,-1 1 543,0 0 0,0 0 0</inkml:trace>
  <inkml:trace contextRef="#ctx0" brushRef="#br0" timeOffset="3">19 180 12926,'0'1'919,"0"-1"-699,0 1 112,0-1-130,0 1 43,0-1-42,0 0 13,0 1-125,0-1-20,0 0-103,0 0 115,0 0 74,0 0 30,1 0 15,-1 0-27,0 0 17,0 0 6,0 1-7,1-1-59,-1 0 99,0 1-37,0-1 141,0 1-172,0 0-17,0 0-73,0-1-94,0 1 73,0 0-77,0 1 94,0-2-100,0 2 55,0-2-111,0 2 78,0-1-16,0 0 16,0 1-12,0-1 21,0 1 38,0-1 6,0 1 5,0 0 10,0 0-23,1-1 28,-1 2-15,0-2-48,0 1 7,0 0-17,0 1-23,0-2 18,0 2-7,1-2 12,-1 2 64,0-1-21,0 0 13,1 0-28,-1 0-5,0 0 5,0 1 2,0-1-63,0 1 48,0-1-49,0 1 2,0 0 41,0 0-46,0 0 59,0 0-31,0 0 20,0 0-31,0 1 32,0 0-33,0-1 23,0 1-33,0 0-39,0-1-31,-1 1 8,1-1 8,-1 1 71,1 0-6,-1-1 3,0 0 39,0 1 11,1-1-9,0 1-4,-1-1 10,1 0 23,0 0 5,-1 1-14,1-1-4,0 0 25,0 1 0,0-1 64,0 1-95,0-1 68,0 0-69,0 1-41,0 0 28,0-1-44,0 1 16,0-1-14,0 0-2,0 1 5,-1-1 12,1 1 10,0-1-14,-1 0 11,1 1 2,0-1-7,-1 0 4,1 0-7,-1 0 28,1 0-26,0 0 24,0 0 42,-1 0-40,1 1 54,0-1-58,0 0 5,0 1-3,0-1 2,0 1-10,-1-1 8,1 1-6,0-1 8,0 0-11,0 0 9,-1 1-9,1-1 8,0 0-54,-1 0 35,1 0-38,0 0 49,0 0 1,-1 0-4,1 0 6,0 0-8,0 0 6,0 0-5,0 0-21,0-1 15,0 1-16,0 0 21,0-1 43,0 1 10,0-1 5,0 1-11,0-1 37,0 1-55,0 0 61,0-1-44,0 1-10,0-1 16,0 1-61,0 0 27,0-1-23,0 1 38,0 0-37,0-1-15,-1 1-5,1 0 14,-1 0-46,1-1 57,0 0-76,0 1 81,0-1-11,-1 0 8,1 0-5,0 0 49,0 0-40,0 0 44,0-1-54,0 1 3,0 0 1,0 0 3,0 0-45,0 0-15,0 0 1,0 0 10,0 0 48,0 0-4,0 0-5,0 0 49,0-1 6,0 1 2,0 0-9,0 0-4,0 0-26,0 0 34,0-1-83,0 1 40,-1 1-35,1-2 66,0 1-163,0 0 43,0 0-146,-1 0 123,1 0-41,0 0 86,-1-1-30,1 1 13,0-1 90,0 1-21,0-1 35,0 0 55,0 1-27,0-1 11,0 1 10,0-1-76,0 0 15,0 1 6,0-1-80,0 1 70,0-1-68,0 0 69,0 1-18,0-1 8,0 1-11,0-1 67,0 1-44,0-1 36,0 1-55,0-1 51,0 1-33,0-1 44,0 1-89,0 0 30,-1-1-27,1 0 47,0 1-4,0 0 8,0 0-5,0-1 0,0 1 60,0 0-45,0-1 46,0 0-67,0 1 17,0-1-13,0 0 15,0 1-22,0-1 8,0 0 0,1 0 73,-1 0-43,0 0 52,0 0-68,0 0 61,1 0-45,-1 0 48,0 0-57,1 0 56,-1 0-41,0 1 45,0-1-52,1 0-34,-1 1-17,0-1 8,0 1-43,0-1 33,0 1-6,1-1-53,-1 1 28,0-1-19,0 1 18,1-1 26,-1 1 23,0-1-58,1 0 45,-1 1-69,0-1 60,1 0-46,-1 1 168,1-1-38,-1 0 127,1 1-102,-1-1-30,1 0-35,0 1-17,0-1 7,-1 0 3,1 0 0,0 1 5,0-1 2,0 0-2,0 1 0,-1-1-7,2 0 71,-1 1 8,0-1 2,-1 0 8,1 0-73,1 1 25,-1-1-17,0 0-58,0 0 39,0 0-34,0 0 2,0-1-7,1 1-12,-1 0 8,0 0 7,1-1 18,-1 1-25,0-1 10,0 1 16,1 0-29,-1-1 23,1 1-2,-1-1 5,1 1-1,-1-1-1,1 1-4,-1-1 4,1 1 2,-1-1-42,1 1-7,-1-1-6,1 1 10,-1-1 103,0 1-50,1 0 49,-1-1-68,0 1 15,1-1-15,-1 1 16,0-1-69,1 1 43,-1-1-40,0 1 52,1-1 1,0 0-1,-1 1 4,1-1-31,-1 0 24,1 0-23,0 0 26,-1 0 18,1 0-21,-1 0 13,1 0-20,-1 0 55,0 1-35,1-1 43,-1 0-26,0 0-15,1 1 19,-1-1-18,0 1-23,0-1 19,0 1-16,1-1-32,-1 1-14,0-1-3,0 0 11,1 0 53,-1 0-7,0 0-4,1 0-3,-1 0 69,0 0 25,1 0 0,-1 0 32,0 0-101,1 1 36,-1-1-31,0 0-9,1 0 23,-1 0-15,0 1-44,0-1 34,1 0-39,-1 1 54,1-1-35,0 0 23,-1 0-36,1 0 40,-1 0 14,1 0-12,-1 0 5,1 0-17,-1 0 12,1 0-5,0 0 17,0 0-3,-1 0-7,1 0 10,-1 0-16,1 0 1,-1 0 2,1 0 2,0 0 14,-1 0-13,1 1 10,-1-1-12,1 0-47,0 0 34,-1 0-37,1 0-24,-1 0-19,1 0-8,-1 0 35,1 0 46,-1 0 14,0 0-28,1 0 50,-1 0 3,1 0 10,-1 0-16,0 0 26,0 0-48,0 0 53,0 0-53,1 0 65,-1 0-27,0 0 40,0 0-87,1 0 16,-1 0-14,0 0-17,1 0 38,-1 0-40,1 0 40,-1 0 20,1 0-21,-1 0 17,0 0-30,0-1 48,0 1-39,1 0 41,-1 0-43,0 0-6,0 0 9,0 0-5,1 0-50,-1 0 42,0 0-40,1 0-5,-1 0-12,0 0-11,0 0 15,0 0-20,1 0 52,-1 0-56,1 0 50,-1 0 33,0 0-32,1 0 23,-1 0-22,0 0 61,1 0-42,-1 0 50,0 0-45,1 0-6,-1 0 10,0 0 0,0 0-11,1 0 19,-1 0-14,0 0-25,0 0 17,0 1-23,0-1 30,1 0 5,-1 0-4,0 0 0,0 0 16,0 0-19,0 0 20,1 0-24,-1 0 30,0 0-20,0 0 23,0 0 5,0 0-24,0 0 31,0 0-33,0 0 60,0 0 10,0 0 10,0 0-16,0 0 8,0 0-42,0 0 52,0 0-57,0-1-39,0 1 28,0 0-26,1 0-15,-1 0 47,0-1-51,1 0 52,-1 1-47,0-1-15,0 0-13,0 1 4,0-1 45,0 0-15,0 0 4,0 1 43,0-1-34,0 0 46,0 0-45,-1 0 65,2 0 21,-2 1 2,1-1 38,0-1-96,0 1 46,0 1-65,-1-2 5,1 1-5,0 0 12,0 0-46,0 0 47,-1-1-49,1 1 54,0-1-7,-1 1-2,1 0-2,-1-1-15,1 1 34,0-1-30,0 0 29,-1 1 6,1-1-17,0 0 22,-1 1-27,1-1-24,0 0 18,-1 1-14,1-1-7,-1 0 23,1 0-25,0 1 29,-1-1 16,0 0-15,1 1 12,-1 0-21,0-1 19,0 0-14,1 0 14,-1 1-36,0-1 15,0 0-13,0 0 19,0 0-19,1 1 16,-1-2-16,0 2 42,0-2-18,0 1 17,1 0-23,-1 0 13,0 0-10,0 0 10,1-1-14,-1 1 57,0 0-38,0 0 46,1-1-70,-1 2 19,0-2-18,0 1 26,1-1 34,-1 1-22,0 0 25,0 0-7,0 0-25,1 0 25,-1-1-27,0 1-41,0 0-7,0-1-4,1 1 10,-1-1-35,0 1-16,0 0-14,0-1 63,0 0 66,0 0 7,0 1-22,0-1 35,0 0-62,0 1 62,0-1 1,0 0-45,0 0 59,0 0-67,0 0 24,0 0-14,0 0 34,-1 0-29,1 0-35,0 0-34,-1 0 2,1 0-38,0 0 42,0 0-5,0-1 34,-1 1 13,1 0 21,0-1-41,0 1 50,0-1-39,-1 0 41,1 1-47,0-1-11,0 1 16,0-1-13,0 0 34,-1 0-64,1 0-1,0 1-14,0-1-22,-1 1 71,1-1-33,0 0 34,0 0 49,0 1-37,-1-1 31,1 1-36,0-1-15,0 1 17,0-1-8,0 1 22,0 0-9,0-1 13,0 1-10,0-1-4,0 1 9,-1 0-7,1-1-22,0 1 12,0 0-16,-1 0 17,1-1 32,0 1-26,0 0 27,0 0-17,0-1-7,-1 1 14,1-1-15,0 0-12,0 1 7,0 0-10,0-1 14,0 1 54,0-1 10,0 1 9,0 0 0,0 0-53,0 0 8,0 0-56,0 0 30,0 0-31,0 0 42,0 0 19,0 0-13,0 0 19,0 0-21,0 0-34,0 0 23,0 0-34,0 0 41,0 0-58,0 1-13,0-1-11,0 0-44,0 0 84,0 0-38,0 1 48,0-1 5,0 0-13,0 0 9,0 0 10,0 1-7,0-1 3,0 0-12,0 0 49,0 1 20,0-1 7,0 0-14,0 1 30,0-1 14,0 1 24,0-1 17,0 1-80,-1 0 19,1-1-21,0 1-25,0 0 22,0 0-10,0-1-62,0 1-5,0 0-16,0-1 11,0 1-16,0 0 5,0-1-68,0 0 50,0 1-15,0-1 34,0 0-3,0 1 16,0-1 15,0 1-15,0 0 64,0-1-47,0 1 49,0-1-51,0 1 29,0 0-16,0 0 20,0-1-20,0 1-19,0 0 22,0 0-21,0-1 25,0 1-67,0 0 44,0 0-47,0 0-10,0-1 47,0 1-57,0 0 69,0-1-10,0 0 6,0 1-12,0 0 41,0-1-36,0 1 35,0 0-38,0-1 52,0 1-34,0 0 37,0 0-40,0 0 29,0 0-19,0 0 31,0 0 14,0 0-27,0 0 37,0 0-45,0 0-27,0 0 22,0 0-28,0 0 24,0 0 3,-1 1-4,1-2 6,0 2 14,0-1-12,-1 0 11,1 0-15,0 0-48,0 0 35,0 1-37,0-1 24,0 0 14,0 0-16,0 1-25,0-1 3,0 1-18,0-1 25,0 1 15,0-1 6,0 1-12,0 0 8,0 0-67,0-1 51,0 1-57,0 0 63,0 0-39,0-1 27,0 1-23,0-1 19,0 1 9,0-1-15,0 1 64,0 0-39,0-1 39,0 1-47,0 0 88,0 0-20,-1-1 87,1 2-89,0-2-45,0 1-12,0 0-19,0 0 56,0 0-83,0-1 22,-1 1-87,1 0 92,0 0-10,0 0 42,-1-1 31,1 1-5,0 0 16,-1 0-42,1 0 54,0-1-30,0 1 88,-1 0-49,1-1 18,-1 1-26,1 0 3,0 0 11,-1 0-86,1 0 69,0 0-71,-1 1-8,1-1 40,0 1-58,-1-1 60,1 0-9,-1 1 4,1-1-7,-1 1-6,1-1 3,-1 0-5,1 0 13,0 1-27,-1-1 19,1 1-21,-1-1 46,0 0-14,1 1 13,-1-1-17,1 0 10,-1 1-7,1-1 9,0 1 38,-1-1-35,0 1 37,1-1-49,-1 1 43,1-1 11,-1 1 3,1-1-1,-1 1-23,0 0-1,1-1 11,-1 1-17,0 0-37,1-1 27,-1 1-30,1-1-21,-1 1-21,0 0-2,0-1 42,1 1 32,-1 0 24,0-1-47,0 1 66,0 0-51,0-1 48,0 1-52,0-1 19,0 1-12,0 0 24,1-1-23,-1 1-9,-1 0 7,1-1-2,0 1-2,0 0 19,0-1-19,0 1 51,0-1-30,-1 1 19,1 0-32,0 0 15,0 0-9,-1 0 16,1-1-18,0 1-15,0 0 11,0 0-6,0-1 13,0 1 5,-1 0-5,1-1 0,0 1 32,-1 0-20,1 0 21,-1 0-41,1-1 7,-1 1-14,1 0 16,-1 0-51,1 0-7,-1 0-2,0-1 11,0 1 0,0 0-17,1 0-2,-1 0 7,0 0 17,0 0 16,0 0-33,0 0 56,0 0-30,0 0 25,0 0-3,0 0-17,0 0 19,1 0-18,-1 0 16,0 0-2,0 0 7,0 0-1,0 0 59,0 0-41,0 0 45,0 0-61,0 0 16,0 0-8,0 0 10,0 0-10,0 0-6,1 0 9,-1 0-74,0-1 54,0 1-55,1 0 66,-1 0-18,0 0 9,0-1-12,0 1 9,1 0 13,-1 0-20,0 0 16,0 0-22,1 0 3,-1 0 0,0 0 0,1 0 6,-1 0 1,0 0 1,1 0 21,-1 0-12,1 0 14,-1 0-18,0 0 8,1 0-7,-1 0 7,0 0-10,1 0-47,-1 0 33,0 0-34,0 0 4,0 0 32,1 0-33,-1 0 42,1 0-21,-1 0 7,0 0-13,1 0 37,-1 0-14,0 0 14,0 0-24,0 0 45,1 0 13,-1 0 6,0 0-11,0 0 39,1 1-17,-1-1 86,1 0-82,-1 0-2,1 0-41,-1 1 6,1-1-27,0 0 35,0 0-33,-1 0-74,1 0 18,0 0-100,-1 0 106,1 0-33,0 0 80,-1 0-52,1 0 45,0 0 35,0 0 26,0 0-9,0 0-9,0 0 28,0 0-9,0 0 85,0 0-61,0 0-4,1 0-34,-1 0-58,0 0-19,1 0 17,-1 0 4,1 0 11,-1 1-26,1-1-13,-1 0 15,1 0 48,-1 0-21,1 0 13,-1 0-45,1 1 52,-1-1-40,1 0 39,0 0-89,-1 0-12,1 0 5,-1 1-41,1-1 54,-1 0-13,0 0 6,1 1 70,-1-1-32,0 0 27,0 1-52,0-1 128,1 0-43,-1 1 112,0 0-64,1-1-34,-1 0-9,0 1-94,1-1 59,-1 0-54,1 1 77,-1-1-65,1 0 49,-1 0-53,1 1 46,-1-1 60,1 1 5,-1-1 9,1 0-32,0 1 12,-1 0-53,1-1 56,-1 1-38,1 0-9,-1-1 29,0 1-90,1 0-2,-1-1-16,1 1 29,-1 0 35,1 0 17,-1-1-31,0 1 22,0 0 64,1-1 18,-1 1 6,0 0-32,0 0-15,1 0 4,-1-1 22,0 2-57,1-2 16,-1 1-46,1 0-16,-1-1 40,1 1-46,-1 0 66,1-1 32,0 1-27,-1-1 17,1 1-27,0 0 6,-1-1-6,1 1-2,0 0-6,-1-1 54,1 1-36,-1 0 56,1 0-46,0 0 0,-1 0 6,1 0 3,0 1-14,-1-1 14,1 0-14,-1 0-21,1 0 13,0 0-11,-1 0 17,1 0 69,0 1-51,0-1 49,0 0-60,0 0 10,0 1-3,0-1 5,0 0-80,0 1 50,0-1-50,0 0 8,-1 1-14,1-1-7,0 0 8,0 0 35,0 0 4,0 0-11,0 0-6,-1-1 96,1 1-4,0 0 24,0 0-28,0 0-4,0 0-39,0 0 49,0 0-10,0-1-34,0 1 49,0 0-90,0 0 5,0 0-16,0 0 18,0 0-32,0-1 49,0 1-55,0 0 52,-1 0-37,1 0-29,0-1 11,0 1-4,0 0 44,0 0-11,0 0 7,0-1-1,0 1 3,-1 0-6,1 0 2,0-1-40,0 1 31,0 0-26,0-1 12,0 1 13,0 0-16,0-1 16,0 1 53,-1 0-37,1-1 38,0 1-48,0 0 25,0 0-18,0-1 21,0 1-23,0 0-1,0 0 4,0-1 6,0 0-60,0 1-6,0-1-11,0 1 77,0-1 3,-1 1 41,1-1-61,0 1 71,0-1 24,0 1 5,0 0-18,0-1-51,0 1-9,0-1 21,0 1-55,0 0 40,0 0-35,0-1 53,0 1-54,0 0 1,0-1-15,0 1-89,0-1 60,0 0-109,0 1-1620,0-1 869,0 0-1144,0 0 1437,1 0 362,0 0 125,0-1 147,0 0 0,0 0 0</inkml:trace>
  <inkml:trace contextRef="#ctx0" brushRef="#br0" timeOffset="4">166 597 10143,'-2'0'917,"0"0"-730,0 1 66,0 0-75,-1-1 6,0 1-49,1 0 12,-1-1-64,0 1-11,0 0-1,0-1 27,-1 1 40,1-1 9,-1 0-12,1 0-48,-2 0 34,1 0-34,-2 0 41,1 0 36,-1 0 7,1-1-13,-1 1-3,1-1-148,1 1 25,-1 0-86,2 0-85,0-1 52,0 1-65,1 0 84,0 0-10,2 0 13,-1 0-44,1 0-8,1 0 30,0 0-66,1 0 98,2-1-92,0 1 50,0 0-42,2 0 31,0-1 70,0 1 38,0 0-8,0 0-2,1 0 78,-1 0-22,0 0 114,-1 0 102,0 0-53,-1 0 82,0 0-121,0 0-24,-2 1-7,1-1 51,-1 0-94,-1 0 55,0 0-96,-1 0 269,1 0-98,-2 0 186,1 0-274,-2 0 37,0-1-109,0 0 63,-1 0-146,-1 1 23,1-1-104,-2 0 80,0 0-91,0 0 38,-1 0-76,0 0 60,0 0 65,0 0 3,0 0-2,1 0 89,0 1-48,1-1 52,0 0-56,1 1 34,0-1 9,1 1 17,1 0-149,0 0-71,0 0-241,2 0 94,-1 0-20,2 0 94,1 1 25,0-1 0,1 0-20,1 1 9,-1-1 156,1 0-42,0 0 144,0 1-137,0-1 102,0 0-97,0 0 143,0 0 116,0 0-28,-1 0 113,0 1-148,-1-1 168,0 0-66,0 0 120,-1 1-122,-1-1-91,0 0-10,-1 0-25,0 1 100,0-1-31,-1 0 80,0 0-140,-1 0-13,-1 0-41,-1 0 2,0 0 8,0 0-38,-1 1 5,-2-1-10,1 0-117,-1 0 18,1 0-105,-1 0 115,0 0 63,1 0 9,1 0 23,0 0 27,0 0-17,1 0 18,0 0-41,1 0-2,0 0 9,2 0 12,-1 0-212,1 0 54,2 0-138,0 0 87,1 0 40,2 0 39,0 0 19,1 1 5,1-1 37,1 1-99,0 0 69,1 0 37,0 0 51,0 0 0,0 1-14,1 0-1,-1-1 2,0 1 70,-1 0-5,-1 0 6,0-1-32,-2 0 25,-1 1-66,0-1 27,-2-1-21,-1 1 67,0 0-10,-2 0 62,-1-1-67,-2 0 44,0 0-68,-2 0 38,0 0-154,-2 0 24,1 0-94,-1-1 105,0 0 111,0 0 25,1 0 85,-1-1-93,1 1 57,0 0-30,1 0 1,1-1 16,1 2-84,0-1 30,3 0-18,-1 0-67,2 1 8,2 0-22,0-1-278,2 1 117,1 0-206,2 0 200,1 0 3,0 0 64,1 1-70,0-1 92,0 0 36,0 1 58,0 0-45,0 0 161,-1 0-104,0 0 130,-1 0-74,0 1 72,-1-2-29,0 2 86,-2-1-77,1 0-6,-2-1-42,0 1 21,-1 0-124,-1-1 41,1 0-94,-2 1 76,1-1 143,-2 0 7,0 0 115,-1 0-68,-1 0-56,-1 0-9,0 0-59,0 0 24,-1 0-18,0 1 23,1-1-19,-1 1 70,1-1-49,0 0 60,1 1-105,1 0-4,0-1-12,0 1-133,2-1 69,0 0-96,0 1 69,1-1-223,0 1 70,0 0-170,1 0 186,1-1-107,0 1 90,0 0-127,1 0 148,0-1-3,0 0 76,1 1-49,0-1 193,0 0-57,0 0 149,1 0-60,0 0-27,1 0 36,0 0-92,-1 0 174,2-1-79,-2 1 110,1 0-50,1-1-20,-2 1-42,0 0 31,-1 0-82,-1 0 31,0 0-27,-2 0 10,0 0 151,-1 0-36,-1 0 100,0 1-50,-2-1-11,-2 0 32,1 1-45,-2-1 23,0 0-18,-1 0-25,0 0 57,0 0-150,-1 0 43,1 0-49,0 0-76,1 0 55,-1 0-98,2 0 102,0-1-47,1 1 42,0-1-41,1 1 27,1-1-5,1 1 40,0-1-38,2 1-179,0 0 27,2 0-123,1-1 94,1 1 55,1 0 30,0 0 26,2 0-88,0-1 37,0 2-103,0-1 64,1 0 28,0 0 18,0 1-21,0 0 129,-1 0-56,0 0 114,0 0-82,0 0 126,-1 0-58,-1 0 97,-1 0-63,-1-1-4,-1 1 4,-1 0-29,-1-1 21,0 0-45,-1 0 16,-1 0 11,-1 0 29,-2 0 40,0 0-17,-2 0-60,1-1-72,-2 1-4,0-1 12,0 0 42,1 0 5,-1 0-15,0 0 10,1 1 60,0-1-42,1 0 51,1 0-99,0 1-12,1-1-1,1 0-1,1 1-98,0 0 25,1-1-118,1 0 14,1 1 42,0 0-46,2-1 114,2 1-124,-1 0 79,1-1-110,1 1 51,1-1 115,-1 0 27,1 1 5,-1 0-19,0 0 124,0 0-33,-2 0 158,0 0 64,-1 0-93,-1 0 126,-2 0-46,1 0-37,-2 0 4,-1 0-24,-2 0 86,0 0-16,-2 0 62,-1 0-68,0 0-86,-1 0 15,0-1-37,-1 1-159,0-1 35,0 1-127,1-1 89,-1 0-15,1 0 37,0 0-71,1 0 96,1 0-33,0 0 61,1 0-42,1 0 8,1 1-14,0-1 12,1 0 9,1 1-144,1 0 26,1-1-91,1 1-97,1 0 93,2 0-110,0-1 110,1 1 17,1 0-14,-1 0-2,1 0 145,0 0-4,-1 0 131,0 0-131,-1 0 186,0 0-95,-1 0 136,0 1-66,-1-1 29,-1 0 3,0 1 48,-1-1-53,0 0-20,-1 0-38,0 1 101,-1-1-39,0 0 40,-1 0-46,0 0-68,-1 0 10,-1 0-8,0 0-66,-1 0-23,-1 0-2,0 0 12,0 0 1,-1 0-13,1 0-5,-1 0-50,0 0 41,1 0-7,0 0-5,0 0 89,2 0-55,-1 0 42,2 0-61,0 0 34,2 0-17,-1 0-170,1 0 42,1 0-126,1 0 100,1 0-188,1 0 69,0 0-161,1 0 136,1 0 57,0 0 8,0 0 64,1-1 106,0 1 5,-1 0 95,1-1-47,0 1 18,-1-1-49,0 1-28,-2-1 188,1 0-38,-2 1 169,0-1-103,-1 1 214,-1-1-48,-1 1 156,0-1-80,-2 1-136,-1 0 33,-1 0-64,0-1 18,-2 1-5,0 0 0,-1 0-32,0 0-33,1 0-16,-2 0 8,1 0-47,1 0 38,-1 0-41,1 0 36,0 0-106,1 0 29,0 0-104,1 0-48,1 0 35,1 0-54,0 0 77,1 0-356,0 0 208,1 0-390,1 0 342,2 0-25,1 0 61,0 0 14,2 0 1,0 0-21,0 0 22,2 0 46,-2 0-36,2-1 62,-1 1-68,0 0 131,0-1-34,0 1 94,-2-1 29,0 1-25,0 0 43,-2-1 134,0 1-59,-1 0 120,-1 0 27,-1 0-90,-1 0 63,-2 0-98,-1 0 54,-1 0-15,0 0 63,0 0-20,-1 0-60,0 0-7,-1 0-11,1 0-208,-1 0 62,1 0-137,0 0 64,0-1 88,1 1-24,1 0 69,0-1-58,1 1 46,1 0-51,1 0 43,0 0-189,0-1 53,1 1-130,1 0-21,0 1 70,2-1-58,1 0 74,1 0-1,0 1 14,2-1-32,-1 0-38,2 1 30,0-1-67,-1 1 33,1-1 116,-1 0-16,0 0 117,-1 0-72,0 0 118,-1 0-71,0 0 137,-2 0 59,-1 0-23,0 0 54,-2 0-100,0 0 46,-1 0-28,-2 0 85,0 0-25,-2 0-32,-1 0 47,-1 0-64,0 0-40,-1 0-37,1 0-37,0 0 46,1 0 79,0 1-26,0-1 26,1 0-136,1 0-24,-1 1-16,2-1 33,0 0-150,1 0 59,1 1-154,0-1-107,0 1 97,2-1-123,0 1 147,2-1 58,1 1 19,0-1-9,2 0-33,0 0 1,1 1-32,0-1 49,-1 0 49,2 0 7,-2 0 21,1 0-51,-1 0 160,-1 1-38,0-1 135,-2 0-4,0 1-43,-2-1 55,1 1-88,-2-1 138,0 1-73,-1-1 97,-1 1-52,-2 0-10,0 0-5,0-1 15,-2 1-26,0-1-35,0 0 25,-1 0-26,1 1 23,0-1-8,1 0-11,0 0 96,1 0-30,0 0 119,1 0-113,0 0-129,0 0-37,2 0-121,0 0 128,0 0-208,2 0 112,-1 0-149,2 0 81,1 1 68,1-1-24,0 1-22,1-1 29,1 1-54,0 0 38,-1 0 108,1-1-12,-2 1 100,1 0-76,-1 0 103,-1-1-56,0 1 128,-1 0-120,-1-1 96,0 1-88,-1-1 105,0 0-30,0 1 34,0-1-57,-1 0 21,0 0-31,0 0 46,-1 1-26,1-1-43,-1 0-68,1 0 9,0 1 5,0-1-101,1 0 27,0 0-194,-1 0 101,1 0 22,1 0 131,-1 0 77,1 0-17,0 0-14,-1 0 31,1 0-6,-1-1 106,0 1-134,0 0 38,0-1-89,-1 1 86,0 0-92,0 0 40,0 0-49,0 0 46,-1 0 27,1 0 4,1 0-12,-1 0-82,1 1-16,0 0-21,-1-1 24,2 0-12,-1 1-5,0-1-14,1 1 11,1-1 57,-1 0 0,1 0 0,-1 1-48,1-1 21,-1 0-29,0 0 13,0 1-49,-1-1-9,0 0-45,1 0 38,-1 1 30,-1-1 3,1 0 87,-2 1 1,1-1 12,0 1-19,-1-1-92,0 0 24,0 1-26,0 0 45,-1-1-89,1 0 22,-2 0-85,1 1 87,0-1 109,1 0 19,0 0 88,0 0-38,1 0 3,0 0-50,0 0-13,0 0 178,0 0-244,1 0 213,0 0-307,1 0 97,0 0-21,0 1 98,1-1-63,1 0 50,-1 0-108,2 1 167,-1-1-79,1 0 154,-1 0-34,1 0 6,0 0 4,0 0-41,-1 0-13,1 0-42,-1 0 35,-1 0-24,1 0 85,-1 0-64,-1 0 54,0 0 32,0 0 137,-1 0-68,0 0 56,0 0-209,-2 0 24,2-1-15,-2 1 28,2 0-81,-1 0-16,-1-1 9,1 1 4,0-1 2,-1 1-10,1-1-64,0 1 27,-1-1 35,1 1-12,-1 0 44,1-1-93,-1 1-2,1 0-11,0 0 64,0 0 27,0-1 40,0 1-49,1 0 58,-1 0 13,1 0-141,0 0-51,-1 0-109,1-1 65,0 1 71,0 0 65,0 0-39,-1-1 61,0 1-42,-1-1 35,1 1-53,-1-1 73,0 1 2,0-1 13,-1 1 2,0 0-16,0-1 5,0 0 12,-1 1-100,1 0-4,0-1-71,1 1 72,0 0 110,0 0 19,2-1 91,-1 1-166,1 0 41,0 0-107,0-1 74,2 1 36,0-1-25,1 1 27,0-1-37,1 1-12,0-1 11,0 0 1,0 0-16,0 0 26,1 0-26,-1 0-47,0 0 48,0 0-60,0 0 68,-1 0 153,0-1-31,0 1 103,-1 0-83,-1 0 179,0 0-63,0 1 145,0-1-131,-1 1 6,-1-1-41,0 1 41,0 0-138,-2-1 15,0 1-62,-1 0-12,0 0 61,1-1-35,-1 1 51,0 0-114,-1-1 16,1 1-96,0 0 48,0 0-123,-1-1 30,0 0-73,0 1 149,0-1 21,1 0 67,-1 0-51,2 1 212,0-1-55,0 1 150,1 0-197,0 0-51,1-1-56,1 1 54,-1 0-172,2 0 76,-1 0-148,2 0 122,0 0-220,2 1 77,0-1-165,0 0 21,1 0 120,0 0-99,0 1 81,0-1 151,1 0-2,0 0 122,-1 0 86,0 0-58,0 0 74,0 0-68,0 1 65,-2-1-18,0 0 50,0 1-55,-1-1-31,-1 0 24,0 1 4,-1-1 27,0 0 42,-1 0-6,-1 0 35,1 0-129,-2 0-30,1 1-38,-1-1-59,0 0 42,0 0-8,0 0 15,-1 0-1,1 0-22,-1 0-3,0-1-7,0 1 45,0 0-4,-1-1-21,1 1 23,0-1 69,0 1-6,1-1 69,0 1-22,1 0 12,0 0-34,1 0-101,0 0-56,0-1-10,2 1-201,0 0 132,1 0-167,1 0 122,1 0-173,0 0 62,1 0-152,0 0 170,0 0 148,1 0-3,-1 0 80,0-1-18,0 0 27,-1 0-10,1 0 223,-2 1-117,0-1 163,0 0-126,-2 0 235,0 1-90,0-1 203,-1 1-205,-1 0-9,-1-1-101,-1 1 61,0 0-88,-2 0 116,1 0-58,-1-1 91,0 1-63,0 0-7,0 0-36,1 0-71,0 0-18,0 1 0,0-1 9,1 1-97,0-1 28,0 1-103,0-1 77,1 0-110,0 0 35,0 1-77,1-1 74,0 0-88,0 0-46,1 0-21,0 0 58,0 0 98,2 0 116,0 0-8,1 0 17,1 0-21,0 0-49,0 0 8,1 0 10,0 0 23,0 1-102,0-1 21,0 1-38,0-1-13,-1 0 47,1 0-16,-2 0 10,1 0 63,-1 0-18,-1 0 0,-1 0 235,0 0-74,0 0 171,-1 0-114,0 0 19,-1-1-12,-1 0 29,0 1-21,-2 0-39,0 0 34,0-1-11,-2 1 27,0 0-5,0 0 62,-1 0-66,1 0-41,0 1-24,0-1-38,-1 1-159,1 0 46,1 0-148,-1 0 94,0-1-61,1 1 39,1 0-86,-1 0 117,2-1 27,-1 0 44,1 1-14,1-1 68,0 0-30,0 0 37,1 0-55,-1 0 4,2 0-27,-1 0 41,1 0-204,-1 0 39,1 1-117,0-1 106,0 0-62,0 1 44,0-1-74,1 0 72,-1 1 65,1-1-4,1 1 5,-1-1 82,1 0 49,-1 0 57,1 0 31,0 0-31,0 1-27,-1-1 32,1 0 48,-1 0-33,0 1 56,0-1-51,0 0 27,-1 0 10,0 0-5,0 0-30,0 0 5,-2 0-51,1 0 39,-2 0 12,1 1 16,-1-2 5,-1 1-17,0 0-106,0 0 43,-1 0-45,1-1 62,-1 1 4,1-1 1,0 1 1,0 0 81,1 0-22,0 0 72,0-1-72,0 1-77,1 0-47,0 0-7,1 0-121,0 1 89,0-1-124,1 1 127,0 0-43,0-1 101,1 1-57,-1 0 63,1 0-25,1 0 18,0 0-41,0 0 27,-1 0-36,1-1 30,-1 1-14,1 0-60,-1-1-6,-1 1-9,1-1 34,0 0 95,-1 0 87,0 0-60,0 0-23,0 0-127,-1 0 3,0 0 15,-1 0 97,0-1-22,0 1 23,-1 0-24,1 0 2,-1 0 2,0 0-1,1 1 116,0-1-30,0 0 102,1 1-115,0-1-17,0 0-51,1 1 26,-1 0 33,1-1 1,1 0 8,-1 1-14,1-1-7,1 0 6,-1 1-4,1-1-1,0 0-83,0 0-11,0 0-23,-1 0-42,0 0 94,0 0-33,0 0 54,-1 0 87,0 0-108,0 0 92,0 0-128,-1 0 54,-1 1-62,1-1-4,-1 1-4,1-1 12,-1 0 88,1 0-29,-1 0 31,1 1 58,-1-1-19,1 0 85,0 0-23,-1 0-62,1 0 11,0 0-71,0 1-40,1-1-15,0 0 22,-1 0 0,1 0-13,0 1-33,0-1 0,0 0 16,1 0 13,0 0-19,-1 0-29,1 0 54,0 0 1,0 0 45,0 0-66,-1 0-43,1 0-41,-1 0 20,1 0-12,-1 0 92,0 1-21,0-1 29,-1 1-1,0-1-5,0 1-11,0 0-10,0-1-70,0 1 45,0 0-36,0-1-4,0 1-18,1-1-40,0 0-67,0 0 58,1 0-59,1 0-166,0 0 64,0-1-122,1 1 136,-1-1-25,1 0 51,0 1-44,-1 0 189,1 0 50,-1 0 109,0 0 0,1 0 0</inkml:trace>
  <inkml:trace contextRef="#ctx0" brushRef="#br0" timeOffset="5">62 495 9502,'-1'0'392,"1"0"-225,-1-1-13,1 1 10,0-1-29,0 1-3,0 0 18,0-1-15,0 1-25,0-1 12,0 0-27,0 1-35,0-1 68,0 1-63,0-1 81,0 1 101,0-1-29,0 1 103,0-1-103,0 1 97,0 0-78,0 0 93,0-1-123,0 1-14,0 0-48,0 0 84,0-1-13,0 1 68,0 0-95,0 0 201,0-1-86,0 1 122,0 0-108,0 0-9,0-1 114,0 1-172,-1 1 34,1-1-282,0 1-6,0 0 59,0 0 8,0 0 21,-1 1-29,1-1-46,0 1 23,0-1 20,0 0 23,0 1-30,0-1 67,-1 1-20,1-1 31,0 1 10,0-1-11,0 1 41,0-1-23,-1 1-44,1-1-13,0 1-6,0-1-26,0 1-6,0-1-78,0 0 46,0 1-33,0-1 46,0 0-5,0 0-9,0 0-16,0-1-44,0 1 16,0 0-7,0-1 36,1 1 4,-1-1-12,0 0-16,1 1 2,-1 0-10,0-1 12,0 0 111,0 1-15,0-1 64,0 1-98,0-1 7,0 1-48,-1 0 25,1-1-50,-1 1 36,1 0-32,0-1-26,0 1-7,0-1-16,-1 1 18,1-1 38,0 1 5,0-1-12,0 1 61,1-1-29,-1 0 20,0 0-43,1 1 59,-1-1-37,1 0 55,0 0-67,0 0-3,-1 0 5,1 0 5,0 0-55,0 0 54,0 0-55,-1 0 65,1 0 53,0 0-41,-1 0 42,1 0-29,0 0-23,0 0 17,-1 0-29,1 0 28,0 0-17,0 0 33,0 0-34,1 0-96,-1 0 18,1 0-85,0 0 39,0 0-1,0 0 41,0 0-2,0 0 88,0 0-47,0 0 23,1 1 22,-1-1 11,0 0 11,1 0-10,-1 1-27,1-1-6,-1 0 17,1 1 8,-1-1-89,1 0 80,0 0-77,-1 0 82,1 1-44,-1-1 28,0 0-32,1 0 7,-1 0 12,1 0-23,-1 0 1,1 0 6,-1 0-8,1-1 14,-1 1-62,1 0-18,0 0-2,0 0 17,-1 0 33,1-1 16,-1 1-24,1 0-34,-1 0 41,0 0-55,1 0 11,-1 0-28,1 0 1,-1 0 1,0 0 89,0 0-34,1 0 37,-1 0-43,0 0 106,0 0-19,0 0 93,0 0-87,0 0 124,-1 0-71,1 0 116,-1 0-74,1 0-51,0 0 0,-1 0-56,1 0-85,0 0 17,0 0-87,0 0 28,-1 0-9,1 0 28,0 0 22,-1 0 69,1 0-5,-1 0-20,0 0 0,0 0 102,0 0-11,0 0 106,0 0-92,0 0-19,-1 0-39,1 0-49,0 0-15,0 0 27,-1 0-4,1 0-52,-1 0 5,1 0-104,0 0 106,0 0 11,0 0 49,0 0-24,-1 0 5,2 0 48,-1 0 31,-1-1-5,1 1 42,1 0-64,-2 0 22,1 0-3,0-1-55,0 1 32,1 0-23,-1-1 32,0 1-17,0 0 20,0 0-15,0-1 36,0 1-30,-1 0 17,1 0-27,0 0 104,-1-1-17,1 1 95,-1 0-1,0 0-31,1-1 38,-1 1-67,0-1 34,1 1-67,-1-1 48,1 1-190,0-1 48,-1 1-127,1-1 134,0 1-69,-1-1 78,1 1-80,0-1 37,0 1-42,-1 0 12,1-1-41,-1 1 137,0 0-12,1 0 99,-1-1 19,0 1-40,0 0 66,0 0-42,0 0-21,0-1-20,0 1-1,0 0-79,0 0 22,0 0-33,0-1 28,0 1 54,0-1-1,0 1 0,0-1 60,0 1 13,0-1-12,0 0-12,0 0 18,0 0-15,0 0 99,0 0-132,-1 0 0,1 0-45,0 1 29,0-2-101,0 1 37,0 1-128,0-1 122,0 0-74,0 0 71,0 0-104,0 0 41,0 1 24,0-1-9,0 0 23,0 0-29,1 0-4,-1 1 22,0-1 58,1 0 25,-1 0 4,0 1-13,0-1-29,1 0-8,-1 0 17,0 0-13,0 0-49,1 1 35,-1-1-39,0 0 31,0 0 16,0 0-19,0 0 20,0 0 42,0 1-33,0-1 32,0 0 30,0 0 20,0 1 3,0-1-16,0 1-98,0-1 24,0 0-11,0 0 27,0 1-55,0-1 38,0 1-39,0-1 56,0 0 2,0 0-5,0 1-6,0-1-5,0 1-4,0-1 0,0 1 3,-1 0 1,1-1 0,0 0-2,0 1-7,0 0 7,0 0-60,0-1-110,-1 1 26,1 0-79,0 0 131,0 0 51,0 0-2,0 0 27,0 0 77,-1-1-34,1 1 100,-1 0-101,1 0 70,-1 0-59,1 0 75,0 0-49,-1 0 50,1 0-16,-1 0 49,1 1-94,0-1-19,-1 0-26,1 0 6,-1 0-52,1 0 14,-1 0-99,1 0 42,-1 0-16,1 0 50,-2 0-24,2 0 96,-2 0-54,1 0 46,0 0-50,0 0 32,-1 0-26,1 1 26,-1-1 17,1 0-22,-1 0 35,1 0-37,0 0 15,-1 0-10,1 0 14,-1 0-19,1 0-18,-1-1 7,0 1-13,1 0-22,-1 0 34,0 0-36,0 0 39,0-1 49,0 1-39,0 0 36,0 0 29,0 0-54,0 0 57,0 0-68,0 0 73,0 0-43,0 0 52,0 0-161,0 0 17,1 0-80,-1 0 91,0 0-55,0 0 25,0 0-17,0 0 20,0 0-10,0 0-11,0 0-31,0 0 67,-1 0 40,1 0 18,0 0-27,-1 0 46,1 0-56,-1 0 66,1 0 85,-1 0-36,1 0 113,-1 1-77,1-1-17,0 0-38,0 0 18,0 0-21,1 0-60,-1 0 0,0 0-35,1 0-36,-1 0 86,1 0-45,0 0 37,-1 0 2,1 0-8,-1 0-7,1 0 86,0 0 0,0 0 18,-1 0-15,1 0 16,0 0-4,0 0 73,-1 0-46,1 0-103,0 0-28,0 1-34,0-1-99,0 0 91,0 0-116,0 1 120,0-1-43,0 0 45,0 0-34,0 0 90,0 0 28,-1 0 28,1 0-47,-1 0 1,1 0-43,-1 1 47,1-1-27,0 0-52,-1 0 65,1 0-55,0 0 24,0 0 13,-1 0-22,1 0 33,0 0 7,0 0-8,0 1-10,0-1 49,0 0-3,0 0 14,0 0-22,0 0-44,1 0 7,-1 0 6,0 0 8,1-1 4,-1 1-5,0 0 10,0 0-40,0 0 31,-1 0-34,1-1 47,0 1-10,0 0 6,0-1-13,0 1-52,0 0-7,0-1-6,1 1 13,-1 0-149,1 0 44,-1-1-132,1 1 102,-1 0-87,1 0 50,-1 0-84,0-1-142,1 1 80,-1 0-117,0 0-336,1 0 438,0 0-1111,0 1 1164,0-1-539,1 2 876,0 0 0,0 0 0</inkml:trace>
  <inkml:trace contextRef="#ctx0" brushRef="#br0" timeOffset="6">117 493 9502,'0'-1'115,"0"0"29,0 0 58,0 1 24,0 0-86,0-1 30,0 1-39,1 0-61,0 0-15,0 0 7,0 0-77,0 0 45,0 0-24,1 0 19,-1 0 14,0 0 49,1 0-51,-1 0 24,1 1 16,0-1-50,1 1 46,-1-1-56,1 1-3,0-1-9,0 1 8,0-1-10,0 1-3,1-1-2,-1 1-13,1-1 57,-1 0-22,1 1 20,-1-1 40,0 1-26,0-1 18,0 1 57,-1-1-30,0 0 90,-1 1-72,-1-1 61,1 0-77,-1 0 44,0 0-44,-1 1 41,0-1-11,-2 1 32,1-1-72,0 0 10,-1 1-17,0-1 14,0 0-75,-1 0 22,0 1-86,0-1-31,0 0 14,0 1-61,-1-1 94,0 1-38,0-1 62,-1 0-22,1 0-2,0 0 144,0 0-55,0 1 118,1-1-28,0 0-60,0 0 6,0 0-64,1 0-166,1 0 37,-1 0-101,1 0 37,1 0 72,0 0-43,0 0 23,1 0 3,0 0 25,0 0-20,2 0 84,0 0-86,0 0 49,1 0-18,0 0 8,1 0 34,1-1 12,-1 1 18,1 0 43,1 0-29,-1 0 94,0 0-67,1 0 89,-1 0-93,0 0 52,1 0-35,-1 0 21,0 0-19,-1 0 23,1 1-48,-2-1 60,1 1-36,-2-1 3,0 1 0,0-1-5,-1 1-56,0-1 38,-1 0-39,0 0 111,-1 1-52,0-1 53,-1 0-65,-1 1-45,-1-1-6,0 0-5,0 1-53,0-1 25,-1 1-2,0 0 2,-1-1-15,0 1 2,1-1-67,-1 1 58,1-1 88,0 0 34,0 1 19,1-1 34,1 0-102,-1 0 49,1 1-62,1-1 87,0 0-20,1 0 89,0 0-84,1 0-93,0 0-22,1 0-69,1 0-30,2 0 47,0 0-71,1 0 90,0 1-59,1-1 22,0 0 1,0 1 45,0-1 21,0 1 28,0 0-96,-1-1 196,0 1-68,-1 0 173,0 0-120,-1-1 82,-1 1-57,0 0 85,0-1 44,-2 0-44,0 1 45,-1-1-65,0 0 49,-2 0-35,0 0 72,-1 0-94,0-1 8,1 1-41,-2 0 2,1 0-57,-1 0-9,0-1-15,1 1 32,-1-1-123,0 1 35,-1 0-115,1-1-46,0 1 84,-1 0-94,2-1 83,-1 1 38,2-1 26,-1 1 11,2-1-57,0 1-6,1-1-59,0 1 63,0 0-112,1 0 61,1-1-104,-1 1 116,2 0-74,0 0 81,1 0-105,0 0 40,0 0 25,1 0-13,0 1 7,1-1 136,-1 0-58,1 1 158,0 0 39,0 0-45,0-1 50,1 1-71,-1-1 179,-1 1-53,0-1 156,1 1-161,-2 0 77,0-1-79,0 0 89,-1 1-127,0-1 13,-2 0 9,1 0 39,-2 0 6,1 1-35,-3-1-109,0 0 33,0 0-40,-1 0 55,0 0-28,-1 0 15,0 0-33,0 0 33,-1 0-85,1-1 21,-1 1-68,-1 0-2,2-1 60,-1 1-19,1-1 61,0 0 15,1 1-38,1-1 26,1 1-40,0-1 26,1 1-14,0 0 0,2-1-198,0 1 39,1 0-119,2-1 105,1 0-56,0 1 34,1-1-53,1 1 13,-1 0 62,1-1-81,0 1 88,0 0 28,0 0 71,0 0-14,-1 0 56,1 0-51,-2 0 11,0 0 17,-1 0 116,-1 0 13,0 0 99,-2 0-82,0 0 167,0 0-49,-1 0 126,-1-1-65,0 0-105,-2 0 44,-1 1-59,0-1-100,-1 0-33,0 0-18,-2 0-286,1 1 147,-1-1-208,0 0 179,0 1-68,-1-2 46,2 1-71,-1 0 46,2 0 153,0 0-56,1 0 89,1 0 73,1 1-35,0-1 100,1 1-115,1-1-92,0 1 6,0 0-21,1 0-176,1 0 72,0 0-155,2 0 131,0 0 8,0 0 30,1 0-49,1 0 25,-1 0 79,1 0-41,0 1 68,0-1 161,0 0-53,0 1 120,0-1 131,0 0-127,-1 0 182,0 0-177,-1 0 218,0 0-109,-1 0 190,-1 0-185,0 0 173,-1 0-109,0 0 139,-2-1-118,0 0-189,-1 1-19,-2-1-80,-1 1-22,0-1 51,-1 1 14,0 0-2,-1 0-48,1-1 10,-1 1-84,0 0-160,1 0 75,-1 0-155,1 0 169,0-1-107,1 1 81,1 0-110,0 0 90,1-1 0,1 1 61,0 0-22,1 0-156,0 0-73,1 0-38,0 0 14,1 0 176,1 0-23,0 0-12,0 0 21,2 0 2,-1 0 35,1 0 157,0 0-39,0 0 116,0 0 126,0 0-65,0 0 127,0-1-165,0 1 148,0 0-92,0-1 160,1 1-147,-1 0 31,0 0-64,0-1 87,0 1-177,-1 0 42,0-1-137,-1 1 84,-1 0-33,0 0 24,-1 0 3,-1 0-35,0 0 122,-2 0-38,-1 0 37,0 0 26,0 0-71,-1 0 32,0 0-106,-1 0 38,1 0-42,-1-1 72,-1 1-62,1-1-7,0 1-10,1-1 16,0 0 191,1 0-31,0 0 114,2 1-136,-1-1-60,2 0-34,0 1-24,1 0-179,0 0 57,1 0-146,1 0 45,2 0 21,0 0-24,2 0 5,0 1 81,1-1-10,0 1-10,0-1 38,1 1 49,-1 0 83,1-1-45,-1 1 144,0 0-128,0 0 158,0-1-98,0 1 15,-1-1-27,0 1 26,-1 0 14,0-1 20,-1 0-18,0 1-7,-1-1-6,-1 0-36,-1 0 48,0 0 72,-1 0-7,-1 1 93,-3-1-117,1-1 2,-1 1-67,-1 0 12,0 0-137,-2 0 43,2-1-125,-2 1-5,1-1 40,0 1-68,0-1 133,1 1 25,0 0 48,1 0-21,0-1-10,2 1-80,0 0 12,1 0-35,0 0-26,0 0-5,2 0-44,-1 0 52,2 0-38,1 0 53,1 0 8,2 0-66,0 0 36,0 0-12,2 0-13,-1 0 108,1 0-76,0 0 61,0 0-74,-1 0 130,0 0-33,-1 0 92,-1-1 113,0 1-59,-2 0 106,-1 0-98,0 0 272,-1 0-91,0 0 202,-1 0-211,-1 0-79,0 0-67,-2-1 33,0 1-160,0 0 75,-1 0-128,-2-1 116,1 1-94,0 0 88,-1-1-105,0 1-125,0-1 43,1 1-129,-1-1 105,2 0 193,0 1-13,1-1 113,0 1-143,1 0-64,1 0-17,0 0 18,0 0-130,2 0 46,0 0-127,1 0 100,1 0 15,1 0-12,1 0 27,1 0 17,0 0 37,0 0 17,1 0-92,0 0 192,-1 0-91,0 0 180,-1 0 96,0 0-61,-2 0 104,1 0-113,-2 0 93,0 0-52,0 0 89,-2 1-85,1-1 60,-1 1-28,-1-1 45,0 1-120,0-1 4,-1 0-67,-1 1 54,0-1-58,0 0-9,0 1-6,0-1-5,-1 0-193,0 1 36,0-1-146,-1 1-100,0-1 138,-1 0-151,0 0 173,0 1 4,1-1 90,1 0-75,0 0 197,1 0-66,1 0 135,0 0-110,0 0-75,2 1-64,0-1 4,0 1-14,2 0 54,0 0 25,2-1 13,1 1-17,0 0-25,1-1-21,0 1-18,1-1 206,0 1-78,-1-1 141,0 0 75,0 0-51,-1 1 103,0-1-106,-1 0 127,-1 0-59,-1 1 114,0-1-116,-1 0 1,0 0-69,-1 1 61,0-1-149,-1 1 103,0-1-97,-2 1 84,0-1-229,-1 1 38,0 0-142,-1 0-85,-1-1-78,-1 0-84,1 1 22,-2-1-105,0 0 164,0 0-175,1-1 201,0 1 411,2 0-29,-1-1 241,3 1-37,-1-1-144,1 1 82,1 0-118,1 0 10,0 0-74,1 0-127,1 0-38,1 1-93,2 0 189,0-1-178,1 0 105,1 0-182,-1 1 79,1-1 98,0 0-84,0 1 94,0-1 57,-1 0 38,1 1 110,0 0-117,-2-1 256,1 0-114,-1 1 204,-1-1-44,-1 0-59,0 1 24,0-1 142,-2 0-116,0 0 142,-1 0-122,-1 0-35,-1 1-1,0-1-40,-2 0-23,0 1-128,0-1 8,-1 1-78,1-1 88,-1 1-236,0-1 94,0 0-177,1 1 156,0-1 64,1 0 49,0 1-21,1-1-36,0 1-21,1-1-1,0 1-63,1-1 55,1 0-99,0 1 96,0-1-96,1 1 75,2-1-85,0 0 89,2 1 55,0-1 9,0 0 28,2 0-44,-2 0 35,2 0-29,-1 0 5,0 0 44,1 0 4,-2 0 23,0 0 59,-1 0-52,0 0 29,0 0 2,-1 0 35,-1 1-14,0-1 79,-1 1-100,-1-1 17,1 1-54,-2-1 5,0 1 0,-1-1-5,0 1 8,-1-1 6,-1 1-75,1-1 14,-1 0-82,-1 0-65,1 0 29,0 0-87,-1 0 110,2 0-35,-1 0 74,0 0-20,0 0 12,1 0-16,0 0-10,1 0-2,0 0-4,0 0 37,1 0-39,0 0 37,1 0-57,0 0 45,1 0-34,0 0 96,2 0 12,0 0 5,0 0-10,2 0 24,0 0 25,1 0-1,-1-1-13,0 1-3,0 0 25,0 0 0,0 0 199,-1 0-112,-1 0 162,0 0-107,0 0 21,0 0-38,-1 0 60,-1 0-152,1 0 72,-1 1-97,-1-1 58,0 0-47,0 0-25,-1 0-3,0 0 21,-2 0-86,0 0 31,0 0-135,-1 0-1,-1 0 8,1 0-35,-1 0 74,0 0-244,0 0 78,1 0-156,0 0 102,1 0 97,0 1-45,0-1 94,1 0 50,1 0 83,0 0-29,0 0-16,0 1 107,2-1-30,0 0 140,1 0 67,1 0-73,1 0 85,0 0-86,1 0-89,0 0 26,0-1-57,1 0-33,-1 1 16,0-1-15,0 0 43,-1-1 75,0 2-5,-1-1-1,-1 0 58,0-1-110,-1 2 55,-1-1-82,1 0-43,-2 0-27,1 0 16,-2 0 19,0 1-83,0-1 37,0 0-126,-1 1 62,0-1 47,1 1 18,-1 0 10,1 0 81,-1 0-68,1 0 39,0 0-61,0 0 63,1 0-54,-1 0 80,1 0-102,0 0 29,1 0-18,0 0 70,0 0-23,0 0 39,1 0-155,1 0 31,0 0-107,1 0 90,0 0-34,-1 0 15,2 0 9,-2-1-16,2 1 55,-1 0-20,-1-1 16,1 0 52,0 1 18,-1 0 3,0-1-17,-1 1 173,0-1-47,-1 1 150,1-1 54,-2 1-89,0 0 90,0-1-106,-2 1 18,0 0-20,0 0 72,0-1-64,0 1-78,-1 0-17,1-1-52,-1 1-130,1 0 66,0 0-114,0 0 97,0 0 6,1 0-7,1 0-11,0 0-32,0 0-9,1 0 27,0 0-72,1 0 44,0 0-16,1 0 21,1 0-12,0-1 59,0 1-55,1 0 50,0 0 2,1-1-10,-1 1-18,-1-1 41,1 1-45,-1-1 41,0 0 66,0 1-10,-1-1 84,-1 0-87,0 0 233,0 1-99,-2-1 178,1 1-125,-1-1-16,-1 0 0,-1 1-18,0 0-37,-1-1-15,1 1-39,0 0 82,1 0-5,0 0 13,1 0-15,0 0-76,0 0 17,1 0-25,0 0-91,1 0 24,1 0-114,0-1 114,1 1-367,0 0 142,-1 0-259,0 0-509,0 0 233,0 0-433,-1 0 487,-1 2 379,0-1 145,-1 1 164,-1 1 0,-1 0 0</inkml:trace>
  <inkml:trace contextRef="#ctx0" brushRef="#br0" timeOffset="7">58 602 9502,'0'-1'-1075,"0"0"1003,0 1 72,0-1 0,0 1 64,0-1 28,0 0 68,0 1 78,-1 0-35,1-1 51,0 0-96,0 1 103,0-1-69,-1 0 100,1 0-110,0 0 10,0 1-53,0-2 19,0 1-57,0 1-16,0-1-9,0 0 12,0 0-2,0 0-30,0 0 12,0 1-29,0-1 75,0 0-42,0 0 41,1 0 67,-1 1 2,0-1 62,0 0-86,0 0 178,0 1-67,0-1 114,0 1 68,0-1-122,0 1 83,0 0-100,0-1-54,0 1 14,-1 0-66,1 0 37,0 0-48,0 0 16,-1 0-25,1 0-24,-1 0-26,1 0 12,0 1-17,-1-1-47,1 1-25,-1 0 11,0 0-57,1 0 46,-1 0 0,0 0 16,1 1-86,0-1 27,-1 1-129,1-1 63,0 1 0,-1-1 34,1 1-8,0 0-40,0 0 0,-1-1-60,0 1 62,1 0-22,0 0 49,-1 0-10,1-1 32,0 1 9,0 0-7,0-1-2,0 1 69,0-1 21,0 1 11,0-1 41,0 0-44,0 0 1,0 0 5,0 0-29,-1 0-2,1 0 9,0-1-8,-1 1-39,1 0 38,0-1-34,-1 1-19,1 0-19,0-1-4,0 1 16,0-1-18,0 1-10,0 0-21,0-1-34,0 1 24,0 0 9,0-1-11,0 1 10,0-1 16,0 1-25,0-1 35,1 1 58,-1-1-47,1 0 47,-1 0 30,0 0-14,1 0 76,-1 1-71,0-1 39,0 0-21,0 0 12,1 0-17,-1 0-25,0 0 3,0 0-39,0 0-25,0 0-51,1 0 35,-1 0-6,0 0 59,1 0-36,-1 0 93,0 0 7,0 0 18,0 0-17,1 0 20,-1 0-5,0 0 79,1 0-52,-1 0-31,1 0-9,0 0-24,-1 0-43,1 0-21,-1 0-2,1 0 11,-1 0-9,1 0-17,-1 0-23,1 0 43,0 0 13,-1 0 32,1 1-62,0-1 35,0 0-41,0 0 40,0 0-42,0 0 32,0 0-21,0 1 29,1-1-43,-1 0 31,0 1-34,1-1 17,-1 0 16,1 0-23,-1 0 25,1 0 42,0 0-31,1 0 32,-2 0-45,1 0 1,1 0 0,-1 0 5,1 0-78,-1 0 19,0 0-69,1 0 70,-1 0-51,0 0 13,0 0 0,0 1 36,0-1 36,0 0 7,0 0 49,0 0 5,0 0 17,0 0-21,0 0 8,-1 0 21,1 0 8,0 0 5,0 0-65,-1 0 26,1 0-14,0 0 35,0 0-85,0 0 18,0 0-31,0 0-58,0 0 24,1 0-12,-1 0-31,0 0 32,1 1-52,-1-1 21,1 0-27,-1 0 17,1 0 17,-1 0-18,1 0 84,0 0-33,-1 0 28,1 0-36,0 1 23,0-1-22,0 0 23,0 0-74,-1 0 49,1 0-54,0 0 64,0 0-3,-1 1 3,0-1 2,1 0 87,-2 0-26,1 0 83,0 1-88,-1-1 86,1 0-62,-1 0 87,0 0-88,1 0 59,-1 0-87,0 0 70,1 0-107,-1 1 19,1-1-25,-1 0 40,1 0-99,-1 0 33,1 0-123,-1 0 72,0 0 36,1 0 9,-1 0 40,0 0 40,-1 0 29,1 0-13,0 0-5,0 0 75,-1 0-17,1 0 100,-1 0-14,1 0-40,-1 0 47,1 0-50,0-1-68,-1 1-11,1 0-37,0 0-80,0 0 44,0 0-97,0 0 103,-1 0-127,1 0 81,0 0-106,0 0 69,0 0 26,0 0 25,-1 0-18,1 0 154,0 0-62,-1 0 133,1-1-117,-1 1 74,1 0-33,-1 0 11,0 0 34,1 0-79,-1 0 28,0 0 9,0 0-4,1 0 21,-1 0-10,0 0-12,1-1 48,-1 1-40,0 0 39,0-1-13,0 1 15,1-1 3,-1 1 50,1 0-29,-1-1 1,0 1 4,0-1 0,1 1 27,-1-1-2,0 1-3,0-1-25,0 1-6,0 0 87,0-1-75,0 0 44,0 0-57,0 1-9,0-1-26,0 0 33,0 1-30,0-1 41,0-1-72,0 1-21,0 1-9,0-1 76,0-1 8,0 1 48,0 1-70,0-1-18,0 0 10,0 0-1,0 0 9,0 1-33,0-1-31,0 0 6,0 1-101,0-1 77,0 0-102,0 1 98,0-1-117,0 0 71,0 1-90,0-1 10,0 0 42,0 0-68,0 0 92,0 0 44,0 0 13,0 0 35,0 1-57,0-1 54,0-1 23,0 1 11,0 0-28,0 0-31,0 0-17,0 0 39,0 0-79,1 0 9,-1 0-23,0 0-63,0 0 68,0 1-83,0-1 81,0 0-106,0 0 63,0 1-119,1-1 108,-1 1-12,0-1 68,0 1-22,0-1 111,0 0-32,0 1 100,0-1-94,0 1 106,0-1-67,0 1 103,0-1-49,0 1-51,0 0 14,0-1-63,0 0 45,0 1-31,0 0 41,0 0-28,0-1-58,0 1-36,0 0-8,0 0-114,0 0 143,0 0-91,0 0 93,0-1 23,0 1-31,0 0 70,-1 0-1,1 0 15,0 0-14,0 0 32,-1-1-52,1 1 57,-1 0-53,1 0 85,-1 0 2,0 0 73,1-1-26,-1 1-50,0 0 14,0 0-62,1 0-51,-1 0-31,0 0 7,0 0-53,0 0 52,1 0-11,-1 0 2,0 0 3,0 0 25,0 0-36,0 0 32,0 0 16,-1 0-44,1 0 33,0 0 20,0 0 36,-1 0 3,1 0-12,-1 0 5,1 0 10,-1 0 14,0 0-18,1 0-23,0 0-12,-1 0 16,1 0-52,0 0 41,-1 0-41,1 0 45,0 0-12,-1 0 6,1 0-7,0 0-2,-1 0 0,0 0-4,1 0-3,-1 0 12,1 0-9,-1 0 9,1 0-2,-1 0-1,1 0 5,-1 0-4,1 0 22,0 0-17,-1 0 17,1 0-20,0 0 19,0 0-14,-1 0 17,1 0-61,-1 0-10,1 0-2,-1 0 9,0 0 30,0 0 5,0 1-8,1-1-52,-1 0 43,0 0-51,1 0 61,-1 0 19,0 0-15,1 0 10,-1 0-20,1 0 47,-1 0-32,1 0 40,-1 0-12,1 0-22,-1 0 26,1 0-24,-1 0-3,0 0 7,1 0-5,-1 1 58,0-1 9,0 0 12,0 0-17,0 0-101,1 1 36,-1-1-40,0 0 59,1 0-78,-1 0-16,0 1-11,1-1-43,0 0 108,-1 0-53,1 0 60,0 0 50,0 0-39,0 0 31,0 0 18,0 0 10,-1 0 14,1 0-10,0 0-55,1 0 11,-2 0-1,2 0 22,-1 0-83,0 0 14,0 0-27,0 0-45,0 0 33,1 0-14,-1 0 53,1 0 23,0 0 30,-1 0-53,1 0 50,-1 0-5,0 0 17,1 0-17,0 0-14,-1 0-10,0 0 15,1 0 1,-1 0-28,1-1 35,-1 1-29,1 0-35,-1 0 35,0 0-46,1 0 60,-1-1 19,0 1-26,1 0 19,-1 0 15,0-1 16,0 1 3,0 0-11,0 0 5,0-1 10,1 1 14,-1 0-15,0 0 0,0 0-24,0 0 32,0 0 5,0 0-13,0 0 14,0 0-24,0 0-37,0 0 26,0 0-26,0 0-12,0 0-10,1 0-8,-1 0 14,0 0-112,0 0 36,0 0-101,1 0 75,-1 1-54,0-1 28,0 0-55,1 0 45,-1 0-1,0 0 39,1 0-24,-1 0-13,0 0-8,0 0-50,1 0-265,-1 1 84,0-1-173,1 0 202,-1 1-251,0-1 136,1 1-191,0-1 269,0 1-329,0 0 168,0 0-65,0-1 309,0 1 317,1 1 0,0-1 0</inkml:trace>
  <inkml:trace contextRef="#ctx0" brushRef="#br0" timeOffset="8">49 683 9502,'0'-1'33,"0"0"33,0 1 164,0 0-32,0-1 85,0 1-46,0-1 4,0 1-44,0 0 2,0 0-1,0 0 26,0-1-15,0 1-15,0 0 81,0 0-108,0 0 108,0 0 37,-1-1-135,1 1 243,0 0-216,0 0 91,0 0 89,0-1 212,0 1-177,0 0 10,0 1-375,0-1-53,0 1 44,0 0-47,0-1 10,0 1-30,0 0 25,0 0-7,0-1 48,0 1-42,0-1 67,0 1-7,0 0 10,0 0-11,0-1 18,0 1-21,0 0 19,0 0-25,0 0-3,0 0 6,0 0-6,0 0-39,0 0-10,0 0 5,0 0 5,0 0-20,0 1-31,0-1-1,0 0-47,0 0 56,0 1-22,0-1 21,0 0-5,0 0 37,-1 0-45,1 0 64,0 0-24,0 0 24,0 0-23,0 0 36,0 1-25,0-2 25,0 1-26,0 0 49,0 0-26,0 0 32,0 0-43,0 0-5,0 0 6,0-1-2,0 2-52,0-2-17,0 1-4,0-1 15,0 1 29,0 0 14,0-1-22,0 1 28,0-1-15,0 1 10,0 0-17,0-1 21,1 0-17,-1 1 17,0 0-26,0-1 0,0 0 0,0 1 4,1-1 22,-1 0-8,0 1 13,0-1-7,0 0-2,0 1-1,1 0-6,-1-1-63,0 1-18,0-1-6,0 1 15,1-1 19,-1 1 30,0-1-33,0 1 32,0 0-8,0-1 3,0 0-13,1 1 69,-1-1-55,0 1 56,0-1-68,0 0 92,0 0-20,1 0 81,-1 1 2,0-1-61,0 0 31,0 0-75,0 1-39,1-1 28,-1 0-28,0 0 8,0 1 33,0-1-36,0 0 35,1 0-31,-1 1 13,0-1-19,1 0 7,-1 1-6,0-1-8,0 1 5,0-1 2,1 0 13,-1 0-10,0 0 9,0 1 73,1-1 21,-1 0 10,1 0 38,0 0-101,0 0 39,-1 0-44,1 0-19,0 0 22,0 0-8,0 0-7,-1 0 23,1 0-26,-1 0 30,1 0-8,0 0 2,0 0-4,-1 0-16,1 0 51,-1 0-45,1 0 46,-1 0-53,1 0 11,0 0-2,0 0 5,0 0-31,0-1 22,0 1-21,0 0 32,0 0 27,1 0-22,-1 0 15,1-1-39,-1 1 6,1 0-9,-1-1 8,1 1-54,-1 0-24,1 0 5,0 0-46,-1 0 47,1-1-13,0 1 17,0 0-23,0 0-12,0 0-26,0 0 33,-1 0 33,1 0 23,-1 0-27,1 0 71,-1 0-1,1 0 17,-1 0-16,1 0-1,-1 0 24,0 0-4,1 0 70,-1 0-62,1 0 67,-1 0-62,1 0-10,-1 0-31,1 0 17,0 0 10,0 0-107,-1 0 19,1 0-109,0-1 37,0 1-6,0 0 30,-1 0 21,1 0 68,0 0-8,-1 0 1,1 0 49,-1 0-67,1 0 66,-1 0-73,1 0 81,-1 0-11,1 0 68,-1 0-7,0 0 3,1 0-9,-1 0-22,1 0-65,0 0 10,-1 0-15,1 0 30,0 0-52,-1 0-21,1 0-11,-1 0-33,1 0 78,-1 0-31,1 0 31,-1 0 9,0 0-17,1 0 13,-1 0-16,0 0 40,1 0-31,-1 0 31,1 0 6,-1 0-22,1 0 34,0 0-37,-1 0-7,1 0 5,-1 0-9,1 0-44,0 0 41,-1 1-45,0-1 57,1 0 62,-1 0-49,0 0 45,0 0-62,0 0 73,0 0-51,0 1 57,0-1-72,1 0 8,-1 0-3,0 0 20,0 0-91,0 0-6,1 1-17,-1-1-20,0 0 58,1 0-11,-1 0 13,1 0 76,-1 0-33,0 0 20,0 0-41,0 0 114,0 0-15,-1 1 114,1-1-53,-1 0 20,0 0-62,1 0 21,-1 0-89,1 0 47,-1 0-34,0 0-38,1 0-30,-1 0 6,1 0 10,-1 0-30,1 0 13,0 0-102,0 0 88,0 0-11,-1 0 56,1 0-26,0 0 60,0 0-3,0 0 12,0 0-6,0 0-30,0 0-3,0 0 17,-1 0-45,1 0 38,0 0-35,-1 0 55,1 0 10,-1 0-8,1 0 7,-1 0-32,0 0 76,1 0 13,-1 0 10,0 0-10,0-1-72,1 1 14,-1 0-10,0-1-16,1 1 13,-1 0-4,0 0 58,0 0 25,0 0-11,1-1-8,-1 1-2,0 0 4,0 0 7,0-1-21,1 1 3,-1-1-21,0 1 34,0-1-78,0 1 36,1-1-29,-1 1 44,0-1 51,0 1-35,1-1 32,-1 0 14,0 1-45,0-1 39,0 1-61,1-1-22,-1 1 12,0-1-12,0 1-37,0-1 48,1 0-45,-1 1 75,0-1-133,0 0 29,1 1-127,-1-1 118,0 0-37,0 1 29,0-1 1,1 1 57,-1-1 10,0 1 36,0-1-60,1 0 90,-1 1-14,0-1 95,0 0-48,1 1 0,-1-1-37,0 0 9,0 0-69,0 0 53,0 1-47,0-1 53,0 0-73,0 0 6,0 0-22,0 1-26,0-1 32,0 0-17,0 0 16,0 0 85,0 1 19,0-1-4,0 0-12,0 0-25,0 1-17,0-1 35,0 1-47,0-1 20,0 1-17,0-1 25,0 0-63,0 0 56,0 1-54,1-1-26,-1 0 10,0 0-85,0 0 84,0 0-47,1 0 36,-1 0-27,0 0 21,0 1 20,0-1 18,0 0-19,0 1 74,0 0-55,0-1 60,0 1-63,0 0-10,0-1 11,0 1-2,0 0-47,0 0 49,0 0-50,0-1 58,0 1-28,0 0 15,0 0-19,0-1 52,0 1-22,0 0 17,0-1-30,0 1 56,0 0 19,0-1 8,0 1-16,-1 0-1,1-1 11,0 1 21,0 0 41,0 0-69,-1 0 31,1-1-38,-1 1-41,1 0 39,0 0-38,-1 0-44,0 0 11,0 0-71,1-1 76,-1 1-69,1 0 89,-1 0-70,0 0 76,1 0 23,-1-1-17,0 1 14,1 0 49,-1 0 9,1 0 16,-1-1-16,0 1-48,0 0-11,0 0 32,0 0-69,0 0 42,0 0-25,0 0 40,0 0-50,0 0-22,0-1-15,0 1 5,0 0 33,0 0-2,0 0-7,0 0 1,0 0 16,-1 0-15,1 0 12,1 0 0,-1 0 2,-1-1 6,2 1-51,-2 0-10,2 0-3,-2-1 11,1 1 13,0 0 18,0-1-22,-1 1 64,1 0 11,-1-1-6,0 1-7,1 0 47,-1 0-14,1-1 83,-1 1-48,0 0-26,1-1-17,-1 1-16,0 0-63,1 0 3,-1-1-3,0 1 10,0-1 39,0 1 1,1-1-21,-1 1 23,0 0-19,0-1 13,1 1-32,-1 0 64,0 0-52,0-1 52,0 1-17,1-1-15,-1 1 30,0 0-30,1 0-66,-1 0-22,0 0-2,1-1 17,-1 1-23,1 0 18,-1 0-96,0 0 77,1 0-3,-1 0 44,1 0-13,-1 0 71,1 0-64,-1 0 61,0 0 54,0-1-16,1 1 111,-1 0-115,0 0 121,0 0-86,0 0 103,0 0-60,1 0-7,-1 0-36,0 0 22,0 0-153,1 0 44,-1-1-108,1 1 100,-1 0-105,1 0 70,-1 0-103,1 0 78,0 0-27,-1 0 41,0 0-5,1 0 88,0 0-45,-1 0 56,1 0-82,0 0 143,-1 0-29,1 0 121,0 0-72,0 0 6,-1 0-34,2 0-22,-1 0-43,0 0 0,-1 0 5,2 0-29,-1-1 6,0 1-19,0 0 7,-1 0 14,1 0 6,0 0-14,0 0-3,0 0 53,-1 1-54,2-1 51,-2 0-91,2 1 44,-1-1-35,1 0 47,-1 0-87,1 1 17,-1-1-80,0 0 29,1 0-11,-1 0 40,1 0-3,-1 1 67,1-1-29,-1 0 22,0 0-37,1 0 61,-1 0-52,1 0 51,-1 0 13,1 0-36,-1 1 54,0-1-63,1 0 26,-1 0-17,0 1 23,0-1 26,-1 0-24,1 0 29,0 1-38,-1-1 78,1 0-12,-1 1 73,1-1-80,0 0 12,0 0-53,-1 1 15,1-1-54,0 0-3,0 0-3,0 0 31,0 0-119,0 0 37,0 0-141,0 0 125,0 0 15,0-1 45,0 1 10,-1-1 7,2 1-8,-1-1 3,0 1-18,1-1-312,0 0 81,0 1-208,-1-1-466,1 1 245,1 0-368,-1 0 615,1 1 230,0-1 229,1 2 0,-1 0 0</inkml:trace>
  <inkml:trace contextRef="#ctx0" brushRef="#br0" timeOffset="9">168 703 9502,'5'0'0,"-2"0"17,0 0 5,-1-1 72,0 1 40,0 0 60,-1 0-14,1-1-9,-1 0 82,-1 1-16,1 0 96,-1-1 50,0 1-70,0-1 40,-1 1-91,0-1-18,-1 0-9,0 1-29,-1 0-27,0-1 33,0 1-20,-2 0 86,0 0-130,1-1-7,-2 1-57,1 0 11,-1 0-13,0-1 51,0 0-46,0 1 58,0-1-5,1 0-6,-1 1 6,1-1-48,1 0 19,0 0-25,2 1 14,-1-1-43,2 0-37,-1 1 27,1 0-309,1 0 228,0-1-261,1 1 53,1 0 62,-1 0-124,2 0 113,1 0-72,0 0 49,0 0-84,1 0 64,0 0 40,1 0 20,0 0 18,0 0 147,1 0-63,-1 1 132,0-1-110,0 0 77,-1 1-49,1 0 70,-2-1 86,0 1-25,-1-1 55,0 1-63,0-1-7,-1 1 9,-1-1 5,0 0 17,-1 1-22,0-1-10,0 0-16,0 0 18,-1 0-42,0 0 43,-1 0-9,0 0 11,-1 0-1,-1-1-7,1 1 1,-1 0-18,-1 0 25,0-1-16,0 1 28,0 0-9,-1 0 25,0 0-125,0 0 17,-1 0-86,2 1 82,-2-1-56,2 0 32,-1 1-16,2-1-68,-1 0 58,2 1-73,0-1 57,0 0-52,1 0 68,1 0-36,0 0-85,0 0 44,2 0-132,0 0 40,1 0 32,2 0-42,0 0 97,2 0-25,0 0 58,1 0-24,0-1 73,0 1-53,0-1 62,0 1-77,1-1 94,-1 1-24,0-1 97,0 0-82,-1 0-14,-1 1-34,0-1-4,-2 0 70,0 1-27,-2-1 32,1 0-38,-2 1 196,1-1-34,-2 1 128,1-1 29,-2 0-101,-1 0 85,0 1-92,-1-1 28,0 1-37,-1 0 75,0-1-108,-1 1-23,1 0-75,-1 0 42,0 0-197,0 0 109,0 0-153,0 0 70,0 0 65,0 0-53,0-1 79,1 0-93,0 1 107,0-1-89,1 1 81,0-1 74,1 1 0,0 0 77,1-1-128,1 1 27,0 0-54,1 0-47,1 0 30,2 1-96,-1-1 92,1 1-116,1-1 68,0 0-129,0 1 41,0-1 55,1 0-20,-1 0 34,0 0 30,1 0-66,-1 0 79,0 0-68,1 0 87,-1-1 0,1 1 22,-1-1 125,-1 1-78,1 0 128,-2-1-129,0 1 104,-1 0-21,0-1 66,-1 1 23,-1 1-113,-1-1 21,-1 1-119,-1-1 67,1 1-60,-2-1 80,1 1-86,-1-1 13,0 0-31,-1 1 1,1-1 53,0 0-29,-1 0 21,1 0 25,0 0-16,0 0 22,0 0 90,1 0-31,-1 0 115,2 1-95,0-1-204,1 0 4,0 1-130,1-1 109,0 1-65,1-1 50,1 1-95,0 0-15,1 0 42,1 0-53,1-1 69,0 1-23,1-1 4,0 1-31,0-1 117,1 1-40,0-1 90,0 1-98,1-1 100,-2 0-5,1 0 63,0 1-30,-2-1 4,0 0-13,0 1 22,-2-1 36,0 1-64,0-1 31,-1 0-35,-1 0 65,0 1 1,-1-1 61,-1 0 40,0 0-33,-1 0 70,-1 0-110,0 0 133,0 0-89,0 0 103,-1 0-63,0 0 14,1 0-54,-1 0 36,0 1-73,0-1-53,1 0-34,0 0 14,0 0-42,0 0 61,1 0-15,1 0-76,0 0-43,0 1-39,1-1-47,0 1-170,0-1 65,1 1-130,1-1 167,0 1 47,1 0 62,0 0-8,2 0 127,0-1 0,1 1 66,0 0-93,0 0 77,1 0-59,0-1 109,-1 1-81,1 0 30,-1-1-69,0 0 79,-1 1-75,1-1 77,-2 0-68,1 1 26,-2-1-32,0 0 3,-1 0 43,0 0 36,-1 0-2,-1 0-4,-1 0 72,-1 0-30,0 0 101,-1 0-47,-1 0-1,0 0-35,-1 0 16,0 0-129,-1 0 73,1 0-69,-1 0 94,1 0-21,1-1 13,-1 1-17,1 0 31,1-1 8,1 1 2,0 0-3,1 0-99,0 0-10,1 0-11,1 0-247,0 0 106,0 0-171,1 0 134,1 0 70,1 0 3,0 0 25,0 0 25,1 0 10,0 0 17,1 0-60,0 0 156,1 0-70,-1 1 158,1-1-118,0 1 128,-1-1-70,0 0 92,-1 1 0,1-1-63,-1 0 79,-1 1-96,-1-1-45,0 0-78,-1 0 13,0 0 111,-1 0 43,-1 1 78,-1-1-58,-1 0-2,0 0-41,0 0-12,-2 0-55,1 0 18,-2 0-15,0 0-97,0 0 27,0 1-100,-1-1 115,1 0 137,1 0 21,0 0 96,2 0-109,-1 0-123,1 0-25,1 0-105,0 1 14,1-1 16,1 1-16,-1-1 79,1 1-80,1-1 60,0 1-82,1 0-69,0 0 26,2-1-54,-1 0 44,1 1 35,1-1-25,0 0-4,0 1 0,1-1 187,0 0-19,0 0 130,-1 0-27,0 0-62,0 0 58,0 0-87,-1 0 74,-1 0-34,0 0 34,-1-1-9,0 1-36,-1 0 2,0 0-19,-1 0 6,-1 0-20,-2 0-1,1 0 22,-2 0-25,0 0 25,0 0-34,-1 0 13,1 0-3,-1 0 9,0 0 96,1 0-25,0 0 84,0 0-35,0 0 16,1 0-46,0 0 6,-1 0-90,2 0 43,-1 1-36,1 0 63,0-1-132,1 1 45,0-1-113,0 1-132,0 0 62,1-1-115,0 1 123,0 0 21,1-1 5,0 1-22,1-1 140,0 1-19,1-1 115,0 0-84,0 0 69,1 0-49,-1 0 84,1 0-86,-1 0 74,1 0-31,0 0 48,-1 0-76,0 0 22,0 0-71,-1 0 77,0 0-69,0 0 33,-1 0-41,0 0 21,0 0 57,-1 0-48,0 0 48,0 0 72,-2 0-22,0 0 112,-1-1-115,-1 1 62,0 0-108,-1 0 72,0 0-132,0 0 70,0 0-64,0 0 116,0 0 1,1 0 9,0 0-15,0 0 14,1 1 1,1-1 7,0 0-17,1 1-167,0-1 30,1 0-111,-1 1-51,1-1 51,1 0-51,0 0 74,0 0-5,2 0 6,-1 0-33,1 0 41,0 0 71,0-1 4,0 1 37,1 0 8,-1-1-51,-1 1 18,1 0-35,0 0 70,-1 0 27,0 0 30,0 0 6,0 0-80,0 0 31,0 0-43,-1 0 18,1 0-9,-1 0-2,0 0 5,0-1 53,0 1 13,-1 0-1,1 0 44,-1 0-35,-1-1 6,1 1-5,-2 0-16,0 0-10,-1 1 19,0-1-4,0 0 3,-1 1 10,0 0-7,1 0-21,0 0 2,0-1-3,1 1 8,0-1-14,1 1 6,0 0-19,0-1-67,0 0 9,2 1-69,0-1 75,0 0-61,1 0 15,1 0 0,1 0-2,1 0 24,-1 0-42,2 0 17,0 0-69,-1 0 104,1 0-68,0 0 66,-1 0 60,1 0 33,0 0-6,-1 0 81,0 0-91,0 0 100,-2 0-90,0 0 66,-1 1-89,-1-1 66,0 0-4,0 0-25,-1 1 28,0-1-39,-1 1-2,-2-1 8,1 0-6,-1 0-6,-1 1 31,-1-1-25,0 0 31,-1 0-107,1 0-16,-2 0-3,1 0 15,-1 0 134,1-1-50,-1 1 41,2 0-62,-1-1 83,2 1-14,-1-1 78,2 1-136,0 0-25,1-1-41,0 1 17,1 0-13,1 0-8,1 0-6,1-1-237,1 1 116,1 0-177,2-1 132,0 1 16,1-1 25,1 1-35,0-1 31,1 1 229,-2 0-35,2-1 160,-1 1 3,0 0-91,-1 0 73,1 0-73,-2 0-32,1 1-7,-2-1 19,0 1-104,0 0 95,-1-1-101,-1 1 109,-1-1-150,0 1 35,-1-1-125,-1 0 60,0 0 128,-1 0 22,-2 1 51,0-1 33,-1 0-48,-1-1 15,0 1-22,-1 0-46,-1 0-12,0-1 30,0 1 28,0-1 37,1 1-17,-1-1 16,1 1-105,0-1 56,2 1-55,-1-1 39,2 1-18,0-1-10,1 1 4,0-1-45,1 1-7,1 0 0,1 0 10,0-1-197,1 1 52,1 0-177,2 0 145,0 0 29,1 0 70,1 0-28,0 0 184,1 0-58,0 0 122,0 0-65,0 0 8,0 0-53,0 1-11,-1-1 27,0 1 7,-2-1 76,-1 1-9,0-1 2,-1 0-35,-1 0 17,-1 1 1,-1-1-18,0 0 22,-1 0-56,0 0 75,-2 0 12,-1 0 6,-1 0-92,0 0-80,-1 0-2,0 0 34,-2-1-19,0 1 30,0-2-82,1 1 73,-1 1 77,0-1 44,1-1 3,0 1-12,0 0-70,1 1-4,0-1-3,1 0-24,1 0 20,0 1-7,2-1-113,0 1 37,1 0-116,1 0 137,1-1-219,1 1 112,1 0-159,1 0 116,1 0 50,0 0-14,1 0-2,0-1 73,0 1 30,0-1 12,1 1 0,0 0 93,0 0-9,0-1 107,-1 1-83,0 0 48,-1 0-35,-1 0 73,0 0 12,-2 0-35,0 0 83,-1 0-115,0 0 84,-1 0-47,-1 0 17,0-1 23,-2 1-84,0 0 18,-1-1-31,-1 1-58,-1-1 43,0 1-41,0-1-28,0 1 15,-1-1-70,0 1 82,0-1 14,1 1 31,-1-1-17,1 0 42,0 1-53,1-1 55,1 1-57,1 0-123,0 0 23,2-1-114,0 1 18,1 0 40,1 0-34,1 0 103,2 0-133,1 1 80,1-1-113,1 0 63,0 0 45,1 0 8,0 1-5,1-1 159,0 0-67,-1 1 132,1 0-119,0-1 103,-1 1-64,0 0 117,-1-1-67,-1 1-40,-1 0-17,0 0-11,-2-1-54,0 1 66,-1-1-62,-2 0 65,0 0 87,-1 0-18,-1 0 82,-2 0 0,0 0-29,-2 0 40,-1 0-91,0 0-50,-1-1-57,0 1 19,-1-1 8,1 0 88,0 0-36,0 1 37,1-1-94,-1 0-2,2 1-8,-1-2-7,2 2 62,0-1-42,2 1 24,0-1-17,1 1 20,1 0-2,1-1 0,0 1-272,1 0 60,2 0-179,1 0 142,1 0 15,1 0 37,0 0-32,1 0 86,1 0-10,0 0 38,0 0-38,-1 0 96,1 0-6,0 0 33,-1 0 31,0 0-97,-1 0 43,0-1 5,-2 1 6,0 0 79,-1 0-57,-1 0 183,0 0-94,-2-1 119,0 1-87,-2 0 31,0-1-32,-1 1 73,-1 0-107,-1-1 56,-1 1-51,0 0 32,0-1 16,0 1-30,0 0-1,-1 0-2,2 0-76,0 0 1,0 0-15,1 0-84,0 0 63,1 0-103,1 0 95,0 0-172,1 0 97,0 0-121,1 0 84,0 0-147,1 0 54,0 0-121,2 0 71,0 0 45,1 0-25,1 0 43,0-1 131,1 1-5,0 0 106,0 0-117,0 0 106,0-1-82,0 1 111,0 0 106,0 0-52,-1 0 109,0-1-91,-1 1 14,-1 0-26,-1 0 31,0 0 4,-1 0-7,0 0 49,-1 0-77,-1 0 64,-1 0-105,-1 0 59,0 0-57,-2-1-73,1 1-16,-1 0-14,0 0-33,0-1 57,0 1-5,0-1 11,0 0-137,0 0 29,0 0-117,0 0 52,0 0 157,1 0-92,0-1 128,1 2 147,0-1-22,2 0 150,0 1-120,0-1-157,1 1-29,0 0-27,0 0-231,2 0 136,0 1-169,1 0 143,1-1-28,1 1 42,0 0-70,1-1 8,0 1 35,1 0-52,0-1 39,-1 0 223,1 1-38,0-1 153,-1 1-107,0-1 174,-1 0-59,-1 1 166,0 0-89,-1 0-56,-1-1 36,0 1-31,-1-1-178,-1 1 28,0 0-155,0 0 58,-1-1 49,-1 1 6,0-1 18,-2 1-25,1-1-24,-1 0 7,0 0-23,1 0 99,-1 0-40,0 0 48,0 0-18,0 0-33,1 0 16,-1 0-9,1 0-32,0 0 21,-1-1-21,2 1-53,0 0 23,0 0-86,1 0-114,0 0 47,1 0-89,1 0 72,2 0 46,0 0 8,1 0 35,1 1-35,0-1-6,1 0-29,1 0 21,-1 0 91,0 1 31,0-1-18,0 0 197,0 1-93,-1-1 140,0 0-77,1 1 14,-2-1-5,0 1 45,-1-1-69,0 0 18,-1 1-51,-1-1 5,-1 1-3,0-1 95,-2 0-3,-1 1 74,-1-1-60,-1 0-9,-1 0-30,1 1 47,-2-1-76,1 0 43,-1 0-58,1 0-34,-1 0-3,1 0 16,0 0 3,1 0-55,1 0 2,-1 0-99,2 0-32,0 0 18,1 1-64,0-1 98,1 0-93,0 0 65,1 1-98,-1-1-64,2 0 50,-1 1-66,2 0 81,0-1 87,2 1-20,0-1 42,0 1-20,1 0 39,0-1-17,2 0 30,-2 1 68,2-1-24,-2 0 110,1 0-84,-2 1 88,1-1-54,-2 0 70,0 0-17,-2 0-71,1 0 30,-1 0 70,-2 0-3,0 0 109,-1 0-93,-1 0 84,0 0-58,-2 0 85,1 1-66,-1-1-39,0 0-21,-1 1-40,0-1-86,-1 0 14,1 0-63,-1 0 149,1 0-25,2 1 80,-1-1-90,1 0-44,1 0 23,1 0-26,0 1 34,0-1-154,2 0 10,0 1-90,0-1-78,2 1 94,1-1-96,1 1 98,1-1-49,0 0 38,1 0-69,-1 1 161,1-1-49,0 0 99,-2 0-103,1 0 153,-2 0-55,0 0 138,-1 0-106,0 0 42,0 0-16,-1 0-15,-1 0 101,0 0-81,0 0 118,0 0-102,-1 0 140,-1 0-94,1 1 99,-1-1-18,0 0-38,0 0 33,0 0-58,0 0-80,-1 1-26,1 0-14,0-1 21,-1 1-108,1-1 31,0 1-106,0 0 42,-1 0 49,1-1-38,-1 1 24,0 0 66,1-1-39,-1 1 73,1-1-1,0 1 35,1-1-8,0 0-9,0 1-97,0-1-1,1 0 10,0 1 7,1-1 94,0 0-41,1 0 45,0 0-113,2 0-11,-1 0-10,2 0 3,-1 0 25,1 1 1,0-1-11,0 0 54,-1 0-8,0 0 18,0 0-31,0 0 121,-1 0-21,-1 0 117,-1 0-121,0 0 211,0 0-38,-1 0 111,0 0-69,-1 0-106,0 0-18,-1 0-130,-1 0 33,0 0-110,0 0 23,-1 0 28,0 0-36,0 0 72,-1 0-141,-1 0 44,1-1-97,1 1 40,-1-1 294,1 1-64,0-1 182,1 1-94,1 0-106,0-1 28,1 1-225,0 0 43,1 0-127,0-1-88,3 1 79,-1 0-84,3 0 103,-1 0 42,1 0-9,-1-1-5,1 1-6,0 0 158,-1-1-33,-1 1 68,1 0 70,-2 0-105,0 0 110,0 0-67,-1 0 47,-1 0 127,0 0-11,1 0 81,-1 0-141,0 0-33,0 1-14,-1-1-42,1 0 86,0 0-79,1 0 69,-1 0-48,1 0 5,-1 0 5,2 0-20,-2 0-56,1 0 43,0 0-41,-1 0 70,1 0-20,-1 0 6,1 0-8,-1 0 9,0 0 48,0 0-175,0 0 59,0-1-188,1 1 82,-1 0 40,0 0 31,1 0 36,-1 0-22,0 0-3,2 0-8,-2 0 78,1 0 27,0 0-14,1 0-8,-1 0 51,0 0-17,0 0 125,0-1-120,0 1 57,0 0-50,-1 0 31,1-1-63,-1 1 10,0 0-55,0 0 7,0-1-10,0 1-3,-1 0 14,0-1-14,0 1-13,0-1-22,0 0 24,0 1 43,-1-1 0,1 0-13,0 1 79,0-1-34,0 1 100,0-1-88,1 1-62,-1 0-64,0 0 2,1 0 29,-1 0-21,0 1 25,1 0-80,0 0 0,-1 1 16,1 0-25,0-1 40,0 1-101,0 0 24,1 0-95,-1-1 127,1 0-4,0 1 53,0-1-11,0 0 19,0 0 34,0-1 4,0 1 11,0-1 9,0 0-28,-1 0 38,1 0-71,0 0 25,0-1-17,0 1 27,1-1-56,-1 0-1,0 0-11,0 0-62,1 0 23,-1 0-24,1-1 27,-1 1 32,0-1 26,1 0-30,-1 1 24,0-1 289,-1 0-57,1 1 193,-1 0 134,0 0-151,0 0 165,-1 1-180,0-1-24,1 1-29,-2 0 19,1 1-51,0-1-82,-1 1 11,1 1-53,0-1-177,0 1 34,0 0-122,0-1 125,1 1-240,0 0 50,-1 0-173,1-1 80,0 1 135,1-1-44,-1 0 61,0 0-17,1-1 51,-1 0-31,1 1 171,-1-1-59,0 0 122,0-1-87,0 1 50,0-1-45,1 0 18,-1-1 15,1 1-17,-1-1 62,1 0-46,0 0 144,0 0-79,0 0 104,-1 0-76,1 0 208,-1 0-69,1 0 155,-1 0-171,0 1 7,0 1-104,0-1 71,0 0-427,0 1 106,0 0-233,-1 0 201,0 1-122,1 0 90,0 0-115,-1 1-621,1-1 246,0 1-557,0 0 533,0 1-776,0-1 992,0 1-640,0 0 1090,0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43:19.847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72 1 8365</inkml:trace>
  <inkml:trace contextRef="#ctx0" brushRef="#br0" timeOffset="1">73 2 8479</inkml:trace>
  <inkml:trace contextRef="#ctx0" brushRef="#br0" timeOffset="2">947 87 9502,'0'-1'0,"0"0"294,0 1-50,1-1 200,-1 0-39,0 1-97,1 0 32,0-1-41,-1 1-55,0 0-30,0 0 85,0 1-92,0 0 93,0 2-109,0 0 44,-1 1-35,0 1 16,-1 1 133,1 1-84,-1 1 84,0 0-89,0 0 13,0 0-18,0 0 29,0 0-121,1-1-37,0-1-46,0 0 11,0 0-231,0-2 61,1 1-168,-1-1 146,1-1-306,0 0 111,0-1-271,-1 0 284,1-1-211,0 0-44,0 0-346,1-2 124,-1 1 102,1-3-64,0 1 224,0-1 17,0 0 242,-1 0 239,1-1 0,0 1 0</inkml:trace>
  <inkml:trace contextRef="#ctx0" brushRef="#br0" timeOffset="3">928 167 9883,'1'0'814,"-1"0"-456,1 1-62,0-1 70,0 1-145,0-1 102,0 0-109,0 1 102,0-1-54,0 1 2,1 0-53,-1-1-1,0 1-124,1-1 0,-1 1-16,1-1 13,0 1-251,0-1 90,0-1-198,1 1-194,-1-2 170,1 1-262,0-1 284,-1-1-127,1 1 132,0-2-170,0 1 275,0 0 25,0-1 97,-1 0-44,1 0 220,0 0-69,0 0 183,-1 0-151,1-1 81,-1 1-35,0 1 80,0-1 289,-1 1-151,0 1 268,0 0-265,0 1 322,-1 1-190,0 0 226,0 1 12,-1 1-221,0 2 123,0 1-235,-1 0 8,0 1-88,0 2 45,-1-2-95,0 1-169,1-1 26,0 1-128,0-2 6,0 1 18,0-1-36,1 0-435,-1-1 158,2 0-345,-1-1 375,0 0-822,1-1 302,-1 0-571,1 0 592,-1-1-315,1 0 701,0 0-374,1-1 750,0 0 0,0 0 0</inkml:trace>
  <inkml:trace contextRef="#ctx0" brushRef="#br0" timeOffset="4">760 133 9502,'-2'-2'129,"2"1"-7,0 0 121,0 1 84,0-1-54,0 0 104,1 0-158,-1 0 187,1 0-122,-1 0 141,1 0-21,-1 1-92,1-1 32,-1 0-87,0 1 33,1-1-22,-1 0 47,0 0-40,0 0-13,0 0 5,0 1-60,0-1 14,0 0-83,-1 0 22,0 1-29,-1 0 51,1 0 12,-1 0 16,0 0-25,-1 2 21,1 0 1,-1 0 0,0 1 61,1 0-64,-1 1 56,1-1-66,0 1-178,1-1 0,1 0-95,0 0-340,0 0 150,0-1-281,0 0 304,1-1-620,1 1 245,0-2-530,-1 1-110,2-1 348,-1 1 16,0-1 473,1-1 424,-1 1 0,2 0 0</inkml:trace>
  <inkml:trace contextRef="#ctx0" brushRef="#br0" timeOffset="5">682 167 9502,'-2'-3'137,"1"1"-43,1 1 78,-1-1-92,0 1 249,0 0-68,0 0 189,0 0 151,0 1-166,0 0 190,-1 0-252,0 0 47,0 0-113,1 1 66,-1 1 57,0 0-90,0 2 70,0-1-101,1 1 26,0 0-48,-1 1 74,2-1-213,0 0-7,-1 0-135,2-1 71,-1 0-151,2 0 83,0-2-85,1 0-378,0 0 176,0-1-335,1 0 333,-1-1-268,0 0 165,0-1-283,0 0 262,-1 0-2,-1 0 118,1-1-39,-2 0 30,1 0 45,-1 0-16,0-1 89,0 2-46,-1-1 24,0 0-16,0 1-42,-1-1 29,1 1 14,0 1 17,1-1 126,-1 2 15,0-1 58,1 1 0,0 0 0</inkml:trace>
  <inkml:trace contextRef="#ctx0" brushRef="#br0" timeOffset="6">788 189 9502,'-3'-1'2015,"1"1"-1365,1-1-240,-1 1 0,1 0-114,-1 0 30,1 0-52,0 0 62,-1 1-13,1 0-44,-1 1 46,0 1-105,0 0 151,0 0-92,1 1 95,-1 0-99,1 0 49,-1-1-31,2 1 65,0-1-365,1 0 29,0-1-219,1 0 135,1-1-68,0 0 55,1-1-56,0 0-433,0-1 186,0 0-392,0-1 375,0-1-146,0 1 165,-1-1-137,0 0 154,-1 0 214,0 0-15,0-1 147,-1 1-97,-1-1 14,0 1-47,0-1-3,-1 1-300,0 0 67,-2 0-180,1 1 47,-2 1 310,2-1-62,-2 2 264,0 0 0,0 0 0</inkml:trace>
  <inkml:trace contextRef="#ctx0" brushRef="#br0" timeOffset="7">1015 196 9502,'-2'1'593,"2"-1"-301,0-1 765,0 1-817,0-1-35,0 1-26,0-1 65,0 1-35,0 0 98,0-1-68,0 1-47,0 0-15,1 0-32,0-1 33,0 0-22,0 1 18,0-1-7,1 0-26,-1 0 41,1 1-47,0-1 69,0 1 1,0-1-1,1 1-13,-2 0-48,1 0-9,0 2 9,-1-1-12,1 1-56,-2 0 0,1 1-11,0 0-55,-1 0 59,0 1-70,0-1-136,-1 1 64,0-1-127,0 1 110,-1 0-46,0 0 38,-1 0-52,1 0 56,-1 0 282,-1 0-46,0 0 191,1 0-131,0-1 240,0 1-80,1-1 196,0-2-287,1 1-55,0-1-114,0 0-27,2 0-11,-1-1-11,2 0 28,0 0-7,1 0-15,1 0 1,0 0 19,-1 0-241,1 0 33,0 0-196,-1-1-501,1 1 248,-1 0-439,-1-1 458,1 1 273,-1 0 145,0 0 142,0 0 0,1 0 0</inkml:trace>
  <inkml:trace contextRef="#ctx0" brushRef="#br0" timeOffset="8">14 1002 9502,'-1'2'73,"1"-1"316,0-1 78,-1 0-41,1 0-253,0-1-62,0 0 56,0 0 14,0 0 22,0 0 20,0 0-29,0 1-12,0-1-11,0 1 45,0-1-5,0 1 62,-1-1 36,1 1-54,0 0 53,-1-1-109,1 1 59,0 0-51,-1 0 12,1-1-30,0 1-77,-1-1 14,1 0-1,0 0 10,-1 0-49,1-1 30,-1 1-44,1-1 5,0 0 1,0 0-11,0 0-44,0-1 43,0 1-63,0-1 30,0 1-36,0-1 55,0 0-25,1 0 41,-1 0 61,0 1-54,1-1 58,-1 0-60,0 0 65,0 0-47,0 0 49,0 1 10,0-2 40,0 1-12,0 0 44,0 0-108,0-1 48,0 1-47,0-1-33,-1 0-34,1 0 12,-1 0-1,1 0-41,0 0 17,0-1-89,0 0 90,0 1-94,1-1 66,-1 0-114,1 1 76,0-1-10,-1 0 54,1 1-5,-1-1 22,1 0-23,0-1 18,0 1-32,-1 0 26,1-1-17,0 1 19,-1-1-82,0 0 20,1 0-76,-1 1 81,1-1-56,-1 1 24,0 0-17,0 0 85,0 0 59,0 0 11,0 0 21,0 1-52,0 0-2,0 0-8,0 0 33,0 1-46,0-1 72,0 1-77,0-1-27,0 1 41,0-1-36,1 1 73,-1-1-96,0 0-15,0 0-17,1 0-33,-1-1 96,1 1-49,-1-1 107,1 1-61,0-1 60,0-1-69,-1 1 18,1-1-8,0 1 10,0-1 1,0 1-6,0-1 16,-1 1-12,1 0 20,0 0-6,-1 1 3,0-1-3,0 1-51,1 0 29,-1 1-33,0 0-7,0-1-19,0 1 1,0-1 2,0 1 11,0-1 20,-1 1-25,1-1 30,0 0-10,0 0-4,0 0-1,0 0-8,0 0 60,0 1-6,0-1 18,0 0 36,-1 0-15,1 0 0,0-1 37,-1 1-34,1-1 0,0 1 11,0 0-53,0 0 15,0 0-7,0 0 1,0 1-55,0-1 41,0 1-49,0 0 61,0 0-18,0 0 10,0 0-26,0 1 25,0-1-18,0 0 18,0 0-26,0 1 16,0-2-19,0 1 22,0 1-62,0-2-11,1 1-6,-1 0 15,0 0-6,0-1-13,0 1-16,0-1 21,-1 0 67,1 1-11,0-1 2,0 1 21,0-1-45,0 1 44,0 0 5,0 0 19,0 0 5,0 1-11,0-1 24,-1 0-46,1 1 66,0 0-70,0-1-7,-1 1 5,1 0-10,0 0 17,-1 0 13,1 0-10,-1 0 62,1 0-51,-1 0 43,1 1-56,0-2 56,0 2-40,-1-2 44,1 2-48,0-1 49,0 0 24,0 1-5,0-1 12,0 1-83,0-1 38,-1 0-34,1 0-20,0 0 28,0 0-34,0 0 49,0 0-47,0 0-10,0 1-17,0-1-24,0 0 18,0 1 8,0-1-8,0 0 20,0 1 1,-1-1-7,1 1 10,0-1-32,0 0 18,-1 0-23,1 0 28,0 0-3,0-1-2,0 1-3,0 0 35,0-1-16,0 1 18,0 0 52,0 0-52,0 0 53,0 0-66,0 1 41,0 0 20,0-1-1,0 1 2,0 0-43,0 0 13,0 0-8,0 0 16,0-1-57,0 1 5,0-1-83,0 1 60,0-1-20,0 1 66,0-1 38,0 1-29,0 0 22,0-1-38,0 0 37,0 1-24,0 0 34,0 0-43,0 0-29,0 0 23,0 0-14,0 0-32,0 0 51,-1 0-51,1 0 63,0 0-24,0 0 12,0 0-17,-1 1 60,1-2-33,0 1 27,0 0-43,0 0-41,0 0 32,0 0-25,0-1 34,0 1-52,0 0 37,0 0-38,0 0 57,0 0-2,0 0-2,0 0-9,0 0 9,0 1-15,1-2 14,-1 1-116,1 0 25,0 0-94,0-1 97,0 1-244,0 0 110,1-1-177,0 0 139,-1 0-510,2 0 166,-1 0-129,1 1 391,1-1 358,0 0 0,0 1 0</inkml:trace>
  <inkml:trace contextRef="#ctx0" brushRef="#br0" timeOffset="9">597 256 9502,'-1'0'0,"0"-1"80,1 1-48,0 0 73,0-1 271,0 0-70,0 0 215,1 0-225,-1-1 40,1 1-92,0-1 111,0 1 98,0 0-76,0 1 90,-1-1-123,1 0 55,-1 1-51,0 0 42,0 1-105,0 1 239,0 0-103,0 1 164,0 1-42,-1 0-159,1-1 66,-1 1-116,1-1-158,0 0 19,0 0-95,1-2-59,0 1 22,1-1-63,0 0 78,1-1-285,-1-1 108,1 0-193,0-1 180,-1-1-473,1 1 78,-1-2-333,0 1 3,-1-1 293,-1 0-106,1 1 245,-1 0-2,-1-1 89,0 1-42,-1 1-178,0-1 131,-1 1-169,1-1 226,-1 2 175,1-1 78,-1 1 97,0-1 0,0 1 0</inkml:trace>
  <inkml:trace contextRef="#ctx0" brushRef="#br0" timeOffset="10">696 265 9502,'-1'-3'758,"0"2"-146,0 0 486,1 0-164,0 0-332,0 0 71,-1 0-271,1 0 9,0 1-111,-1-1 57,1 1-100,-1 0-145,0 1 41,-1 1-75,0 0 119,0 1 26,1 0-15,-1 0-14,0 1 137,1 0-34,0 0 114,0-1-341,0-1-29,1 1-169,0-1 107,0 0-159,0-1 66,1 0-129,0 0-152,0-1 124,-1 0-157,1 0 170,0 0-137,-1 0 46,1-1-122,0 0 115,-1 0-82,0 0 55,1-1-63,-1 1-332,0 0 212,0-1-75,0 1 331,-1 0 310,0-1 0,0 1 0</inkml:trace>
  <inkml:trace contextRef="#ctx0" brushRef="#br0" timeOffset="11">755 283 9502,'-1'-1'1162,"0"-1"-913,1 1-116,0 0-60,0-1 0,1 1 145,-1 0-22,0-1 91,1 1-24,-1 1 77,0-1-102,0 1 207,0 1-163,-1 1 102,0 0-91,1 1 48,-2 1-50,2-1 50,-1 1 124,1 0-117,-1 0 118,1 0-145,0-1-143,1-1 4,-1 1-62,2-1-104,-1 0 41,2-1-119,0-1 119,0 0-78,0 0 97,0 0-92,1-1 104,-1-1-259,0 0 96,-1-1-209,1 1 35,-2-1 44,0 1-22,0-1 56,-1 0-199,0 0 53,-1 0-153,0 0-172,0 1 172,-2 0-168,1 0 254,-1 0-375,0 1 174,1 0-81,-1 1 331,0-1 335,0 1 0,0 0 0</inkml:trace>
  <inkml:trace contextRef="#ctx0" brushRef="#br0" timeOffset="12">248 353 9502,'-2'2'365,"1"-2"-221,1 1-9,-1-1 23,1 0 38,-1 0 26,1 0 43,-1 1 273,1-1-208,0 0 423,0 0-79,0 0 183,0 0-224,0 1-24,0-1-386,0 0 114,0 0-63,0 1 3,0-1-60,0 1-2,0 0-59,-1-1-5,1 0 1,0 1 13,0-1-6,0 0 90,0 0-106,0 1 52,0-1-219,0 0 45,0 1-127,1-1 127,-1 0-91,0 0 57,0 0-35,1 0 28,-1 0-6,0 0 60,1 1-63,-1-1-2,0 0 29,1 0-40,-1 0 46,0 0-46,0 1-27,1-1 4,-1 0-22,0 0 78,1 0-31,-1 0 29,1 0-2,-1 0-10,0 0 11,1 0-18,-1 0 134,0 0-88,0 0 105,1 0-105,-1 0-19,0 0 12,0 0-14,0 0 9,1 0 60,-1 0-49,1 0 49,-1-1-72,0 1 12,1 0-12,-1 0 5,0 0 7,1 0-5,-1 0 16,0 0-69,1 0 51,-1 0-52,0-1 62,0 1-3,1 0-4,-1 0 0,1 0 4,-1 0-7,0 0 5,0 0-10,1 0 48,-1 0-32,0 0 35,1 0-41,-1 0 6,0 0 0,1 0 2,0 0-46,0 0-14,-1 0 0,1 0 9,0 0 72,0 0-25,0 0 18,-1 0-28,1 0 43,0 0 15,-1 0 2,1 0-7,0 0-45,-1 0 2,1 0 20,-1 0-14,1 0 25,-1 0-23,0 0-2,1 0 1,-1 0-1,1 0 8,-1 0-52,0 0-19,1 0-14,-1 1 19,1-1-25,-1 0 55,1 0-61,0 0 27,-1 0-19,1 1 4,-1-1-15,1 0 53,-1 0-25,1 0 24,0 0 42,-1 0-30,1 0 32,-1 1-47,1-1 62,-1 0-42,1 1 55,-1-1-66,1 0 47,0 0-26,-1 1 29,1-1-32,-1 1-5,1-1 4,0 0-2,0 1 2,0-1-1,-1 1 1,1-1-7,0 0 2,-1 1-4,1-1 3,0 1-21,-1-1 14,1 0-16,-1 1 19,1-1 65,-1 1-47,1-1 49,0 1 1,-1-1 17,1 1 10,-1 0-17,0-1-6,1 2-35,-1-2 47,0 1-90,1 0 1,0 0-8,-1 0 19,0 0-34,0 0 52,1-1-59,-1 1 17,0 0 34,0 0-52,1 0 53,-1 0 48,0-1-35,0 2 33,0-2-54,1 1 66,-1 0-44,0 0 64,1 0-80,-1 0 16,0 0-1,0-1 6,0 2-13,1-1 8,-1 0-15,0 0 23,1 0-44,-1 0 30,0 1-43,1-1 22,-1 0 0,1 1-3,-1 0 5,0-1 70,1 0 8,-1 1 10,0-1 25,0 1-81,1 0 34,-1-1-36,0 1-32,0 0 24,0 0-22,0 0 36,0-1-6,0 1 4,0 0-9,0-1 5,0 1-1,0 0 1,0 0 28,0-1-20,0 1 16,0 0-28,0 0 64,0 0-41,1 0 57,-1 0-66,0 0-14,0 0 9,1 0-7,-1 0 19,0 0 27,1 0-20,-1 0 17,0 1-58,0-2 25,0 2-22,0-1 28,0 0-27,0 1 13,0-1-19,0 0 12,0 0 14,0 0-12,1 0 13,-1 0-37,0 0 21,0 0-23,0 1-6,1-1 27,-1 0-31,0 1 35,0-1 32,1 0-24,-1 1 30,0 0-44,0-1 3,0 1-4,0-1 2,0 1-8,0 0 10,0-1-10,0 1 15,0-1-46,0 1 34,0 0-36,0-1 43,0 1-51,0-1 33,0 1-37,0-1 17,0 0 21,0 1-29,0-1 48,0 0-21,0 0 20,0 0-20,0 0 55,0 0-39,0 0 42,0 0-48,0 0 0,0 0 6,0 0-4,0 0 12,0 1-22,0-1 18,0 0-19,0 1 53,0-1-28,0 1 28,0-1 11,0 1-17,0-1 22,0 0-30,0 1-43,0-1 21,0 0-16,0 0 25,0 1-49,0-1 34,0 0-35,0 0 48,0 1-41,0-1 27,0 1-41,0-1 27,0 0-3,0 1-3,0-1-4,0 1 23,0-1-20,0 1 20,0 0-51,0 0-7,0 0-3,0 0 11,0 0-48,-1 0 19,1 0-83,0 0 84,-1 0 15,1 0 33,-1 0-3,1 0 30,-1 0-52,1 0 47,0-1-9,0 1 22,-1 0 3,1 0-9,0-1 4,0 1-27,0 0 45,0 0-45,0-1-21,0 1 15,0-1-17,0 1 30,0-1-71,0 0 49,0 1-63,0-1 108,0 0-38,0 0 30,0 1-23,0-1-9,0 0 11,1 1-12,-1-1-47,0-1 39,0 2-35,0-2 51,0 2-75,0-2 55,0 1-63,0 0 74,0-1-7,0 1 0,0 0-1,0 0 35,0-1 11,0 1 1,0 0-11,0 0 30,0-1 18,0 1 17,0 0 4,0 0-57,0-1 4,0 1 9,0-1-72,1 1 14,-1-1-26,0 1 27,0-1-8,0 1-8,0-1-9,0 0 27,0 0 21,0 1 5,0-1 30,0 0-44,0 1 46,0-1-52,0 0 53,0 0-34,0 0 40,0 0-35,0 1 6,1-1 11,-1 0-5,0 0 9,0 0-61,0 0-2,0 0-11,1 0 7,-1 0 39,0 0-1,0 0 22,1-1-17,0 1 20,-1-1-30,0 1 29,1-1-21,-1 1 24,1-1-25,-1 1-36,0-1 26,1 1-22,-1-1 34,1 1 0,-1-1 0,0 1-8,1 0 13,-1 0-11,0 0 9,1-1 6,-1 1-9,0 0 10,1 0-15,-1-1-13,1 1 9,-1-1-7,1 1 13,-1-1 0,1 1-2,-1-1 4,1 0-34,0 0 25,-1 0-25,1 0 27,0 0 14,-1 0-15,1 0 14,0 0 37,-1 0-35,1 0 39,0 0-52,0 0 38,-1 0-26,1 0 33,0 0-36,0 0 20,-1 0-15,1 1 17,-1-1-16,1 0-37,0 0-14,-1 0-2,1 0-24,0 0 58,-1 0-23,1 1 22,-1-1 12,1 0-16,0 0 3,0 0 36,0 0-32,-1 0 36,1 0-37,0 0-25,0 0 20,0 0-16,-1 0 31,1 0-2,0 0 6,0 0-7,0 0 65,0 0-49,0 0 49,0 0-20,0 0 12,0 0 3,0 0-7,0 0-33,1 0 2,-1 1 2,0-1 11,0 0-51,0 0 50,0 1-47,1-1-16,-1 0 36,0 0-50,0 0 62,0 1-25,1-1 17,-1 0-27,0 0 56,0 0-34,0 0 33,1 1-37,-1-1 64,0 0-43,0 0 46,1 1-51,-1-1 6,1 0 6,-1 0-2,1 0 9,-1 1-36,1-1 28,-1 1-26,0-1-27,1 0 34,0 1-40,-1-1 36,1 0 4,-1 1-11,1-1 12,-1 1 27,1-1-18,0 1 20,-1-1-30,1 0 4,-1 0-3,1 1 6,0-1-3,-1 0 1,1 0 0,0 0 5,-1 0 21,1 0-11,0 0 11,0 1-2,0-1-15,-1 0 16,1 0-19,0 0 6,0 0-5,-1 1 8,1-1-8,0 0 18,-1 0-12,1 1 13,0 0 9,-1-1-14,1 0 16,0 0-21,0 0 34,0 0-23,0 1 25,-1-1 10,1 0-31,0 0 40,0 0-45,0 0-47,0 0 33,0 0-37,0 0 50,0 0-57,0 0 40,1 0-46,-1 0 41,-1 0 7,2 0-11,-1 0 4,0 0-23,0 0 14,0 0-18,1 0 16,-1 0 8,0 0-9,1 0 11,-1 0 0,0 0 1,1 0-1,0-1 1,-1 1 10,1 0-9,-1 0 9,1 0-5,0 0-4,0 0 5,0-1-6,0 1-12,-1-1 9,2 1-8,-1 0 3,0-1 7,0 1-7,0 0 7,0 0-42,0 0 30,0-1-32,0 1 38,0 0-16,0 0 7,1 0-10,-1 0 8,1 0-42,-1 0 26,0 0-31,0 0 15,1 0 24,-2 0-28,2-1 41,-1 1-16,0 0 15,0 0-18,0 0 44,0 0-30,0-1 32,0 1-37,0 0 32,-1 0-20,1 0 23,-1 0-24,1 0-3,-1 0 7,1 0-3,-1 0 2,1 0 2,-1 0-4,1 0-13,-1 0 8,1 0-9,-2 0 12,2 0 3,-1 0-2,0 0 0,0 0-3,0 0-22,0 0 15,-1 1-16,1-1-26,0 0 34,0 0-37,0 0 44,0 0 12,-1 0-11,1 0 11,-1 0 19,1 0-23,-1 0 23,1 0-32,0 0 24,0 0-16,-1 0 20,0 0-25,1 0 21,0 0-14,-1 0 20,0 0-6,0 0-4,1 0 6,-1 0-8,0 0 1,1 0-1,-1-1 1,0 1-3,0 0 0,0 0 1,0 0-2,1-1 4,-1 1-2,0 0 5,1 0-5,-1-1 2,0 1-2,1 0 2,-1-1-2,0 1 0,1-1 0,0 0 0,-1 0 13,1 1-9,-1-1 10,1-1 29,-1 1-29,0 0 31,1 0-37,-1 0 9,0 0-4,0 0 7,0 0-5,0 0 1,0 0 3,1 0-1,-1 0-72,0 0 49,0-1-52,0 1 68,1-1-39,-1 1 26,0 0-35,0 0 89,1-1 4,-1 1 9,-1 0-18,1 0 14,0 0 15,0 0 6,0 0-6,0 0-18,0 0 25,0 0-9,0-1 69,0 1-86,0 0 66,0-1-66,0 1-40,0-1 24,0 1-31,0-1-24,0 0 16,1 0-69,-1 1 55,0-1-61,0-1 74,0 2-57,1-1 71,-2 0 27,1 0-18,0 0 22,0 0-49,0 0 7,0-1-11,0 1 12,0 0-37,0 0-9,0 0 0,0-1 74,0 1-12,-1 0 50,1 0-63,0 0 43,-1 0 10,1 0 4,0 0-10,-1 0-62,1-1 16,0 1-11,-1-1-15,1 1 36,-1-1-34,1 1 47,-1 0-21,0-1 14,0 0-16,1 1 51,-1-1-31,0 0 22,0 1-36,1-1-35,-1 0 27,0 0-21,1 1 28,-1-1 6,0 0-5,0 1 7,1-1 35,-1 0-24,0 1 27,0-1-37,0 0-33,1 1 22,-1-1-23,0 0 10,1 0 14,0 0-14,-1 0 18,0 0-83,1 0 19,-1-1-75,0 1 70,1 0-51,-1 0 65,0 0-35,1 0 91,-1 0 11,1-1-4,-1 1 34,0 0-28,0 0 10,1 0-7,-1-1-17,0 1-11,0 0 18,0 0-7,0 0-16,0 0 30,0 0-24,0 0 28,0 0-5,0 0-3,0 0 1,0 1 59,0-1-52,0 0 55,0 0-71,0 0-32,0 0 25,0 0-20,0 0 0,0 0 28,0-1-30,0 1 35,0 0 69,0-1-48,0 1 51,1 0-71,-1 0 1,0-1-6,0 1 6,1 0-80,0 0 19,-1-1-67,1 1 71,-1 0-85,1 0 56,-1 0-91,0 1 18,0-1 46,1 0-3,-1 1 42,0-1 70,0 1-71,0 0 51,0-1-57,0 1 54,0-1 23,1 1 3,-1-1 56,0 1-80,0-1 44,1 1-30,-1-1-86,0 1 71,0-1-68,1 1 10,-1-1 35,0 1-46,0-1 56,0 1 65,1 0 17,-1 0-3,0 0-14,0 1-17,0-1 15,0 1 7,0-1-51,0 1-8,0 0-33,0 0 58,0-1-50,0 1 14,0 0-18,0-1-47,1 1 11,-1-1-17,0 1 20,0 0 15,0-1 28,0 1-50,0-1 41,0 1 26,0-1 28,0 1 0,0 0 34,0 0-26,0 0 2,0 0 7,0-1-45,0 2 15,0-1-8,0 0 2,0 0-3,0 0 7,1 0-3,-1 0 21,0 0-19,0 0 13,0 0-21,0 0 22,0 0-19,0 0 20,0 0 18,0 0-25,0 0 31,0 0-39,0 0 13,0 0-7,0 0 14,0 0-83,0 0 57,0 0-59,0 0 69,0 0-25,0 0 13,0 0-17,0 0 14,0 0 9,0 0-12,0 0 8,0 0 38,0 0 16,0 0-1,0 0 13,0 0-77,1 0 34,-1 0-30,0 0-65,0 0 23,0 0-75,0 0 81,1 0-38,-1 0 68,0 0-37,0 0 29,0 0 45,1 0-49,-1 0 41,0 0-5,1 0-20,-1 0 22,0 0-35,0 0-7,1 0 17,-1 0-3,1 0-15,-1 1 12,1-1-11,0 0 21,0 0-39,0 0 25,0 0-41,-1 0 46,2 0 16,-2 0-12,1 0 8,-1 0-14,1 0-9,0 0 9,-1 1-3,1-1 72,-1 0-46,1 1 51,-1-1-1,1 1-48,-1 0 58,0-1-66,1 1 3,0-1-2,-1 1 4,1 0-13,-1 0 9,1 0-11,-1-1 12,1 1-11,-1 0 12,1 0-12,0 0 9,-1-1-14,1 1 2,0 0-11,0 0-23,0 0 26,0 0-24,0 0 36,-1-1 58,2 1-42,-1 0 44,-1 0-58,1 0 52,0 0 15,0 0 3,0 1 12,0-1-63,0 0 25,1 0-23,-1 1-22,0-1 19,0 0-16,0 0 13,0 0 13,0 0-16,0 0 12,0 1-7,0-1-3,-1 0-1,0 0-9,1 0 63,-1 0-1573,0 0 944,0 0-1167,0 0 1453,-1 0 130,0-1 151,-1 1 0,0 0 0</inkml:trace>
  <inkml:trace contextRef="#ctx0" brushRef="#br0" timeOffset="13">695 349 9971,'-1'0'1267,"0"0"-967,1-1 11,-2 1-34,1 0 53,0 1-123,0-1 36,-1 1-35,1 0-10,-1 0 56,1 1-49,0 1-1,-1-1 187,0 1-94,1 0 114,-1 1-101,1-1 39,1 0-52,-1 0 47,1 0-73,0-1-176,1 0 23,0-1-130,0 0-102,1 0 59,1-1-59,0 0 95,0 0-5,1-1 14,-1-1-51,0 0-186,0 0 73,-1-1-193,0 0 183,0 1 0,-1 0 47,-1-1-16,0 1 31,-1-1 346,-1 1-42,0 0 227,0 0-205,-1 1-57,1 0-38,-1 0-15,1 0-798,0 1 144,0-1-504,0 2 624,1-1 234,0 0 206,1 1 0,-1 0 0</inkml:trace>
  <inkml:trace contextRef="#ctx0" brushRef="#br0" timeOffset="14">335 479 9502,'0'-3'294,"0"2"-22,0 0-77,0 0-77,0 0-55,1 0-11,-1 1 22,0-1-36,0 0 54,1 0-64,-1 0 43,0 0 14,0 0-6,1 0 10,-1 0-49,0 1 31,0-1-43,1 0 14,-1 0-10,1 0-4,0 0 0,0 0-36,0 0 4,0 0-63,1 0 61,0-1-41,-1 1 57,1 0-29,0 0 108,0-1-40,0 1 43,-1 0-65,1-1 46,-1 2-31,0-1 44,1 1-73,-1-1 32,0 1-27,0 0 40,0 0-59,-1 1 46,0 0-46,1 0 56,-1 0-61,0 1-17,0-1-6,0 1-69,0 0 104,0 0-68,0-1 74,0 1-60,0 0 45,0-1-47,0 1-16,1-1 38,-1 0-47,2 0 65,-1-1-7,1 0 6,0 0-5,-1 0-2,2 0-30,-1-1 21,0-1-29,0 0-7,0 1-22,0-1 3,1 0-31,-2 0 65,1 0-28,0 0 35,0 1 46,-1 0 10,1 0 2,-1 0-13,-1 0 36,1 1 21,0 0 0,-1 0 77,0 0-94,0 0 104,0 1-37,0 0-18,0 0-20,0 1-22,0-1-50,0 0 46,0 1-42,1-1-20,0 0-27,0 1-4,0-1 13,0 0-5,0-1-12,1 0-17,0 1 20,0-1-6,0 0-5,0 0-23,1 0-1,-1-1 38,1 0 1,0 0 6,0 0-18,1-1 11,-1 0-14,1 0 34,0 0-6,0 0 8,0 1-14,-1-1 78,1 0 15,-2 1 9,0 0-12,0 0 21,-1 0-10,0 1 76,-1 0 66,0 0-38,1 0 63,-1 1-70,-1 0-34,1 1-25,-1 0 4,1 0-158,-1 0 44,1 0-125,0 0 122,0-1-69,1 1 73,1-1-72,-1-1 46,1 1-37,0-1 13,0 0-42,1-1 8,0 0 32,0 0-19,0-1-19,1 0 22,0 0-25,1 0 58,-1-1 58,0 1-36,0 0 40,1 0-40,-2 0 80,1 1-11,-1 0 70,-1 0-79,0 0 43,-1 1-21,0 0 1,0 0 65,-1 1-34,0 0 27,0 1-26,0 0-40,-1 0-19,1 0 29,0 0-149,0 1 43,0-2-138,0 1 128,0-1-55,2 0 39,0 0-22,0-1 16,1 0-8,0 0 53,0 0-64,1-1 98,-1 0-59,0 0 51,1 0-61,-1 0 89,0 0 14,0 0 12,1 0 34,-1 0-93,1 0 45,-1 1-43,0 0 26,1 0-20,-2-1 18,1 1-19,-2 0 34,1 0-24,-1 0 23,0 1-33,0-1 2,0 1-3,-1-1-44,1 1 35,-1 0-36,1 0 47,1-1-72,-1 1-18,1-1-10,1 0 20,0 0 64,-1-1-2,1 1-9,1-2 0,-2 1 13,2-1-6,-1 0 6,1-1-66,0 1-15,0-1 1,1 1 15,-1-1 50,0 1-3,-1 0 7,0 1 54,-1 0 18,0 1 0,-1-1-22,-1 1 67,1 0-30,-1 1 115,0-1-99,0 2 76,0-1-54,-1 1 78,1 0-141,0-1 36,-1 1-73,1-1 51,0 1-68,1-1 3,-1-1-74,2 1 30,-1-1-10,1 0 35,0-1-15,1 1 41,-1-1-24,2-1 14,-1 1-28,0-1 20,0 1-20,1-1 19,-1 0 34,0 1-15,0 1 26,0-1-29,-1 1 44,0-1-32,0 1 33,0 0-33,0 0-3,0 0 4,-1 1-4,1-1 0,0 0 1,0 1 0,0-1 2,-1 1-4,0-1 7,0 1-6,0-1 49,0 1-37,-1-1 34,1 1 11,-1 0-38,1-1 42,0 1-45,1 0-50,0-1 40,0 1-36,1-1 44,0 0-66,0 0 48,1 0-54,-1-1 68,0 1-9,0-1 3,0 0-12,0 0 57,-1 0-1,-1 1 11,1 0 14,-1-1-128,1 1 78,0 0-81,-1 0-95,1 0 33,0 0-107,0 0 87,-1 0-28,1 1 33,-1-1-69,0 0 100,0 1 34,0-1 66,-1 0-40,0 1 345,1-1-146,0 0 246,-1 0-103,0 0-132,1 0 53,-1 0-74,1 0-13,1 0-30,-1 0 44,0 1-59,1-1 7,0 0-14,0 0-2,0 0 27,-1 0-6,1 0-4,0 0-27,0 1-135,-1-1 27,1 1-118,0 0-150,-1-1 83,0 2-63,1-1 154,-1 0 133,-1 1 0,1 0 0</inkml:trace>
  <inkml:trace contextRef="#ctx0" brushRef="#br0" timeOffset="15">434 514 9619,'0'-2'561,"0"2"-481,0 0-2,0 0-21,0-1 14,0 1-48,0 0 28,0-1-94,0 1 92,0-1-56,0 1 79,0-1-42,0 0 57,0 1 36,0-1-25,0 1 7,0-1 19,0 1-1,0-1 29,0 0 17,0 1-55,0-1 14,0 1-12,0 0 225,0-1-39,0 1 4,0 0-131,1 0-188,-1 0 9,0 0-5,0-1 25,0 1-23,1 0 67,-1 0-25,0-1 16,0 1 19,1 0-20,-1 0 108,0-1 142,0 1 69,0 0 87,0 0-192,0 0-67,0 0-165,0 1 23,1-1-20,-1 1 34,0 0-52,0 0 36,0 0-113,0 1 39,0-1-3,0 1 14,0 0-19,0 0 14,0 0-91,0 0 84,0 0-49,0 0 78,0 1-50,0-1 46,0 0 55,0 0-38,0 0 45,0 0-5,0 0-41,0 0 46,0 1-47,0-1-7,0 0 17,0 1-12,0 0-18,-1 0 13,1-1-16,0 1 28,0 0-41,0 0 27,0-1-37,0 1 44,0-1-43,0 1 31,0 0-39,0 0 41,0-1 33,0 2-24,0-2 28,0 1-36,0 0-1,0-1 3,0 1-5,0 0 2,0-1-1,0 1 4,0 0-53,0-1 37,0 1-41,0 0 54,0-1-27,-1 1 18,1 0-26,-1 0 25,1-1-3,0 1-4,0 0 17,0-1-13,0 1 13,0-1-13,0 0 2,0 0 1,0 0 0,0 0 3,0 1-17,0-2 15,0 2-15,0-1 17,0 0-57,-1 0 37,1 1-42,0-1 36,0 1 13,0-1-17,0 1 18,-1-1-7,1 1 3,0-1-5,0 0 38,0 1-27,-1-1 30,1 0-34,0 0 35,0 0-21,0 0 24,0 0-27,0-1 22,0 1-10,0-1 13,0 1-5,0-1-14,0 1 18,0-1-40,0 1 21,0-1-19,0 1 22,0 0-64,0-1 43,0 1-47,0 0 58,0-1-52,0 1 35,0 0-40,0 0 45,0 0 24,0-1-27,0 1 21,0 0 10,0-1-26,0 1 31,0 0 32,0 0-47,0-1 58,0 1-67,0 0 28,0-1-18,0 1 25,0-1-25,0 0-6,0 0 4,0 1-5,0-1 10,0 0-12,0 1 8,0-1-14,0 0 12,0 0-2,0 0 1,0 0 0,1 0 1,-1 0 0,0 1-1,0-1 47,0-1-34,1 1 38,-1 0-46,0 0 42,0 0-30,1 0 35,-1-1-41,0 2 38,0-2-26,1 1 31,-1 0-52,0 1 18,0-1-18,0 0-12,1 0 24,-1 1-26,0-1 32,0 0-37,0 1 25,0-1-30,1 0 32,-1 0-3,0 0-5,0 0 4,1 0 43,-1-1 15,1 1 2,-1-1-11,1 1-28,-1 0-9,1-1 16,0 1-37,-1-1 25,1 1-24,0 0 31,-1-1-45,1 1 33,0 0-35,-1-1 40,1 1-21,0 0 8,0 0-12,0-1 1,-1 1 5,1-1-11,0 1 10,0-1-6,0 1 9,0-1-7,0 1 1,0-1 3,0 0-4,0 0 7,0 1-13,0-1 9,0 0-10,-1 0 13,1 0 14,0 0-12,-1 0 12,1 1-16,0-1 21,-1 0-16,1 0 17,-1 1-3,1-1-11,-1 1 14,1-1-22,-1 1 7,1-1-4,-1 0 5,1 1-24,-1-1 18,1 0-20,-1 0 25,0 0-14,1 0 9,0 0-14,-1 0 31,1 0-15,-1-1 14,0 1-18,1 0 16,0-1-11,-1 0 12,1 0 4,-1 1-12,1-1 17,-1 0-19,0 1-8,1-1 6,-1 0-4,0 0 8,1 1-13,-1-1 8,0 0-12,0 0 15,1 0-12,-1 0 7,1 0-11,-1-1 35,0 1-20,0 0 19,1 0-16,-1-1-3,0 1 5,0-1-5,0 1 6,1-1-5,-1 1 9,0-1-9,0 1 44,0-1-32,0 1 34,1 0-41,-1 0-3,0-1 2,0 1-1,0 0 5,0 0-27,0-1 19,0 1-54,0-1 50,0 1-26,0-1 31,0 0-10,0 0 7,0 0-10,0 1 2,0-1-1,0 0-6,0 0 7,0 1-3,0-1 33,1 1-22,-1-1 24,0 1-27,0-1 1,0 0 1,0 0 0,0 0-13,0 0 9,0 1-9,0-1 6,0 0 5,1 1-5,-1-1 4,0 0 0,0 1-2,0-1 0,0 0-4,0 0 40,1 1-29,-1-1 31,0 0 23,0 0-41,0 1 48,0-1-38,0 0-8,0 0 11,1 0-10,-1 0-25,0 1 23,1-2-23,-1 1 28,0 0-42,0 0 29,0 0-31,0 0 35,0 1-18,1-1 7,-1 1-10,0-1 4,0 0-12,0 1 3,0-1-14,0 1 20,1 0-2,-1-1 6,0 0 1,0 1-1,0-1 0,0 0 0,0 0-56,1 0 41,-1 0-44,0 0 55,0 1-37,0-1 25,0 0-29,0-1 44,0 1-13,0 0 9,0-1 14,0 1-16,0 0 17,0-1-23,1 1 57,-1 0-41,0 0 49,0 0-60,1 0 33,-1 0-22,0-1 29,0 1-29,0 0-12,0 0 8,0 0-9,1-1 6,-1 1 8,0 0-9,0 0 7,0 0 20,0 0-18,0 0 17,0 1 34,0-2-37,0 2 42,0-2-53,1 1 23,-1 0-16,0 0 21,0 0-13,0 0-45,1-1-4,-1 1-13,0 0-49,0 0 24,1 0-12,-1 0-28,0 0 78,0 0-29,0 0 26,0 1 29,0-1-36,0 0 31,0 1-41,1 0 74,-1 0-51,0-1 54,0 1-55,0-1 19,0 1-5,0-1 11,0 0-35,0 1 14,0-2-15,1 2 7,-1-1 13,0 0-14,0 0 11,0 0 26,0 0-24,0 1 23,0-1-31,0 0 28,0 1-19,0 0 19,0 0-22,0-1 67,0 1-42,0 0 48,0 1-4,0-1 9,0 0 15,0 1-3,0-1-47,0 1 2,0-1-2,0 1-61,0-2 45,0 2-46,0-1 56,0 0-77,0 0 54,0-1-62,0 1 73,0 0-33,0-1 23,0 1-41,0 0 110,1 0-71,-1 0 71,0 0-51,0 1-13,0-1 21,0 1-23,0-1-23,0 0 18,0 1-14,0-1 25,0 1 7,0 0 43,-1 0-37,1 0 68,0 0-78,0 0 31,0 0-32,0 0 88,0 0-19,-1 0 38,1 0-43,0 1-42,0-1 1,0 0-2,-1 0 0,1 0 6,0 0 14,0 0-13,-1 1 85,1-1-3,0 0 10,-1 0-20,1 1-67,0-1 61,0 0-42,0 0 49,-1 0-56,1 0-14,0 0 11,0 0-2,-1 0 15,1 0-11,0 0 1,0 0-15,-1 0 84,0 0-44,1 0 47,0-1-27,-1 1-30,1 0 27,-1-1-30,0 1-15,1 0 18,-1 0-15,0 0 29,0 0-81,0 0 62,0 0-57,0-1-4,0 1-14,0 0-21,0 0 20,0-1 18,-1 1 34,1-1-47,-1 1 42,0-1-19,0 1 12,0 0-7,-1 0 71,0-1-50,1 2 53,-1-1-61,0 0 10,1 1 2,-1-1 3,1 0 8,0 1 53,0-1-30,1 0 36,-1 1-181,2-1 20,-1 0-839,1 0 514,0 0-542,0 0 110,2-1 188,0 1-318,1-1 401,-1-1-498,1 0 701,1 0-464,0 1 795,-1-1 0,1 0 0</inkml:trace>
  <inkml:trace contextRef="#ctx0" brushRef="#br0" timeOffset="16">626 508 9487,'-1'-1'570,"1"1"-382,0-1 29,0 1-10,0 0-4,0 0-25,0 0 13,0-1-1,0 1 3,0 0-23,0-1-16,0 1 12,0-1-39,0 1 2,0 0 12,0-1-6,0 1-32,0 0 824,0 0-653,0 0 649,0 0-891,0 1 60,0 1-58,0-1 91,0 0-112,0 0 33,0 0-104,0 1-9,0-1 30,0 0-48,0 0 13,1 1 41,-1-1-4,1 1 40,-1-1 20,0 1-25,1 0 21,-1-1-15,0 2 26,1-1-18,-1 1 20,0-1-18,0 1-13,0 0 13,0 0-14,1-1-22,-1 1-10,0 0-2,0 0 10,0 0-36,1 0 49,-1-1-63,0 1 49,0 0 5,0 0-10,1 0 9,-1 1 61,0-1-49,0 0 45,0 0-52,0 0 41,0 0 17,0 0 2,0 0 11,0 0-43,0-1 10,0 1 2,0 0 23,0 0-12,0-1 16,0 1-50,0-1 11,0 0-11,0 1 18,0-1-41,0 0 28,0 1-35,0-1 42,0 1-76,0-1 54,0 1-62,0-1 52,0 1 8,0 0-12,0-1 11,0 1-16,0 0 4,0-1-9,0 1-30,0-1 38,0 1-39,0 0 47,0-1-21,0 1 15,0-1-19,0 1 19,0 0 24,-1-1-17,1 1 20,0 0 14,0-1-31,0 1 32,-1 0-51,1-1 11,0 0-7,0 0 14,0 0-15,0 1 11,0-2-10,0 2 15,0-2 22,0 2-17,0-1 12,0 0-17,-1 0 20,1 1-14,0-1 14,0 0 3,-1 1-19,1-1 22,0 0-24,0 0 12,0-1-6,0 1 11,0 0-42,0-1 27,0 1-28,0-1 31,0 1 2,0-1-4,0 1 2,0 0-6,0-1 36,-1 1-27,1 0 28,0 0 7,0 0-29,0-1 33,0 0-36,0 1 2,0-1 0,0 0 4,0 0-29,0 0 24,0-1-24,0 1 28,0 0-18,0-1 11,1 1-13,-1 0 11,0 0 1,0 0-4,0 0 2,0 0 17,0 1-10,0-1 10,0 0-16,0 0 7,0 0-3,0 0 7,0 0-24,0 1 14,0-2-14,0 1 18,0 0-27,0 0 19,0 0-23,0 0 27,0-1-13,0 1 8,0-1-8,0 0-9,0 1 11,0-1-13,1 1 11,-1-1 22,0 0-17,0 0 17,0 1 20,0-1-27,0 0 32,0 1-39,0-1 45,0 0-31,0 1 36,0-1-43,0 0 65,0 0-46,0 1 53,1-1-61,-1 0-1,0 1 2,0-1-2,0 1-12,0-1 18,1 0-16,-1 1-16,0-1 23,0 1-30,1-1 34,-1 0-29,0 0 21,1 0-25,-1 0 28,1 0 26,-1 1-20,0-1 19,1 0-28,-1 0 46,0 0-32,0 0 40,1 0-56,-1 0 13,1 0-9,0 0 6,-1 0 3,0 0-1,1 0 2,-1 0-33,1 0 24,-1 0-28,1 0 31,0 0-46,-1 0-22,0 1 5,1-1-6,-1 0 41,1 0-4,-1 0 17,1 1-5,-1-1 15,1 0-19,-1 0 40,0 0-29,1 0 31,-1 0-35,1 0 8,-1 0 0,1 0 2,0 0 7,-1 0-21,1-1 20,0 1-20,-1 0 13,1 0-2,-1 0 0,1 0 73,0 0-53,-1 0 57,1 0-72,0 0 59,-1 0-40,1 0 44,-1 0-49,1 0-28,-1 0 26,1 0-23,-1 0 33,1-1-30,0 1 26,0 0-24,-1-1 29,1 1-44,0 0-12,-1 0-5,1-1-42,-1 1 63,0 0-32,1 0 21,0-1 17,-1 1-11,0 0 7,1 0 51,-1 0-38,0 0 40,1-1-47,-1 1 37,0 0-25,1-1 33,-1 1-38,1-1 7,-1 1-5,1-1 9,-1 0-33,0 1 28,1-1-28,-1 0 15,0 0 7,0 1-12,1-1 14,-1 0 31,1 0-24,-1 1 21,0-1-30,0 0 13,1 1-9,-1 0 17,0 0-48,0-1 28,0 1-27,0 0 34,1-1-15,-1 1 12,0-1-13,0 0 24,1 0-11,-1 0 6,0 0-10,0 0 58,0-1 14,1 1 5,-1 0-15,1 0 9,-1 0-43,0 0 60,0-1-113,0 2 50,1-1-48,-1 0 59,0 1-80,0-1 62,0 0-66,0 1 43,1-1 8,-1 0-17,0 1 22,0-2-15,0 1 4,0 0-12,0 0 1,0 0 78,1 0 13,-1 0 9,0 0 64,0 0-118,0 0 68,0 0-75,0 0-20,0-1 15,0 1-11,0 0-28,0 0 45,1-1-47,-1 1 55,0-1-17,0 1 7,0-1-13,1 0 0,-1 1 1,0-1-10,0 0 6,1 1-31,-1-1 28,0 0-28,1 0 5,-1 0 21,1 0-22,-1 0 29,1-1-27,-1 1 17,0 0-19,1-1 21,-1 1 30,0 0-25,1 0 25,-1 0-35,1 1 20,-1-1-12,0 0 15,0 0-21,1 0 5,-1 0-2,0 0 3,1 0-13,-1 0 10,0 0-13,1 0-3,-1 0 14,0 0-18,0-1 22,0 1-42,1 0 29,-1-1-35,0 1 40,1-1-2,-1 1 2,0-1-2,0 0-1,0 0 6,0 1-5,1-1 7,-1 0-5,0 1-2,0-1 3,0 0 7,1 1-7,-1 0 9,0 0-10,0-1 20,1 2-14,-1-1 15,0 0-19,1-1 13,-1 1-9,0 0 11,1 0-47,-1-1 27,1 1-27,-1-1 34,2 0-23,-2 0 15,1 0-17,-1 0 17,1 0 3,-1 0-7,1 0 5,-1-1-25,1 2 18,0-2-22,-1 1 24,0 0-47,1 1 32,-1-1-31,0 0-10,0 1 38,0-1-39,0 1 64,1 0-17,-1 0 13,0 1-22,0-1 31,0 0-23,0 1 22,0-1-27,0 1 24,0 0-14,0 0 17,0 0-15,0-1 59,0 1-33,0 0 39,0-1-34,0 1-19,0-1 22,0 1-2,-1-1-9,1 1 11,0 0-15,0-1 12,0 1-7,0 0 9,0 0-12,-1 0 9,1 0-7,0 0 8,0 0-19,0 0 8,0 0-6,0 0 9,0 0-18,0 0 11,0 0-13,0 0-32,0 1 35,0-1-39,0 0 45,0 0-44,0 0-16,0 0-7,0 1 13,0-1 45,0 0-4,0 0 7,0 0-18,0 0 77,0 1 15,0-1 7,0 1 41,0-1-103,0 1 42,0 0 6,0-1 9,0 1 22,-1 0-23,1 0-33,0 0 4,0 0-3,0-1 48,-1 1-38,1 0 29,0 0-37,0 0 8,0 0-7,-1 0 1,1 0-44,0-1 26,-1 1-27,1 0 6,0 0 24,-1 0-27,1 0 33,0 0-67,-1 0 47,1 0-50,-1 0 62,1 0 19,0 0-16,-1 0 4,1 0-16,0 0 34,-1 0-22,1 1 30,-1-1-19,1 0-12,0 0 16,-1 0-8,1 0-35,0 0 31,-1 0-31,1 0 15,0 0 8,-1 1-7,1-1 7,0 0-35,-1 0 22,0 0-36,0 0 44,1 0 57,-1 0-43,0 0 47,0 0-6,0 0 15,0 0 12,0 0-13,0 0-61,0 0 7,0 0-4,0 0-28,-1 0 3,1 0-12,0 0 18,-1 0-13,1 0 29,0-1-32,0 1 29,-1 0-13,1 0-7,-1-1-2,0 0 78,1 1-42,-1-1 51,1 0 0,0 1 21,-1-1 4,1 0-4,0 1-128,-1-1 62,1 1-56,0 0 75,0-1-197,0 1 49,0 0-125,0 0 92,1 0-337,0 0-555,0 0-87,1 0-167,0 0-165,2 1 930,-1-1-396,2 2 897,-1 0 0,1 0 0</inkml:trace>
  <inkml:trace contextRef="#ctx0" brushRef="#br0" timeOffset="17">653 827 10562,'-1'-1'805,"1"0"-458,1 0-11,-1 0-59,0 0 30,1 1-109,-1-1 54,1 0-52,-1 1 11,0-1 302,0 1-332,1 0 272,-1 1-354,-1 0 32,1 1-69,0 1 66,-1 0-62,0 0-28,1 1 12,-1 1-101,1 0 111,-1 1-54,1 0 33,-1 1-37,1 0 22,-1 1 8,1 0 38,0-1-27,-1 1 21,1-1-55,0 1-7,0-1-8,0-1-154,0 0 82,-1 0-108,1-1 86,0 0-121,0 0 40,0-1-87,-1 0-100,1-1 90,0 1-110,0-2 98,0 0-410,0 0 450,0-1-327,0 0 577,-1 0 0,0 0 0</inkml:trace>
  <inkml:trace contextRef="#ctx0" brushRef="#br0" timeOffset="18">467 834 9216,'0'-1'446,"0"0"-281,0 1 13,-1 0 30,1-1-6,0 1-1,0-1 25,0 1-23,0-1 542,0 1-394,0 0 312,0 1-482,-1 0-15,1 0-29,0 2 15,0 0-21,0 0 74,0 2 4,0 1 10,0 1-28,-1 1 4,1 1-47,-1 1 62,1 1-162,0-1 33,0-1-91,-1 1-83,1-2 50,0 0-61,1 0 80,-1-2-189,0-1 57,1 0-158,-1 0 174,1-1-299,-1 0 130,0-1-256,0 0 247,0-1-324,0 0 169,0-1-68,0 0 275,1 0 266,-1 0 0,1-1 0</inkml:trace>
  <inkml:trace contextRef="#ctx0" brushRef="#br0" timeOffset="19">647 989 9288,'-1'0'906,"0"-1"-552,0 1 9,0 1-65,0-1 50,1 0-63,-2 0 16,1 1-77,0 0-7,0-1-26,0 1-45,0 0 45,0-1-45,-1 1 27,1-1 19,-1 1-13,0-1 52,0 0-84,-1 1 61,1-1-73,0 0 54,-1 1-48,0-1 34,0 0-150,-1 0 20,1 1-94,-1-1 105,0 0-176,-1 0 93,0 0-113,-1 1 89,0-1 161,0 0-9,0 0 52,-1 1 22,-1-1-36,1 0 3,-2 1 15,1 0-80,-1 0 38,0-1-38,1 0-46,-1 1-29,-1-1 24,1 0-2,0 0 9,0 0 34,-2 0-51,2-1 63,-1 1-45,-1-1 21,1 0-55,-1 0 95,1 1 3,-1-1 14,0 1-11,0-1 27,0 1-45,0 0 56,0 0-1,-1 0-51,1 0 61,0 0-64,0 0-85,-1 0 13,1 0-71,0 0 82,0 0-56,0 0 84,1 0-73,0 0 131,0-1-55,0 1 51,0-1-66,1 1 19,0-1-20,-1 1 20,1 0-53,0-1 16,0 1-17,0 0 26,1 0 126,0 0-26,0 0 118,1 0-116,0 0 0,0 0-63,1 0 3,0 0-12,0 0 26,1 0-21,0 0 22,1 0-58,0 0-12,1 0-3,0 0-3,0 0 51,2 0-9,-1 0-16,1 0-26,0 0-49,1 0 34,0-1-16,0 1-173,0-1 30,1 0-145,0 0 52,0 0-29,0 1-15,0-1-4,1 0-116,-1 0 111,0 1-134,-1 0-572,1-1 252,1 1-411,-1 0 681,0 0 248,1 0 245,0-1 0,0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0:05.634"/>
    </inkml:context>
    <inkml:brush xml:id="br0">
      <inkml:brushProperty name="width" value="0.075" units="cm"/>
      <inkml:brushProperty name="height" value="0.075" units="cm"/>
      <inkml:brushProperty name="color" value="#E71225"/>
    </inkml:brush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008C3A"/>
    </inkml:brush>
    <inkml:context xml:id="ctx1">
      <inkml:inkSource xml:id="inkSrc15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9:10:05.649"/>
    </inkml:context>
    <inkml:brush xml:id="br3">
      <inkml:brushProperty name="width" value="0.05" units="cm"/>
      <inkml:brushProperty name="height" value="0.3" units="cm"/>
      <inkml:brushProperty name="color" value="#E6E6E6"/>
      <inkml:brushProperty name="transparency" value="127"/>
      <inkml:brushProperty name="tip" value="rectangle"/>
      <inkml:brushProperty name="ignorePressure" value="1"/>
    </inkml:brush>
  </inkml:definitions>
  <inkml:trace contextRef="#ctx0" brushRef="#br0">4987 27 9502,'-7'-2'566,"4"-1"-119,2 1 377,0-1-110,1 0-230,0 1 67,0-1-271,1 1-115,1 0-66,3 1-4,2-1-233,2 1 68,2 1-154,1 0 141,2 0-49,2 0 50,1 0-54,3 0-581,-1 0 556,2 0-519,1 3 680,2 1 0,2 1 0</inkml:trace>
  <inkml:trace contextRef="#ctx0" brushRef="#br0" timeOffset="1">5532 15 11071,'1'-7'1428,"1"4"-1350,1 2-2,2-1-148,2 1-79,1 1-169,3 0-50,3 0-28,2 0-28,3 0 161,1 2-39,2 1 167,1 2 137,3 2 0,1 1 0</inkml:trace>
  <inkml:trace contextRef="#ctx0" brushRef="#br0" timeOffset="2">6080 44 9686,'0'-9'1471,"0"6"-1119,0 0-77,1 1 168,1 0-76,1 0 125,3-1-252,2 2-53,2-2-95,3 2-277,1-1 78,2 1-196,2 0 231,2 1-620,-1 0 555,2 1-542,1 3 679,1 2 0,2 2 0</inkml:trace>
  <inkml:trace contextRef="#ctx0" brushRef="#br0" timeOffset="3">4371 64 9502,'-9'-1'259,"7"1"-211,0-1 370,1 0-91,1-1 249,0 1-210,0-1-133,0 0-60,2-1-30,2 1-85,2 0 11,1-1-66,1 2 7,1-1-5,1 0 36,1 1 28,1-1-141,1 2 50,1-1-138,1 1 75,0-1-257,0 1 39,1 0-170,-1 0 257,1 0 117,0 2 99,1 0 0,0 1 0</inkml:trace>
  <inkml:trace contextRef="#ctx0" brushRef="#br0" timeOffset="4">48 64 9526,'-5'0'-846,"3"0"600,1 1 153,0-1 82,1 2-25,0-1 618,0 1-177,-1-1 374,0 0-290,0 0-33,0-1 92,0 0-106,-1 0-117,2-1-272,2 0-41,2 0-67,1 0 85,0-1 41,1 1 68,-1 0-18,1 1-6,-2-1-110,1 1 45,-1-1-20,0 1-93,1-1 39,0 1-124,-1 0 31,2 0 34,1 0-29,0 0 91,1 0-217,2 0 96,1 0-175,1 0 109,2 0-145,0-1 64,0-1-120,0 1 147,-2 0-167,-1 1 271,-2-1-126,1 0 284,-1 1 0,1-1 0</inkml:trace>
  <inkml:trace contextRef="#ctx0" brushRef="#br0" timeOffset="5">561 103 9237,'0'-6'1071,"0"3"-879,0 1-13,-1 1-48,1-1-7,0 0 6,0 0-5,0 0 20,0 0 42,0 0 25,0 0-15,0 0-13,0 1 5,0-1 29,0 1-11,0-1 108,0 1-156,1-1 83,-1 1-42,2 0 1,0 0 12,1 0-3,0 0-72,0 1 19,-1-1-12,0 0-29,-1 1 25,1-1-29,-1 1 19,1 0-90,-1-1 38,1 1-90,0 0-13,2 0-115,1 0-18,1 0-5,2 0-106,1 0 116,1 0-144,2 0 67,-1 0 49,2 0-40,1 0 62,-1 0 30,0 0 19,0 0 37,-2 0-31,-1 0 81,-1 0-57,-2 1 59,-1-1-5,-1 1 14,-1-1 21,-2 1-664,0-1 75,-2 1-420,0 0 397,-2 2 337,-1-2 121,0 3 144,-2-1 0,-1 2 0</inkml:trace>
  <inkml:trace contextRef="#ctx0" brushRef="#br0" timeOffset="6">2113 86 9502,'-6'0'837,"4"0"-477,3-1 307,0 0-602,5-1-67,-1 1 95,1 0-39,0 1 81,-1 0-80,1 0 88,0 0-19,1 0 22,0 0-13,1 0-154,1 0 23,1 0-98,1 0 115,1 0-93,1 0 85,0-1-90,1 1-200,1-1 79,2 0-170,0 1-179,1-1 128,1 0-229,-1 0 364,-1 1 101,1-2 185,-1 0 0,1-2 0</inkml:trace>
  <inkml:trace contextRef="#ctx0" brushRef="#br0" timeOffset="7">2568 82 8963,'5'-6'1967,"-3"4"-1624,0 0 58,0 1-139,1 0-64,0 1-43,1-1-24,0 1-71,1 0-2,1 0-11,1 0-116,1 0 92,1 0-125,0 0 143,1 0-129,1 0 62,0 0-92,1 0 7,1 0-197,0 0 8,1 0-126,1 0-118,0 0 176,1 0-14,0 0 194,1 0 188,1-1 0,0-1 0</inkml:trace>
  <inkml:trace contextRef="#ctx0" brushRef="#br0" timeOffset="8">1505 68 12594,'13'3'-210,"-6"-2"106,0-1 76,1 0-40,0 0 61,1 0-8,1 0-7,1 0-15,1 0-11,1 0-5,1 0-127,1 0 56,1 0-125,3-1 94,-2 1-215,3 0 75,-2 0-171,0 0-73,-2 0 330,-1 0-133,-1 1 342,0 0 0,-2 1 0</inkml:trace>
  <inkml:trace contextRef="#ctx0" brushRef="#br0" timeOffset="9">3785 97 9502,'-12'0'184,"8"-1"-99,-1 0-11,2-1 14,-2 0-57,2 1 100,0-1-57,0 0 57,1 0-63,0 0-2,1 0-17,1 1 100,-1-1 25,1 0 69,0 0 225,0 1 60,-1 0-148,2 0-48,1 0-394,3 0-172,2 1 80,4 0-135,2 1-25,5 1 132,-1-2-134,5 2 161,-1-1-327,2 0 135,0 0-98,0 1 235,1 0 210,2 0 0,0 2 0</inkml:trace>
  <inkml:trace contextRef="#ctx0" brushRef="#br0" timeOffset="10">472 93 9763,'2'-7'772,"-1"5"-539,1 0-11,-1 0-7,1 1-46,-1 0 11,2-1-1,-1 1-36,0-1-19,0 1-19,0 0 26,0 1-190,-1-1 12,0 1-115,1 0 82,0-1 54,0 1-152,2 0 20,-1 0-88,3 0 71,-1 0-106,2 1 21,1-1-79,1 2 74,1 0-158,0 1 246,1 1-135,2 1 312,1 0 0,1 1 0</inkml:trace>
  <inkml:trace contextRef="#ctx0" brushRef="#br0" timeOffset="11">965 103 10801,'6'-7'1026,"-3"4"-899,-1 1 3,1 0-2,-1 0 17,1 0 17,0 0-10,1 0 6,-1 0-4,0 1-18,1 0 33,0 0-34,1 0-93,1 1 11,0 0-103,1 0-74,0 0 46,2 0-67,-1 0 77,2 0 3,0 0-2,1 0-23,0 0 29,1 0-99,-1 0 18,2 0-51,-1 0-147,0 1 99,0 0-145,0 0 121,-1 0-164,-1 1 79,-1 0-103,0 0-27,-1-1 294,0 1-89,-1 1 275,0 0 0,1 2 0</inkml:trace>
  <inkml:trace contextRef="#ctx0" brushRef="#br0" timeOffset="12">3116 106 9669,'14'-3'539,"-5"1"-381,-1 0-23,3-1 19,1 0-21,2 0 6,1 0-122,3 1 36,0-1-110,1 1 114,1 0-49,-2 1 41,4 1-49,-1 0 0,1 1 0</inkml:trace>
  <inkml:trace contextRef="#ctx0" brushRef="#br1" timeOffset="13">5489 417 8255,'0'11'439,"0"-7"-362,0 0-37,0 0-14,0 0-16,0-1-3,-1 2-9,-1 1 1,-2 2 0</inkml:trace>
  <inkml:trace contextRef="#ctx0" brushRef="#br2" timeOffset="14">1 1290 9304,'4'-2'1322,"-2"1"-403,-1 1 152,0 0-778,1 0 227,-1 0-394,1 0-44,-1 0-51,1 0 28,0 0-1,-1 0 505,1 0-324,-1 0 392,1 0-624,-1 0 82,0 0-70,1 0 8,-1 0-71,1 1-1,-1-1-67,1 1-9,0 0 69,0 0-82,0 1 170,-1-2 536,1 1-309,-1-1 281,0 1-548,1 0-123,0 0 66,-1 0-4,1 0 24,-1 0 94,0-1 23,1 1 170,-1 0-61,0 0 31,0 0-116,0 0-20,1 0-65,-1 0 25,0 0-30,1 1-39,0 0 10,0-1-8,0 1 16,1 1 3,-1-1-13,0 0-19,0 1 17,0-1 10,0 0 25,-1 0-30,1-1 72,-1 1 1,0-1 11,0 1-11,1 0-9,-1-1-16,1 1 22,0 0-26,0 0-3,0 0 9,0 0-5,0 0-59,1 0 43,-1 0-48,0 1 64,0 0-54,1-1-17,-1 1-13,0 0-10,0 1 56,0-1-11,0 0 7,0 0 79,0-1 7,0 1 11,0-1 35,0-1-97,-1 2 37,1-2-44,0 2 9,0-1 6,0 0 5,0 1-38,1-1-42,-1 1-41,0-1 36,0 1-59,1 0 108,-2 0-70,2-1 73,-1 1-5,-1 0 1,1-1-12,0 0 44,0 0-44,-1 0 46,0 0-45,0 0 37,0 0-21,0-1 26,1 2-17,-1-1-9,1 1 17,0 0-13,1 0-64,0 1 44,0 0-54,0 0 69,2 1-62,0-1-14,0 2-14,0-2-16,0 2 66,1-2-17,-1 1 15,0-1 78,-1 1-62,1-2 62,-1 0-74,-1 0 97,1 0-26,-1-1 96,0 0-48,1 1-18,-1-1-24,1 1-5,-1-1-74,1 0 69,-1 1-64,1 0-1,-1 0 34,0 0-45,0-1 60,0 1-16,-1-1 10,1 0-22,-1 0 16,0 0 44,-1-1 19,1 1-4,-1-1 44,1 0-38,-1 0 8,1 0 2,-1 1-39,1 0 13,1 0-4,-1-1-46,0 1 21,0-1-24,1 1 43,0 0-70,-1 0-20,1 0-15,0 0 21,0 1-1,-1-1-12,1 0-25,0 1 18,0-1 36,0 1 13,0 0-14,-1 0 43,2 0-35,-2-1 34,2 1-16,-1 0-8,0-1 14,0 0-12,0 0 40,1 0-18,-1 0 23,0 0-33,0 0 49,0-1-35,0 1 41,0 0-22,1 0-23,-1-1 25,0 1-28,-1 0-14,1 0 11,0 0-11,0 0-9,-1 0 21,1-1-21,-1 2 24,1-2 17,-1 1-16,0-1 14,0 0-19,0 1 3,1-1-3,-1 1 1,0 0-3,1 0 3,0-1 0,2 1 1,-1 0 2,1 0-1,0 0 2,0 1-21,2-1 14,-2 1-14,1-1 16,0 1-15,0-1 8,0 1-10,-1-1 11,0 0-1,-1 1 0,1-1-1,-2 0 35,0 0-23,0 1 23,0-2 24,-1 1 11,1 0 6,-2-1-10,1 0-32,0 0-4,-1 0 18,1 0-19,0 0-61,0 0-25,1 1 1,-1-1 14,0 1 7,0-1-17,0 1-14,0-1-9,0 2 51,1-2-7,-2 1 4,2 0 13,-2 0-21,2 0 13,-1 0-50,0 0 39,1 1-34,-1-1 41,1 0 30,-1 0-20,0 0 29,1 0-34,-1 0 57,0-1-41,0 1 40,0-2 7,-1 1 18,1 0 2,-1-1-7,0 1-19,1-1-16,-1 1 23,1-1 27,-1 1 8,0-1 22,1 1-23,-1-1-14,1 1-29,0 0 27,-1 0-26,1 0-46,0-1 34,1 1-41,-1 0 2,0 0-18,0 0-1,0-1 6,0 2-1,-1-2 32,2 2-47,-1-2 65,0 1-16,0 0 6,0 0-15,-1-1 48,0 1-34,1 0 24,-1 0-29,1 0-18,-1-1-50,1 1-20,-1 0-6,1 0 31,-1 0 54,2 0 10,-1 1-24,0-1 32,1 0-31,0 0 29,0 0-38,-1 0 27,1 0-20,0 0 20,0 0-17,-1 0 20,1 0-5,-1 0 11,0 0 16,1 1-24,-1-1 25,-1 0-30,1 0 5,0 0-7,0 0 2,-1 0-45,0 0 31,1-1-33,-1 1 45,1 0-33,-1 0 22,0-1-25,1 1 27,-1 0 25,1 0-22,-1 0 21,1 1 2,-1-1-17,1 0 15,0 0-24,1 0 67,-1 0 26,0 0 2,0 0 42,0-1-47,0 1 13,-1-1-11,1 1-66,-1-1 8,0 1-5,1-1 20,-1 1-36,1-1-15,-1 1-4,2-1-6,-1 1 46,0-1-9,1 0-1,-1 1 26,1-1-31,0 0 25,0 1 1,0-1-10,-1 0 19,1 0-26,0 0 40,0 0 10,-1 0 11,1 0-10,0 0 7,-1 0-30,2 0 35,-1 0-90,1 1 44,0-1-39,0 1 45,0-1-51,0 1-19,1-1-2,-2 1-40,1-1 88,-1 1-47,0 0 53,0-1-69,-1 1 46,1-1-57,-1 1 47,0-1 11,0 1-18,-1 0 24,2-1-43,-2 1 24,2 0-21,-2 0 37,2 0 26,-1-1-14,0 1 17,0 0 22,1-1 20,-1 1 1,0-1-8,1 0-24,-1 1-16,1-1 21,0 0-18,0 1 42,-1-1 32,1 0-11,-1 0 64,1 1-97,-1-1 61,1 0-65,-1 0-5,0 0-1,-1 0-3,1 0-26,0 0-13,0 0 0,1 0 2,-1 0-8,0 0 29,0 0-29,0 0 31,0 0 6,1 0-17,-1 0 8,0 0-38,1 0 33,0 0-32,0 0 35,1-1-55,0 1 39,-1 0-38,2-1 9,-2 1 26,1-1-31,0 1 38,-1 0 38,1-1 10,-1 1 1,0-1-10,0 1 23,-2-1-44,2 0 52,-2 1-57,1-1 8,-1 0-4,1 1-39,-1-1 25,1 1-26,-1-1 41,0 1-51,1-1 34,-1 0-44,1 1 55,-1-1-79,1 1 54,0-2-68,0 2 76,0-1-27,0 0 20,1 0-22,-1 0 25,1 1-10,0 0 10,-1 0-7,0 0 5,0 0-2,1 0 3,-1-1 12,1 1-11,0-1 14,0 1-17,0-1 6,0 1-5,-1-1 5,0 0-4,0 1 29,0-1-21,-1 1 23,1-1-63,0 1 28,0 0-29,-1 0 37,1 0-73,0 0 51,0 0-55,-1 0 64,2 0-1,-2 0-2,2 0-8,-1 0 28,0 0-21,0 0 14,1 0-24,-1 0 34,1 0-24,-1 0 32,2 0 10,-1 0-30,0-1 38,1 1-43,-1 0 65,0-1-47,0 1 50,0-1-11,-1 1 17,0-1 0,0 1-5,0-1 4,0 0-23,-1 0 29,1 0-30,-1 0 42,1 0-20,-1 0 27,0 0-97,1 0 31,0 0-32,-1 1-7,1-1 44,0 0-47,-1 0 52,1 0-43,-1 1 24,0-1-31,1 0 29,-1 0 10,1 0-12,-1 0 9,0 0-10,1 1 23,-1-2-20,1 2 19,-1-2 44,1 2-39,-1-2 45,1 1-50,0 0-26,1 0 19,-1-1-12,0 2-12,1-2 24,0 1-24,-1 0 26,1-1-59,0 1 43,-1-1-51,0 1 11,0-1-22,0 0 1,1 0 2,-1 0 53,0 1-61,0-1 45,0 1-53,0-1 31,0 1 1,0 0-9,0 0 40,0 0-13,0 1 15,0-1-21,-1 1 64,1-1-46,0 0 55,-1 0-68,1 0 20,-1 0-12,1 0 24,0 0-29,-1 0 18,1 0-17,-1 0 15,1 1-9,-1-1 5,1 0-5,-1 1 14,1-1-7,-1 1 5,1 0-9,0-1-7,0 0 4,1 0-3,-1 1 7,1-1-12,-1 1 10,0-1-9,1 1 8,-1-1 3,0 0-5,-1 1 3,1-1-9,-1 0 6,1 1-8,-1-1 9,0 1-2,1-1 2,-1 1 0,1-1 1,-1 1-1,0-1 2,1 1 67,-1-1 18,1 0 7,-1 0-18,1 0-10,-1 0 10,0-1 13,1 1-16,-1 0-61,1-1 15,0 1-8,0-1-39,0 1 51,0 0-56,-1-1 64,2 1-47,-1-1 29,0 1-34,1 0 27,-1-1 22,0 1-32,0-1 29,0 1-29,0 0 13,1-1-7,0 0 4,-1 1 43,1-1-25,-1 0 29,0 0-3,0 0-27,1 0 26,-2 0-27,2 0-21,-1 0 18,0 0-18,0 0 19,1 1-14,-1-1 10,1 0-8,0 0 44,1 0-21,-1 0 22,0-1-38,1 1 4,-1-1-4,0 0 5,0 1 8,0-1-6,-1 1 10,1 0-11,-1 0-13,0-1 10,1 2-12,-2-2 17,1 2-45,0-1 32,0 1-36,-1-1 26,1 1 6,0 0-11,0-1 11,-1 1-3,0 0 4,1 0 6,-1 0-2,0 1 9,1-1-74,-1 0 46,0 0-127,0 0 74,0 1-70,0 0 64,1-1 44,-1 1 4,1-1 30,-1 1 16,1-1-35,0 0 34,-1 0-55,1 0 23,0 0-15,0-1 22,-1 1-14,1 0 26,0-1-5,0 1 12,0-1 0,1 1-36,-1 0 33,1-1-31,-1 1-5,1-1 12,-1 1-23,1 0 24,-1-1 28,0 1-20,-1-1 23,1 0-3,0 0-20,0 0 22,0 0-23,-1 1-26,1-1 22,0 0-22,-1 0 31,1 1-38,0-1 28,0 1-28,0-1 79,0 1 12,1 0 0,-1-1 49,0 0-85,-1 0 45,1 1-52,0-1-77,0 1 58,-1-1-57,1 1 84,0 0-81,-1-1 61,0 1-65,1-1 72,0 1 18,0 0-20,-1-1 0,1 1 20,-1-1-44,1 1 45,0 0-42,0-1 0,-1 1 9,0-1-7,1 1-2,-2 0 8,1 0-4,0 0 12,0 0 56,1 0-43,-1 0 36,0 0-7,0 0 9,1 0 7,-1 0-11,1-1-13,-1 1-12,1 0 14,-1-1-4,2 1-55,-2-1 49,2 0-46,-2 0-19,2 0 42,-2 1-50,1-1 67,0 1-45,0-1-8,-1 1-23,1-1 19,-1 1 9,1 0 21,-1 0-22,0 1 77,1-1-50,-1 1 51,1-1-57,-1 1 8,0-2-4,1 2-11,-2-1 7,2 1-8,-1-2 22,0 1-75,0 0 55,0 1-62,0-2 30,0 2-20,1-2 1,-1 1-46,1 0 77,-1 0-44,0 0 47,1 0-16,-1 0 11,0 0-12,1-1 37,-1 1-23,1-1 24,-1 1-30,0 0 83,1-1-16,-1 1 75,1-1-18,0 1-46,0 0 13,0-1-57,-1 1 0,1-1 1,0 1 3,1 0 8,0-1-49,-1 1 34,1-1-45,0 1 33,0 0 10,0-1-13,-1 1 6,1-1 33,0 1-33,-1 0 30,0 0-32,0 0 31,-1 0-20,0 0 22,1 0-54,-1 0 24,1 1-21,-1-1 21,2 0 7,-2 0-8,2 1 9,-1-2-53,0 1 36,1 0-45,0 0 53,0-1-25,0 0 18,0 1-21,0-1-4,-1 0 27,1 0-26,-1 1 32,1-1 34,0 0-34,1-1 36,-1 2 7,0-1-36,0 0 41,-1 1-50,1-1 25,-1 2-16,0-1 24,0 0-24,-1 0-57,1 1 42,-1-1-178,1 1 55,-1-1-32,0 1 38,1-1 98,-1 1 63,0 0-46,1 0 51,-1 0-70,1 0 67,-1 0-43,1 0 62,-1 0-123,1 0 50,0-1-48,0 1 67,0-1 4,1 1 1,-1 0 0,0-1-19,0 1 14,0-1-15,1 1 8,-1 0 50,0 0-46,-1 0 47,1-1-53,0 1 14,-1 0-2,1 0 9,-1 0-21,1 0-9,0 0 7,0 0-1,-1 0 8,0 0 1,1 0-9,-1 0 11,1 0-5,-1 0 4,2 0-7,-1 0 12,0 0-10,1 0 8,0 0-7,0 0 6,0 0-1,1-1 3,0 1 0,-1-1 1,0 1 1,0-1 0,0 0 6,0 0-9,-1 0 8,0 1-53,1-1-13,-2 1 0,1 0 8,-1-1 45,1 1-8,-1 0 5,0 0-10,1-1 14,-1 1-12,1 0 12,-1 0-14,1 0 1,0 0-1,0 0-1,1 0 19,-1 0-13,1 0 15,0 0 26,-1 0-29,1 0 36,-1 0-42,0 0 47,0 0 8,1 0 3,-2 0-9,2 0-1,-1 0-26,0 0 35,0 0-75,1 0 35,0 0-33,0 0 42,1 0-45,-1 0-6,1 0-4,0 0 21,0 0 27,1 1 1,0-1-11,0 0-10,-1 0 7,0 1-10,-1-1 6,0 1 11,0-1-6,-1 0 11,0 1 6,-1-1-5,1 1 6,-1-1-127,1 1 67,-1-1-87,1 1 76,-1 0 27,0 0-28,1 0 24,-1 1 44,1-2-39,-1 1 44,0 0-5,1 0-24,-1 0 31,1 0 15,-1 0-34,0 0 39,1 0-42,-1-1 42,1 1-24,-1-1 29,0 1-32,1-1 2,-1 1 5,1-1-1,0 1-48,0 1-14,1-1 0,1 1 9,0-1-19,-1 1-16,1 0-12,-1 0 43,-1 0 24,1-1 27,-1 1-42,0-2 77,0 1-61,-1-1 62,1 2-71,-1-2 65,1 1 19,-1 0 2,1 0 6,1 0 27,0 0 7,0 1 78,1-1-182,0 1 14,-1 0-131,1 0-8,-1 0 35,0 0-49,1 0 83,-2 0-51,0-1 24,-1 0-49,1 0 47,-1 0 10,0 0 41,-1 1 4,1-1 78,-1 1-1,2-2 68,-2 2-4,1-1 9,-1 0-18,2 1-26,-1-1-40,-1 1-18,2 0 20,-1 1-13,0-2 37,0 2-28,1-1 30,-1 0 13,1 0-25,1 0 26,-2 0-42,3 0-33,-2 1 25,2-1-25,-1 1-37,0 0 48,0-1-53,0 1 68,-1 0-51,0-1 36,0 0-42,-1-1-19,0 0 42,0 1-100,-1-1 50,1 2-13,-1-1-28,2 0 21,-1 1 1,0 0-27,1 0 58,-1 1-20,1-1 30,-1 1-26,0-1 12,1 1-21,-1-1 13,0 0 74,1 0-52,-1-1 50,-1 1-13,1-1 7,-1 0 11,1 0-11,-1-1 38,1 1 14,-1-1 19,0 1 37,1-1-37,-1 0-6,1 1 5,0 0-86,-1-1 32,1 1-27,0 0 34,0 1-51,0-1 45,-1 1-43,1 0-24,0-1 43,0 0-58,-1-1 70,1 1-13,-1 0 7,1 0-18,-1-1 27,0 1-22,1 0 21,-1 0-20,1 0-61,-1 0 47,1 2-48,0-2 66,0 2-37,0-1 26,1 1-29,-1 0 64,1-1-23,-1 1 19,1-1-29,0 0 61,-1 0 20,1 0 3,-1-1 41,1 1-100,0-1 53,0 1-53,-1-1-47,1 1 35,-1 0-31,1 0 49,-1 0-65,0-1 45,1 1-61,-1 0 11,0 0 32,0 0-41,-1-1 41,1 1-16,-1 0-2,1-1-5,0 1-34,0-1-5,-1 2-8,1-1 10,0 0 12,0 1 25,0-1-29,0 1 35,0 0-21,0-1 11,0 1-19,0 0 17,0 1-5,0-2 8,-1 2-3,1-2 21,-1 1-14,0 0 15,0 0 23,0 1-29,0-1 34,1 0-45,-1 0 46,1 0 4,-1 1 12,2-1-11,-1 1 15,0-1 13,0 1 2,1-1 65,-1 0-97,1-1 66,-1-1-72,0 0 63,0 1-45,0-1 49,-1 0-77,1 0 24,-1 0-23,1-1 29,0 1-20,0 0 16,-1 1-16,2 0 14,-1 0-37,0 0 23,1 0-27,-1 0 70,0-1 13,0 1-1,0-1-8,1 0-58,-2-1 16,1 1-12,0-1 58,0 0-25,-1 0 29,1 1-33,0 0-7,0-1 6,0 1-6,0 0 7,0 1-22,0-1 15,1 1-17,-1 0-57,1 0-19,-1-1-11,0 1 22,1 0 26,-1-1-7,0 0-14,0 1 24,0-2 8,-1 1 21,0-1 18,0 1-20,0-1 30,0 1-40,0-1 4,0 2-1,0-1 13,0 0-29,0 1 28,0 0-25,0 1 29,1-1-52,-1 1-12,1-1-4,-1 1-51,1 0 84,-1-1-57,1 1 61,-1-1 42,0 1-29,1-2 34,-1 1-49,0-1 41,0 1 17,1-2 5,-1 2 51,0-1-78,0 1 40,0 0-43,0 0 19,1 1-1,-1 0 8,1 0 25,1 0-37,-2 0 40,1 0-43,-1 0-15,1-1 9,-1 0-14,1-1 21,-1 1-27,0-1 18,0 1-21,0 0-11,0 0 24,0 0-26,0 0 30,0 1-12,0-1 4,0 0-7,1 0 9,-1 1 3,1-1-4,0 0 1,-1-1 9,1 1-6,-1 0 9,0 0 31,0 0 11,1-1 5,-1 1-12,0-1 21,1 0 10,-1 0 13,1 1-15,-1-1-48,1 0 0,-1 1 4,0-1-51,1 1 46,-1-1-44,1 1 55,-1-1-51,1 0 34,-1 1-40,1-1 36,-1 1-62,1 0 30,0 1-40,-1-1 16,1 1-1,0 1-17,0-1 17,0 1 25,0 0 9,1 0-7,-1 0 58,0-1-44,0 1 46,0-2-56,-1 0 72,1-1 21,-1 1 3,1-1-6,-1 0-49,1 0-7,-1 1 28,1 0-76,1 0 56,-1 1-51,0 0 60,1 1-54,-1 0-8,1 0-11,-1 0 60,0-1 3,1 1 29,-1-2-46,1 0 48,-1-1 20,0 1 2,-1-2-10,1 1-38,-1-1-6,1 1 21,-1-1-17,1 1-80,-1 0 14,0 1-75,1 0 39,-1 0-5,1 1 39,0 0-70,0 1 27,0-1-34,0 1 29,0-1 21,1 1 34,-1-1-38,0 0 24,-1 0 31,1 0 21,-1-1 6,1 0 44,-1-1-18,0 0-3,0 1-14,0-1-45,0 1 3,0-1 10,0 1-28,0 0 25,0 1-26,0 0 39,0 0-29,0 1 14,0-1-19,0 0 8,0 0 41,0-1-37,1 1 37,-1 0-1,0-1-22,0 1 25,0-1-43,0 1 8,0 0-5,1 0 21,-1 0-15,1 1 13,0 0-13,-1 1 9,2 0 16,-1-1-15,0 1 13,1 0-22,-1-1 47,0 1 7,0-1 6,0 0 47,0-1-25,0 0 13,0-1-19,0 0-15,-1 0-23,0-1 34,1 2-69,-1-2 40,1 2-40,-1-1 45,1 0-7,-1 1 3,1-2-1,-1 2-7,1-2 23,0 1-23,0-1 19,-1 0 7,0 0-16,0-1 22,0 1-28,0-1-46,0 0-12,0 1 4,0 0-73,0 0 64,0 0-79,0 1 76,0-1-57,0 1 82,0 0-65,0 0 66,0 1 12,0-1-9,0 1 7,0-1 9,0 1-35,0 0 34,0-1-29,0 1 61,0 0-29,0-1 37,0 1-18,1 0-26,-1-1 34,1 1-34,-1-1-36,0 1 24,1 0-35,-1 0 45,0 0-12,0 1 8,0-1-12,1 1 30,-1-1-18,1 0 16,-1 0-21,1 0 34,0 1-25,0-2 25,0 1 26,-1-1 15,0 1 10,1-2-16,-1 1-22,0 0-20,1 1 32,-1-1-20,0 0-40,0 1-14,0 0-8,0 1-21,0 0 65,1 0-30,-1 0 30,1 0 42,0 0-31,-1 0 26,1 0-2,0 0-36,0-1 37,0 0-39,1 1 8,-1-1 4,0 1 2,0-1-19,0 1 11,0 0-10,0 0 17,0 0 4,0 0-4,0 0-3,1-1 1,-1 1 36,0-1 11,1 0 0,-2-1 69,1 0-91,-1 0 60,1-1-65,-1 1-21,0-1 27,1 0-18,-1 0 33,0 1-91,0 0 26,0 0-81,0 1 0,0-1-12,0 1 18,0 0-39,0 0 91,0-1-33,0 1 29,0-1 75,0 0-67,0 0 64,0 0-71,0 0 54,0-1 4,0 0 16,0 0 3,0 0-32,0 0 1,0 1 9,0-1-60,0 1 48,0 0-47,0 0 0,0 1 29,0-1-37,0 1 45,0-1-3,0 1 0,0-1-9,0 1 5,0-1 30,0 1-22,0 0 25,0 0 10,0 1 14,0-1 3,0 1-1,0 0-46,0 0 14,0-1-10,0 1-31,0 0 22,0 0-26,0-1 39,0 0-12,0 0 7,0 0-12,0 0 13,0-1 65,1 1-47,-1-1 46,0 1-55,1-1-8,-1 1 8,0-1-3,0 0-67,1 1 53,-1-1-52,1 1 70,-1 0-75,0-1 53,0 1-57,0 0-5,0 0 52,0 0-70,0 0 74,0-1 52,0 0-45,0-1 49,0 1-76,0 0 76,0-2 15,0 2 9,0-1 13,0 0-77,0 0 33,0 1-50,0 0 33,0 0-29,0 1 35,1 0-31,-1 0 22,1 0-24,0 0 15,0 1 3,0-1-24,0 1 17,0-1 4,0 0 53,0-1-21,-1 1 18,1-1 52,-1 1-23,1-1 100,-1 0-96,0-1-54,0 0-65,0 0 10,0 1-139,0-1 86,0 2-135,0-1 117,0 1-30,0 0 19,0 1 20,0 1-46,0-1 17,0 1-8,0 0-14,0 0 89,0 0 28,0 0-9,0-1-2,0 0 46,0 0-8,0-1 86,0 1-20,0-1 11,0 0-20,0 0-23,0-1 22,0 1-57,0-1 63,0 0-65,0 1 33,0 0-25,0-1 24,0 1-34,0 1 12,0-1-13,0 1 8,0 0-36,0 0 24,0 0-25,0 0 28,1 0 4,-1-1-6,1 0 5,-1 0 53,1-1-38,-1 0 40,0 0-52,0-1 5,0 0-3,0 0 9,0 1-40,1 0 30,0 0-31,0 0 38,-1 1-24,2 0 20,-1 0-20,0 0 23,0 0-5,0 0-4,0-1 0,0 0-30,0 0 22,0 0-23,-1-1 26,1 2-51,-1-2 37,1 2-35,-1-2 17,1 2 19,-1-1-22,1 0 25,-1 1-37,1 0 21,-1 0-33,1 0 7,0 1 13,-1-1-13,1 1 20,-1 0 12,1 0-10,0-1 10,-1 0 19,1 0-17,-1 0 19,0-1-28,1 0 11,-1 0-6,0 0 13,0 0 10,0 0-11,0 0 11,0 0-14,0 0 12,0 1-7,0-1 10,0 1-15,0-1-6,0 0 7,0 0-6,0 0-5,0 0 6,0-1-8,0 1 10,0-2 14,0 1-10,0 0 12,0 0-24,0 0 8,0 0-9,0 0 8,0 0 32,0 0-24,0 0 25,0 0-30,0 0 73,0 1-51,1-1 55,-1 1-28,1-1-29,-1 1 38,1-1-36,-1 1 26,0-1-10,0 0 10,0 0-34,0-1 10,0 0-10,0 1 17,0-1-79,0 1 14,0-1-75,0 1 80,0 1-81,0 0 59,0 1-89,0 0 54,0 1 8,0 1 26,1 0 6,-1 0 48,1 0-47,0-1 46,-1 1-58,1-1 64,-1-1 5,0 0 14,0 0 53,0-2-87,0 1 60,0-1-66,0 0-21,0 0 14,0 1-18,0-1-18,0 0-10,0 1-9,0 0 4,0 1 10,0 0-22,0 1 5,0 0 30,0 1 18,0-1 11,0 0-25,0 1 46,0-1 23,0-1 0,0 0-11,0 0 24,0-1-8,0 0 67,0 0-19,0-1 17,0 1-27,0 0-5,0-1-7,0 1-33,0 0 38,0-1-77,0 2-2,0-1-9,0 1 11,0 0 19,0 1 10,0 0-13,0-1 8,0 2-32,0-2 13,0 1-20,0 0 40,0 0-2,0-1 0,1 1-8,-1-1 37,0 0 15,0-1 5,1 0-6,-1 0-45,1 1 7,-1-1-1,0 1-38,0-1-5,1 1-8,-1 0 12,1 0 1,-1 0 23,1 0-27,-1 1-10,1-1 22,0 1-28,0 0 32,0-1 28,0 0-16,0 1 8,0-1 2,-1 0 11,0 0 3,1-1 1,-1 1 12,0-1-29,0 1 35,1-1-36,-1 0 56,0 0-41,1 0 45,-1 0-24,1 0-13,-1 0 15,1-1-19,-1 0 3,1 0 2,0 1 0,-1-1-10,0 0 2,0 1-2,1-1 4,-1 1-32,0 0 23,0 0-25,0 1 33,1-1-60,-1 1 40,1-1-49,-1 1-8,1 0 40,-1-1-45,1 1 55,0-1-2,0 0-5,-1 1 1,1-1 18,0 1-7,-1 0 7,0-1-14,1 2 28,-1-2-20,0 1 24,0 0-26,0-1-20,0 0 16,0 0-13,0 0-43,0-1 44,0 2-45,0-2 57,0 2-11,0 0 5,0-1-13,0 2 9,0-1 14,0 0-9,0 0 9,0 0 10,0 1-21,0-2 19,1 1-18,-1-2 11,0 1 0,0 0 5,0 0-7,0 0-5,0 0 7,0-1-5,0 1 26,0 0-18,1 0 15,-1 1-21,1-1 37,-1 0-27,1 1 30,-1-1 10,1 0-31,-1 0 34,1 0-39,-1 0 38,1 0-21,-1-1 26,1 0-19,-1 0-14,0 0 22,0 0-20,0 1-20,0-2 13,0 2-16,0-1-33,1 0-14,-1 1-5,0 0 7,1 0 3,-1 0 28,0 0-43,1 0 52,-1 1-11,1-1 9,-1 0-13,1 0 27,-1-1-23,1 1 22,-1-1-25,0 1 55,0-2 12,0 2 3,0-2 3,1 1 2,-1-1-21,0 1 30,1-1-42,-1 2-9,1-1 11,0 0-6,0 1-17,0 0 11,0 0-16,0 0-8,-1 0 21,1 1-24,0-1 25,0 0-5,-1 0-4,0-1 0,0 0-3,0-1 56,0 1-39,0-1 41,0 1-47,0-1 2,0 1 2,0-1 0,0 1-44,0 0 32,0 1-33,0 0-4,0 1-11,1 0-5,0 0 4,0 0 41,0 0-6,-1-1-9,1 0 25,0 0-22,-1 0 24,1 0-21,-1-1-14,0 1 9,1-1-10,-1 1 15,1-1 13,-1 1-3,1 0 5,-1 1 31,1-1-30,0 0 29,0 1-36,-1-2 42,1 1 11,-1-1 2,0 1 8,1-2-47,0 2 12,0-1-6,-1 1-10,1-1 17,0 0-13,0 0 20,0 1-20,0-1 12,0 0-13,0 0 28,0 1-15,0-1 14,0 1-20,0-1 10,0 2-6,1-2 7,-1 2-26,1-1 13,-1 0-15,0 0 22,1 1-23,-1-1 18,1 1-20,-1-1 22,1 0-14,0-1 9,-1 0-15,1 1-42,-1 0 32,0-1-37,0 1 44,0-1-7,-1 0 2,0 0-5,1 0 16,-1 0 9,0 0-10,0 0 49,1 0-4,-1-1 10,1 1-10,-1-1-11,0 0-20,1 1 30,-1-1-21,1 1 7,-1-1-3,0 1 5,1-1-35,-1 1 29,0 0-29,1 0 0,-1 0 16,1 1-22,-1-1 27,0 0-33,1 1 22,-1-1-30,0 1 33,0-1-48,1 0 36,-1 1-36,1-1 43,0 1-51,0 0 36,0 0-40,0 0 27,0 0 7,-1 1-11,1-1-11,-1 0 23,1 0-25,-1-1 27,0 0 19,0 1-13,0-1 14,0 1-21,0-1-15,0 2 11,0-1-12,0 1 58,1 0-32,-1 0 36,1 0-42,0 1 51,0-1-36,0 0 39,0 0-25,0 0-11,1-1 13,-1 1-16,1 0 31,-1-1-16,0 0 20,0 1-16,0-1 46,0 0-27,-1 0 32,2 0-63,-2-1 6,1 2-6,0-1 10,0 0-25,0 0 19,0 0-23,0 1-25,0-1 35,0 0-40,0 1 49,0-1-16,0 1 6,-1-1-10,1 0 4,-1 1 9,1-1-15,0 0 11,0 0 6,-1 0-3,1 0 8,0 0-11,0 0 9,0 0-5,0 1 7,0-1-16,0 1 8,0 0-7,1 0 11,-1 0 3,1 0-2,-1 0 2,0 0-6,1-1 28,-1 1-21,1-2 22,-1 1 23,0-1-33,1 0 38,-1 0-42,-1 0-1,1 0 6,0 0-4,-1 0-54,1 1-16,-1-1-4,1 2 14,0-1-12,0 1-17,-1 0-15,1-1 20,0 1-1,0-1 37,0 0-51,0-1 101,0 0 1,-1-1 15,1 1 31,-1-1-77,1 1 35,-1-1 18,1 1-42,-1-1 61,1 2-64,-1-2-39,1 2 28,-1 0-30,1 0-3,0 0 42,0 0-45,0 0 47,0 0 34,0 0-31,0-1 30,0 0-50,0 0 49,-1 0-42,1-1 57,-1 0-52,1 1 22,-1 0-5,1-1-37,-1 1 35,0-1-38,0 1 44,1-1-19,-1 1 11,0 0-13,0-1 22,1 1-10,-1-1 6,1 1-12,-1-1 23,0 1-15,1-1 20,-1 0 7,1 1-20,0 0 23,0 0-23,0 0-8,0 0 12,-1 1-10,1-1 11,0 0-40,0 1 28,0 0-29,0 0-12,0-1 32,-1 1-39,1 0 45,-1-2 32,1 2-23,0-2 22,-1 1 21,1-1-42,-1 1 46,0-1-48,0 1 2,1-1 1,-1 1 4,1-1-31,-1 1 30,1 0-28,-1 1-15,1-1-17,0 0-7,0 1 5,-1 0 27,1-1-1,1 1-3,-1 0 57,0-1 15,0 0 1,0 0-13,0-1 15,0 0-38,0 1 51,0-1-58,0 1-22,-1-1 17,1 1-11,0-1 1,-1 1 29,1 0-28,-1 0 29,0 0-39,1-1 20,-1 1-25,1 0 39,-1 0-7,1-1 1,-1 1-9,0-1-2,1 1 3,-1 0 6,1 0-6,-1-1-27,1 1 19,0 0-17,-1 0 9,1-1 14,-1 1-20,0-1 16,1 1-2,-1-1-27,0 0 22,0 1-27,1-1 31,-1 1-25,0-1 19,1 1-16,-1-1 19,1 1-21,-1 0 13,0 0-14,1 0-3,-1 0 16,1 0-17,-1-1 14,1 1 40,-1 0-31,1 0 32,-1 0-16,1 0-12,-1 0 11,1 0-12,-1 0 42,1 0-25,0 1 30,0-1-19,-1 1-17,1-1 21,0 1-22,0-1-30,0 0 22,0 0-25,0 0 32,-1 0-5,1 0 3,-1-1-8,1 1 49,-1-1-32,1 0 30,-1 1 3,1-1-30,-1 1 32,1 0-34,-1-1 42,1 1 22,0 0-4,0 0 1,-1-1-48,1 1 10,0 0-3,0-1-64,0 1 46,0 0-51,0-1 4,0 1-16,0 0-16,0 0 19,0 0 28,0 0 14,0 0-15,0-1 1,-1 1 14,1-1-21,-1 1 136,1-1-90,-1 0 149,1 1-146,0-1 39,-1 1-44,1-1 5,0 0 1,0 1 28,0-1-14,-1 0 15,1 0-75,0 0 33,0 0-106,0 0 94,-1 0-44,1 1 7,0-1 31,-1 0-33,1 1 30,-1-1 10,2 0 19,-1 1-16,-1-1 18,1 0-4,-1 1-15,2-1 17,-2 1-10,1-1 2,0 0 4,0 0 2,0 0 9,0 0-10,0 1 8,0-1-3,0 0-9,0 1 8,0-1-18,0 0 7,0 1-6,0-1 10,0 1-20,0-1 15,0 1-16,1-1 6,-1 2 8,1-2-10,-1 2 9,1-2-2,-1 1 0,0-1 0,0 1 6,0-1-4,0 1 61,-1-1 78,1 1-43,0-1-4,0 0-127,0 0 5,0 1-40,0-1 37,0 1-10,-1-1 8,1 1 30,0 0 3,-1 0 87,1-1-12,-1 0 134,1 1-119,0-1-65,0 0-100,0 0-9,-1 0-46,1 0 61,0 1-50,0-1 185,-1 1-163,0-1 346,1 0-226,-1 1 171,1-1-118,0 0-93,0 0-7,-1 0-10,1 0 65,0 1 72,0-1-94,-1 0 66,2 0 7,-2 0-18,2-1 68,-1 1-71,0 0-24,0 0-37,1-1-37,-2 1 6,2 0-80,-1 1 42,0-2-18,0 2-12,0-1 75,0 0-35,0 0 204,0 1-78,0-2 102,0 1-54,1 0-28,-2 0 2,2-1 9,-1 0-60,1 1 28,-1-1-15,0 0-28,1 0 20,-1 1-29,1-1 53,-1 0-30,0 0 13,1 1-14,-1-1 44,1 0-23,-1 0 16,2 0-36,-1 0-51,0 1 43,0-1-33,1 0 27,-1 0-13,0 0 2,-1 1 2,1-1 0,0 0 12,-1 1 59,1 0-42,-1-1 64,0 1-31,1-1-28,-1 0 101,1 0-94,-1 0 55,1 0-104,-1 0 32,0 1-28,1-1-12,-1 0 33,1 0-96,-1 1 82,0-1-53,1 1 60,-1-1-58,1 0 39,-1 0-53,0 1 42,1-1-6,-1 0 5,1 0 45,-1 1-24,0-1 29,1 0-38,-1 1 58,1-1-41,-1 0 47,1 1-13,0-1-24,-1 1 28,1-1-30,0 0-24,1 0 27,-1 1-23,0-1 0,1 0 10,-1 0-15,1 1 21,0-1 75,-1 0-56,1 0 53,0 0-69,0 0 65,-1 0-45,2 0 55,-1 0-25,0 0-23,0 0 27,0 0-29,0 0 5,0 0 15,-1 0-8,1 0 10,-1 0-19,0 0 10,0 0-3,-1 0-31,1 0 22,-1 0-30,1 0 30,-1 0-43,0 0 35,1 0-35,-1 0 3,1 0 23,-1 0-33,0 0 38,1 0 15,-1 0-12,1-1 10,-1 1-17,0-1-4,1 0 3,-1 1 4,1-1-29,-1 1 24,1-1-25,0 1 27,0 0-71,0-1 53,0 1-56,1 0 10,-1 0-20,0 0-11,0-1 18,0 1 4,1 0-7,-1 0-19,0 0 0,1 0 13,-2 0 17,2-1-18,-2 1 22,1 0-4,1 0 1,-2 0 3,2 0-25,-1 0 13,1 0-17,-1 0 23,1 0 6,-1 0-1,0 0 2,1 0 34,-1 0-26,1 0 23,-1 0 12,1 0 9,0 0 5,0 0-7,0 0 0,0 0 13,0 0 4,0 0-2,0 0 1,-1 0-15,0 0 29,0 0-41,0 0 8,0 0-10,0 0 13,0 0-71,0 0 53,0 0-55,0 0 36,0 0 17,0 0-26,0 0 27,1 0 34,-2-1-25,2 1 25,-2 0-36,1 0 32,-1-1-21,1 1 27,-1 0-92,0 0-15,1 0-3,-1 0 18,1 0 2,-1 0 40,1 0-43,-1 0-16,1 0 45,0 0-61,0 0 65,0 0 42,1 0 20,-1 0-10,2 0-6,-2 0 3,1 0-36,0 0 55,0 0-32,-2 0-6,2 0 15,-1 0-8,-1 0-69,2 0 0,-2 0-15,2 1-48,-2-1 97,1 1-56,1-1 49,-1 1-3,0 0-16,1 0 15,-1 0 34,0 0 16,-1-1-2,1 1 71,-1-1-49,0 1 83,1-1-77,-1 0 26,1 0-65,-1 0 38,0 0-42,1 0 26,0 0-21,0 0 22,0 0-3,0 1 2,0-1-5,0 1-4,-1-1 52,1 0-45,0 0 44,-1 0-89,0 0 28,1 0-23,0 0 34,-1 0-40,1 0-10,0 0-4,1 0-62,-1 0 88,1 0-53,-1 0 59,1 0 40,0 0-38,0 0 34,0 0-51,1 0 22,0 0-22,0 0 20,-1 0 12,1 0-13,0 0 25,-1 0-18,1-1 10,-1 1 0,0-1 0,0 0-16,0 0-37,0 0 25,0 1-23,-1 0-5,0-1 30,0 1-42,0 0 17,-1-1 12,1 1-15,0 0 21,-1 0-3,0 0-4,1-1 1,-1 1-6,1 0 21,-1 0-17,0 0 17,1 0 11,-1 0-16,1 0 20,-1-1-24,0 1 40,1 0-27,-1 0 28,1 0-36,-1 0 71,1 0-51,0 0 61,-1 0-70,1 0 7,-1 0-4,1-1 7,-1 1-12,1 0 13,-1 0-13,1-1-8,0 1 13,0 0-16,0 0 20,0 0-43,0 0-9,0 0-10,1 0 3,-2 0 4,2 0 16,-1 0-15,0 0 18,0 0 11,0 0-14,0 0 12,1 0-45,-2 0-6,1 0-8,0 0 21,0 0 23,-1 0 13,1 0-15,0 0 62,0 0-41,-1 0 43,0 0-10,1 0 15,-1 0 3,1 0-9,-1 0 5,1 0-34,-1 0 46,1 0-49,-1-1 22,1 1-15,0 0 18,0 0-35,0 0 20,0 0-20,0 0 20,-1 0-52,1 0 32,-1 0-34,1 0 0,-1 0 34,1 0-38,-1 0 43,0 0 9,1 0-8,-1 0 4,1 0-10,-1 0 17,0 0-12,1-1 52,-1 1-47,1 0 35,-1-1-32,1 1 4,-1 0-20,0-1 11,1 1-16,-1 0-15,0 0 23,1 0-27,-1 0 29,1 0 47,-1 0 12,1 0 5,-1-1-226,0 1 73,1-1-96,-1 0 252,0 1 9,1-1 40,-1 1-37,0-1-41,0 1 69,1-1-65,-1 1 29,0-1-30,1 1-35,-1-1 17,0 1-27,0-1-69,1 0 17,-1 0-101,1 1 58,-1-1 28,1 1 25,-1-1 25,0 1 32,1 0-4,-1-1 5,1 1 28,-1-1-36,0 1-28,1-1-165,-1 1 198,1-1-127,-1 1 231,0 0-46,1 0-59,-1-1 7,1 1-11,-1-1-5,0 1 18,1 0-8,-1-1 4,1 1-13,-1 0 19,0-1-6,1 1-3,-1 0 9,1-1-21,-1 0 19,0 1-13,1-1-14,-1 1 20,1-1-18,-1 1-21,1 0 27,0 0-32,0 0 41,0 0-53,0-1-13,-1 1-12,1 0-4,-1-1 51,0 1-27,1 0 113,-1 0-89,1 0 218,-1 0-108,0 0 157,1 0-122,-1 0-26,1 0-97,-1 0-35,0 0-138,1 0-88,-1 0 251,1 0-22,-1 0 281,0 0 5,1 0-220,-1 0 62,1 0-67,-1 0-233,0 0-5,1 0-52,-1 0 36,1 0 218,-1 0 81,0 0-40,1 0 110,-1 0-45,1 0-103,-1 0-8,0 0-146,1 0 79,-1 0 7,1 0 64,-1 0-26,0 0 18,1 0 22,-1 0-12,1 0 18,-1 0-28,0 0-13,1 0 10,0 0 4,0 0-11,0 0 21,0 0-17,-1-1 21,1 1 42,-1 0 19,1 0-15,-1 0 45,1 0-18,-1-1-69,0 1 76,0-1-117,1 0-87,-1 1 14,1 0-92,-1 0 202,1 0 147,-1 0 44,1 0-1,-1 0-58,0 0-175,1 0 43,-1 0-42,1 0 64,-1 0-93,1 0 340,-1 0-1020,0 0 1241,0 1-1207,0 0 1283,0 0-643,0 0 230,0 0-49,0 0-88,0-1 141,1 0-104,-1 0 30,1 0-33,-1 0 218,0 0-153,1 0 134,-1-1-236,0 1-36,0-2-52,0 1 20,-1 0 23,0-1 36,0 1 60,1-1-41,-1 1 25,1 0-22,-1-1-5,0 1 0,1 0 55,-1-1-46,1 0 49,-1 1-40,0-1-6,1 1-50,-1 0 37,0-1-74,0 1 77,0-1-3,1 1 1,-1 0 13,0-1-13,1 1-10,-1-1 29,1 1-19,-1 0 22,1-1-27,-1 1 29,1-1-26,-1 1 58,1 0-42,-1-1 28,1 1-40,0-1-55,-1 1-23,1 0-2,-1-1 6,0 1 63,0-1-7,1 1-40,-1 0 33,1 0 29,0 0 3,0 0 108,-1-1-106,1 1 68,0 0-56,-1-1 8,1 1-30,-1-1 13,1 1-87,0 0 73,-1-1-61,1 1 27,-1-1 15,0 1-109,1 0 80,-1-1-67,1 1 77,-1-1 21,0 1-22,1 0 21,-1-1-35,0 1 56,1-1-30,0 1 51,-1 0 6,1 0-26,0 0 31,0 0-40,-1-1 42,0 1 19,0 0-2,0-1 30,0 1-64,0-1 24,1 1-47,0 0 23,0-1-64,-1 1 60,0-1-42,1 1 36,-1 0-34,1-1 23,0 1-34,-1-1 26,1 1 0,-1 0-6,1-1 10,0 1-3,0-1 10,-1 1-5,1 0 1,-1-1-33,1 1 16,-1-1-17,1 1 28,-1 0 7,1-1-7,-1 1 5,1-1-10,-1 1 70,1-1-50,0 1 54,-1 0-26,1-1 0,0 1 16,-1-1-18,1 1 27,-1-1 8,1-1 11,0 1-15,1-2-67,-2 1 17,2 0-16,-2 0-26,2 0-9,-1-1-8,0 2 12,-1-1 8,1 0-17,-1 0-1,1 0-40,-1 1 74,1-1-46,-1 0 48,0 1-43,1 0 31,-1-1-41,0 2 38,0-2 38,0 1-25,0 0 39,0 1 2,1-1 18,-1 0 1,0 1-4,0 0 3,0-1 19,0 1 9,1-1 8,-1 1-51,0 0 11,1-1-4,-1 1 36,0-1-26,1 1 36,-1 0-47,1-1 4,0 1-3,0-1-65,0 1 42,-1 0-46,1-1 63,0 1-39,0-1 27,0 1-36,0 0 37,0-1-77,0 1 58,-1-1-63,2 1 2,-2 0 41,1-1-49,-1 1 59,1-1-24,-1 0 8,1 1-14,-1-1-9,0 0 13,0 1-11,1 0 12,-1-1 9,0 1 28,1-1-26,-1 1 32,1 0 33,0-1-44,0 1 52,-1-1-61,1 1 51,-1-1-37,1 0 42,-1 0 4,1 0-29,-1 0 33,1-1-37,-1 1 38,1 0 26,-1-1-9,0 1 2,1-1-46,-1 0 10,1 1-6,-1-1-69,0 1 46,1 0-54,0 0 76,-1-1-67,1 2-14,-1-1-19,0 0-30,1 0 80,-1 1-27,1-1 26,-1 1 11,0-1-21,1 1 15,-1 0 17,0-1-11,0 1 18,0-1-25,1 1 18,-1 0-11,0-1 17,0 1-18,0-1 11,1 1-8,-1 0 9,1-1-30,0 1 17,-1-1-18,0 1 23,0 0-18,1-1 11,-1 1-13,0-1-7,0 1 13,0 0-15,0-1 15,0 1-19,0-1 13,0 1-16,0-1 16,0 0 15,0 0-14,0 1 13,0-2-13,0 2 37,0-2-27,0 2 28,0-1 32,0 1-44,0-1 98,0 1-63,0 0-168,1-1 113,0 1-171,-1-1 185,1 2-3,0-2 3,0 1 1,0 0-5,0 0 1,-1-1-5,1 1 1,0 0 0,0-1 1,-1 1-14,1-1 10,-1 1-9,0-1-2,0 1 9,1 0-14,-1-1 7,0 1 0,1-1 14,-1 1-13,0 0 48,0-1-38,0 1 25,1-1-1,-1 1-15,1 0 22,-1-1-19,0 1-2,1-1 3,-1 1-9,0 0 7,0-1-36,0 1 25,1-1-22,-1 1 47,0 0-18,0-1 15,0 1 42,1-1-42,-1 1 49,1 0-61,0-1 2,-1 1 3,1-1 1,-1 0-70,1 0 49,0-1-53,0 1 61,0-1 5,1-1-7,-1 0 1,1 0-26,-1 0 9,2 0-14,-2 0 11,1 0-10,-1 0 2,0 0-4,1 0 6,-1 1 9,1 0-7,-1 0 11,0 0-43,0 0 32,0 1-37,0 0 32,-1 0 2,1 0-5,-1 1 7,0-1-36,1 1-16,-1-1 20,0 1-17,0-1 114,0 1-16,1 0 22,-1-1 88,0 1-55,0-1 105,0 1-97,0 0 31,0-1-77,0 1 25,1-1-85,-1 1 41,0 0-47,0-1 55,0 1-59,0-1 44,0 1-51,1 0 59,-1-1-46,0 1-9,1-1-42,-1 1 28,0 0 3,1-1 32,-1 1 0,2 0 7,-2-1-1,1 1 31,-1 0-25,0-1 21,0 2-26,1-2 18,-1 1-7,0 0-8,1-1 3,-1 1-17,0-1 17,0 1 1,1 0-2,-1-1 1,0 1 8,0-1-8,0 1 8,1 0-11,-1-1 26,1 1-18,-1-1 20,0 1-21,0 0-67,1-1 49,-1 1-91,0-1 92,1 1-37,-1 0 52,1-1-13,-1 1 72,0-1-56,1 1 45,-1 0-60,0-1 40,1 1-27,-1-1 43,0 1 6,0-1-10,1 1 86,-1 0-83,1-1 46,-1 1-68,1-1 102,-1 1-66,1 0 48,-1-1-69,0 1-77,1 0 65,0-1-44,0 2 55,0-2-28,0 1 15,0 0-17,0-1 7,-1 1 0,1 0-7,0-1-8,0 1 14,-1-1-14,0 1 15,1-1-16,-1 0 14,0 1-9,0-1 42,0 1-21,1-1 21,-1 1 41,1-1 19,-1 1 3,1 0-10,0-1-59,0 0 1,0 0 3,-1-1 5,2 0 44,-1 0 42,0 0-18,-1 0 30,1 0-84,0 0 36,0 0-31,-1 0-47,1 1-31,-1 0-2,0 0-65,1 0 70,-1 1-66,0-1 62,0 0-51,1 0 8,-1 0 4,1 0-11,-1 0 44,0 0-14,0 0-17,0-1 39,0 0-12,0 0 22,1 0-11,-1 0-5,0 0 6,1 0 0,-1 0 2,0 1 20,0-1-11,0 0 11,1 1 7,-1-1-20,0 1 24,1 0-26,0-1 16,0 0-12,-1 1 10,1-2 38,1 1 18,-1-2-1,0 1-1,1 0-61,-1-1 17,1 0-12,-1 1 18,0-1-49,0 1-5,0 0-6,0 0-36,-1 0 28,1 1-11,-1-1 13,0 1 67,1 0-22,-1-1 14,1 1-19,-1 0-16,0-1 17,0 1-11,1 0-1,-1 1 7,1-2-6,0 1-26,-1 0 23,1 0-22,-1 0 30,1 0-62,-1 0-19,1 1-12,0 0 20,-1-1 48,0 2-20,0-1 52,1 1-8,0-1 27,-1 1-12,1 0 70,0 0-70,-1 0 80,1-1-44,0 0-41,0 1 66,-1-1-56,1 1 26,-1-1-21,1 1 12,-1 0-55,0-1 39,0 1-41,1-1-3,-1 1 30,0-1-38,1 1 44,-1-1-23,1 0 17,0-1-20,-1 1 18,1-1-4,-1 1 3,1-1-2,0 1 7,0 0-6,0 0 7,0 0-6,0 0 2,0 0 2,0-1-1,0 1 1,0-1-1,-1 0 1,1 0-2,-1 0-31,0 1 23,0-1-24,0 1 29,0-1-22,0 1 14,0 0-16,0 0 8,0 0 10,0 1-8,0-1 6,0 0-9,0 0 5,0 0-8,0 0 16,0 0-6,0-1 6,0 2-6,0-2 2,0 0 0,0 1 1,1-1-34,-1 1 23,0-1-28,1 1 35,-1-1-48,0 0 35,0 1-37,0 0 44,0 1 31,0-1-23,0 1 21,0-1 11,0 1 8,0-1 4,0 0-8,0 0-18,0 0-9,0 0 14,0-1-5,0 0 10,0 1 3,0-1 1,0 1 33,0 0-37,0-1 38,0 1-45,0 0 45,0 0-32,0 0 33,0 0-30,1-1-5,0 2 6,1-2-5,-1 0 13,1 0-8,-1 0 8,0 1-9,0-2-18,0 1 19,1-1-18,-2 0-27,2 0-20,-2 0 0,2 1 2,-1-2 3,0 2 21,0-1-27,0 2-8,0-1 37,-1 0-43,1 1 46,0-1 18,0 1-13,0-1 12,-1 0 48,1 0-53,0 0 57,-1 1-63,1-1 67,-1 0-38,0 1 44,0 0-48,0 0 59,0 1-33,0 0 42,0-1-2,0 1-49,0-1 60,0 0-63,1 0-19,0-1 12,0-1-19,-1 0 28,0 0-52,0 0-21,0-1-7,0 2-35,0-1 34,0 1 3,0-1-5,0 2 35,0-1-6,0 1 0,0 0 25,0-1-7,0 1 5,0-1-21,0 1 45,0-1 16,0 0 8,0 0-8,0 0 21,0 0-34,0 0 45,0 0-3,0-1-43,0 2 45,0-1-105,0 1 48,0 0-48,1 0 57,-1 0-52,2 1 33,-2-1-35,1 0 36,-1 1-39,1-1 20,0 0-28,0 1 78,-1-1-22,1 1 22,-1 0-53,0-1-71,0 1 30,0-1 58,0 1 43,0 0 93,0-1-88,0 0 69,0 0-60,0-1 89,0 0-49,0-1 41,0 2 2,0-1-53,0 0-46,0 0-31,0 1-39,0 0 52,0 1-109,1-1 32,0 0-85,0 0 113,0 0-49,1-1 39,-1 1-35,1-1-41,-1 1 43,0-1-15,1 0 5,-1 1 95,-1 0-77,0 0 78,1 0-6,-1 1 17,0 0 11,0-1-17,1 1 0,-1-1-19,0 1 29,0 0-27,0-1-3,0 1-15,1 0-55,0-1-25,-1 1-3,1-1 16,-1 1 8,0-1-31,0 1 51,0 0 5,0-1 57,0 1 60,0-1-100,0 1 84,0 0-76,1-1 26,0 1-8,-1-1-1,1 1-9,-1 0 5,0-1-14,1 1-6,-1-1 6,0 1-21,0 0 18,0-1 3,0 1 4,0-1 11,1 1-10,-1 0 3,1-1-6,0 1 6,-1-1-33,1 0 25,-1 0-26,0 0-8,0 0-11,0 0-2,0 0 5,0 1 4,1-1 16,-1 0-22,1 1 22,0-1 62,-1 0-48,1 0 48,-1 0-19,1 0 16,0-1-2,0 1-1,-1-1 16,0 1 29,0 0-4,0-1-34,0 1-35,0 0-11,0 1 28,0-1-56,0 1-23,0-1-5,0 1 15,0-1 110,0 1-40,0-1 29,0 0 8,0 0 3,0 0 13,1-1-18,-1 1-15,1 0-20,0-1 26,0 2-88,-1-1-4,1 1-130,-1-1 117,0 1-65,0-1 106,0 1 76,0 0-80,0-1 172,1 1-149,-1-1 148,1 1-125,0 0 73,0 0-76,0 0 15,0-1-13,0 1 12,0 0-4,0 0-40,0-1 35,0 1-123,-1 0 85,1 0-56,-1-1 54,1 0 23,-1 0-10,0 1-1,0-1-52,0 0 32,0-1-32,0 1 47,0 0-50,0-1 35,0 2-37,0-1 49,0 0-60,0 0 41,0 0-48,0 0 46,1-1 7,-1 1-23,1 0 19,-1-1 37,1 2 22,-1-1 1,1 0-13,-1 0 3,1 1 13,0-1 81,-1 1-53,1 0 21,-1-1-66,0 1 12,0-1-9,0 1 27,0-1-22,0 1 18,0-1-22,0 0 78,0-1-55,0 2 57,0-2-40,0 2-8,0-1-20,0 1 21,0-1-101,0 1 32,0 0-21,0-1-6,0 1 52,0-1-10,0 1-4,0 0 14,0-1-22,0 0 19,0 0-19,0 0 44,0-1-29,1 1 30,-1-1 20,0 1-34,1 0 42,-1-1-48,0 0-32,0 0 24,0 0-24,0 0-1,0-1 25,0 1-28,0-1 31,0 0 1,0 0-5,0 0 2,0 0 33,0 0-24,0 1 23,0-1-34,0 1-3,0-1 4,0 1 2,0-1 0,0 1-21,0 0 16,0 1-14,0-1 67,0 1-29,0 0 31,0 0-46,0-1 63,0 1 16,0 0 5,0 0-13,1-1-43,-1 1-5,1-1 25,-1 1-78,1-1 3,-1 1-19,1 0 30,-1 0-57,1 1 26,-1-1-98,0 1-39,1-1 8,-1 1 5,1 0 58,-1-1 52,1 1 71,-1-1 46,1 1 52,0 0-5,0 0-43,0-1-58,1 1-19,-1-1 15,0 0-9,1 1-17,-1 0-3,0-1-116,0 1 87,0 0-68,0 0 87,0 0 25,0 0-27,0-1 43,0 1 23,1-1-43,-2 1 48,1 0-27,0-1-9,0 1 29,0-1-31,-1 1 59,2 0-43,-2-1 47,1 1-50,0-1 2,1 1 0,-1-1-2,0 1 53,0-2-36,0 1 40,0-1-8,0 0 19,0 1 57,-1-1-45,1 1-44,-1 0-24,1 0-22,-1-1 38,0 2-45,1-2-20,-1 1 0,0 0-61,1 0 97,-1 0-54,1 0 58,-1 0 40,1 0-42,0-1 36,0 1-32,-1 0-3,1-1 2,0 1-8,0 0 18,-1-1-10,1 1 25,-1 0-25,0 0-35,0 0 29,0 0-33,0 1-7,0-1-14,0 1-5,0 0 6,0-1 15,0 1 7,0-1 22,0 1 15,0 0 40,0-1-39,0 1 2,0-1-19,0 1 16,0 0-9,1-1-9,-1 0 6,0 0-9,1 0 14,0-1 27,0 1-21,-1-1 15,2 0 19,-2 1-35,1-1 36,0 1-41,0 0-1,-1 0 5,1 0-3,-1 0 9,0-1-70,0 1 55,0 0-55,0-1 27,0 0-14,0 0-9,0 0 11,1 0 88,-1 0 17,1 0-4,0 1-11,-1-1 10,1 1 21,0 0 10,0 0-17,0-1-50,0 1-7,0 0 22,-1 0-73,1-1-6,-1 0-5,0 0-32,0 0 50,1-1-4,-1 1-17,1-1 11,-1 1-4,0-1-7,0 1 84,0 0-32,0 1 34,0 0-54,0 1 39,0-1 19,0 0 7,0 1 8,1 0-52,-1-1 28,1 1-77,-1-1 53,1 1-51,-1-1 56,1 1-51,-1-2 33,0 1-37,0-1 32,0 0 8,0 0-22,0 0 17,0 1 61,0 0-43,0 0 51,0 0-69,0 1 25,0-1-17,0 1 26,0-1-72,0 1-6,0 0-7,0-1 17,0 0-33,0 0 55,0-1-61,0 0 64,1-1 16,-1 1-16,0 0-3,0-1 45,0 2-54,0 0 54,0 0-5,0 0-31,0 1 99,0-1-88,0 1 59,1-1-59,-1 1 17,1 0-12,0-1 10,-1 1-38,0-1 23,1 1-24,-1-1 28,1 0-3,-1 0 2,1 0-2,-1 0 1,1 0 75,-1 0 61,0 1 30,0-1 21,1 1-89,0-1-70,-1 1 11,1-1-49,0 0 63,-1 0-55,1-1-2,0-1-10,0 1 10,0 0 0,0 0 18,0 0-24,0 0-15,-1 1 36,2 0-41,-2 0 30,1 1-53,-1 0 26,1-1-27,0 1 8,-1-1 32,1 1-31,-1 0 38,2-1 8,-1 1-6,0-1 3,0 0-9,0 0 62,0-1 17,0 0 4,-1 0 30,1 0-84,0 0 31,-1 0-26,1 0-6,-1 1 20,0 0-13,0 0-54,0 0 35,0 0-43,0 0 59,1 0-44,0 0 29,-1 1-39,1-1 45,-1-1 15,1 1-13,0-1 6,0-1 30,-1 1 6,1-1 10,-1 1-8,1-1 13,0 0 23,0 0 0,-1 0-80,0 0-43,0 0-54,0 1 67,0 0-29,0 0 62,0 1-34,0 0 35,1 0-60,-1 1-22,2-1-18,-2 0 49,1 1 16,-1-1 23,1 0-26,0 1 67,0 0 28,-1-1 10,0 1 43,0-1-89,1 1 34,-1 0-37,1-1-12,-1 1 17,0-1-6,0 1 27,0 0-89,0-1 0,0 1-25,0-1-33,0 1 97,0 0-50,1-1 53,-1 1-17,1-1 10,0-1-16,0 1-55,0-1 34,-1 0-37,2-1 55,-1 1 21,0 0-13,1 0 13,-1 0-10,0 0 11,0 0-10,0 0 10,0 0-58,0 0 31,0 1-35,0-1 44,-1 0-26,2-1 19,-2 1-17,2 0 89,-1 0 19,0 1 3,0-1-15,0 2-42,0-1-12,0 1 20,0-1-67,0 1 37,0 0-27,0-1 0,0 2 42,1-2-43,-1 1 46,1 0-77,-1-1 41,0 0-50,0 0 117,0-1-39,-1 1 37,1-1-57,-1 1 37,0 1 16,0-1 7,0 0-4,0 0-23,0 1-34,0 0 31,0-1-35,0 1 36,0-1-37,1 1 25,0-1-26,0-1 52,-1 0-18,2-1 6,-1 0-19,0 0 21,0 0-11,0 0 23,0 0-95,-1 0 51,0 0-52,0 0 70,1 0-48,-1 1-8,0-1-6,0 1-66,0-1 93,0 1-62,0 0 63,0 0-3,0 0-17,0 0 14,0 0-8,0 0 45,0 0-32,0 0 29,0 0 6,0 0 18,0 0 10,0 0-14,0 0-60,0 0 14,0 1-10,0-1-41,0 0 51,0 0-51,0 0 58,0 1-41,0-1-14,0 0-1,0 1 0,0-1 46,0 1-22,0-1 15,0 1 33,0 0-24,0 0 31,0 0-45,0 0-27,0 0 22,0 0-16,0 1 26,0-1 0,0 1-1,0 0 63,0-1 20,0 1 2,0-1-8,0 1 17,0 0-11,0-1 69,0 0-53,1 0-22,-1 0-10,1-1-24,-1 1 58,1-1-28,0 1 31,0-1-42,0 1-2,0-1-7,0 1 17,0-1-60,0 0 45,0 1-56,1-1 57,-2 1-6,1-2 6,0 1-4,-1 0-9,1-1 3,-1 1-5,0 0 7,1 1-6,-1-1 2,0 0-4,0 1 5,0 0-30,0 0 24,0 0-25,0 0 21,1-1 6,-1 1-9,0-1 9,1 1 63,-1-1-46,1 1 47,-1 0-83,1 0 17,-1 0-15,1-1 25,0 2-75,0-2-17,0 1-6,1-1 17,-2-1 4,2 0 41,-1-1-47,0-1 28,0 1 22,0-1-38,0 0 34,-1 0 29,0 1 25,1 0-11,-1 1-3,1 0 16,-1 0-40,0 1 58,0 1-62,0 0 6,0 1 11,0 0-15,0-1 16,1 1-12,-1-1 1,1 1 3,0 0-5,0 0-8,0-1 10,0 1-13,-1-1 13,1 1-18,0-1 12,-1 1-73,0-1 55,0 1-50,0 0 196,0-1-98,0 1 177,0-1-111,0 1 5,0 0-2,0-1-75,0 1 26,0-1-13,0 1-29,1 0 22,0-1-22,0 1 36,0-1-32,-1-1-15,2 1-10,-1-1-52,0 0 70,1 0-44,-1 0 42,0 0-53,1 0 34,-1 0-48,0-1 7,1 1-25,-2 1 3,1 0 5,0 0 74,0 0-21,0 0 18,1 0-28,-1 0 2,0 0-12,1-1 8,0 0 56,-1 0-33,1-1 41,0 0-54,0 0 62,0 0-43,-1-1 54,1 0-62,-1 0 49,0 1-35,-1 1 43,1-1-55,-1 1 16,0 1-14,0 0 15,1 0-5,-1 0 6,0 0-6,0 0-13,0 1 10,0-2-13,1 1 14,-1 0 8,0-1-6,1 1 5,0-1-8,-1 0 12,1 0-8,-1 0 10,0 1-39,1-1 21,-1 0-21,0 0 30,1 1-53,-1-1 38,0 1-39,0-1 6,0 1-11,0 0-9,0 0-1,0 0 36,0 0-9,0 1 9,0 0 37,0-1-22,0 1 20,0-1 19,0 1-41,0 0 52,0-1-52,0 1 46,0-1 7,0 1 13,0-1 46,1 1-69,-1-2 37,1 1-45,-1-1 9,0 1 0,1-1 5,-1 1 20,1-1-17,-1 0 24,1 0-26,-1 1-36,1-1 18,0-1-21,-1 1 31,1-1-62,0 1 44,0-1-53,0 1-5,0 0 41,0-1-47,0 1 57,0-2-1,1 1-5,-1 0 1,0 0-7,-1 0 17,2 0-19,-2 1 13,1 0 47,-1 1-38,0 0 46,0 0-31,1 0-15,-1 0 26,0 0-26,1 0-24,-1 1 16,0-1-21,0 1 31,0 0-64,0-1 45,0 0-53,0 0 69,0 0-4,0 0 3,0-1-9,0 0 12,1 0-20,-1 0 19,0 0-24,1 0 84,-1-1-56,1 1 60,-1 0-80,1 0 8,-1 0-1,1 0 9,-1 1-16,0-1 10,1 0-16,-1 0-13,1 0 23,-1-1-27,1 1 29,-1-1 9,0 1-11,0-1 8,0 1-14,0 0 6,0-1-7,0 2 7,0-1-11,0 1 8,0-1-6,1 1 9,-1 0 18,2 0-13,-2 0 13,1 0-17,-1 0 56,1 0-37,-1-1 41,1 1-44,0-1-7,-1 1 9,0 0-11,1-1 7,-1 0-6,1-1 9,-1 1-4,1-1 3,-1 1-2,1-1 0,-1 0-29,1 0 19,0-1-22,0 1 1,0 0 19,0-1-24,0 1 26,0 0-9,1 0 8,-1 0-7,0 0 7,1 1-2,-1 0 2,0-1-3,0 1-18,0 0 12,-1 0-14,1 0 19,0 0 8,0 0-5,0 0 6,-1 0-8,1-1 39,-1 1-29,1 0 30,-1 0 8,1 0 13,-1-1 7,0 2 57,1-1-50,-1 0 23,1 0-28,0 0-84,0 0 2,0-1-1,1 1 10,-2-1-28,2 0-25,-1-1-6,0 0-10,1 0 75,-1-1-15,0 0-5,1 1 32,-1-1-39,-1 0 34,1 2-46,-1-1 84,1 1-61,0 1 65,-1-1-56,2 1 1,-1-1 12,0 1-5,1-1-32,-1 1 23,0-1-31,1-1 61,0 0-18,0 1 17,-1-1-27,1 0 25,-1 1-20,1 0 19,-1 1-14,0-1-5,-1 2 8,1-1-9,-1 1-24,0 0 18,1 1-15,-1-1 24,0 1-5,1-1 3,-1 0-7,0 0 8,0 1 64,1-2-48,0 1 45,0 0-12,0-1 12,0 0 8,0 1-12,0-1-58,0 0 10,0 1-10,-1 0-37,1 0 49,0 0-45,-1 0 66,1-1-64,-1 1-15,1 0-7,-1-1-7,1 1 61,-1 0-24,1 0 19,-1 0 51,1-1 24,0 0-2,0 1 43,0-1-104,0 0 51,0 1-44,0-1-51,0 1 3,0-1-13,1 0 23,-1 0-12,0 0 42,0-1-45,1 1 13,-2-1 24,1 0-39,0 1 38,0 0 11,0 0-9,-1 0 1,1 0-13,0 1 46,-1 0-29,1-1 50,0 1-15,0 0-19,0-1 25,-1 1-28,1 0-22,-1 0 20,1-1-18,-1 1 12,1 0 1,0 0-3,-1 0 4,1 0 29,-1 0-24,0 1 23,0-1-13,0 1-24,1-1 23,-1 1-21,1 0-42,0-1 41,-1 1-44,2-1 23,-2 1 18,1-1-21,0 0 19,0 0-16,0 0 2,0 0-6,-1 0 15,1 0 30,0 0-20,0 1 18,-1-1 16,1 0-29,-1 0 35,1 0-42,-1 0-28,0 0 21,1 0-18,-1-1-15,0 2 33,1-2-34,-1 1 39,0 0-12,1 1 5,-1-1-7,1 1 8,-1-1-4,1 1 2,-1-1 50,1 1-34,0 0 41,0-1-48,-1 1 31,1-1-19,0 0 28,0 0-29,-1-1 1,1 1 5,0-1-7,0 0-41,0-1 29,1 1-34,-2-1 18,2 0 16,-2-1-19,1 1 20,0-1 4,0 0-11,0 0 8,0 1-12,0-1 45,0 0-31,0 1 32,1 0-76,-1 0-12,1 0 0,-1 1 9,1-1 32,-1 0 3,1 1-6,-1-1 9,1 0-4,0 1 4,-1-1-8,1 1 56,-1-1-44,0 1 45,1 0-55,-2 1 21,1-1-9,0 0 12,0 1 1,0-1 33,0 1-12,0-1 18,0 1-36,0-1-4,0 0 0,0 0-7,0-1 4,0 0-7,0 0 12,0-1-8,-1 1 5,1-1-8,-1 0 6,1 1-9,-1 0 8,0 0-9,0 1 8,0 0-3,1 1 2,-1 0 1,1 0-22,-1 1 16,1-1-17,0 1 41,0 0-14,-1-1 14,1 1-20,0-1-3,0 1 3,0-2-2,-1 1 2,1 0-12,0-1 9,0 0-9,-1 1 12,1-1 1,-1 1 0,1 0 1,0 0 20,-1-1-15,1 1 17,0 0-12,-1-1 10,1 1-5,-1 0 3,1 0-65,-1 0-11,1 0-1,0 0 11,0 0 4,-1 1-20,1-1 0,-1 0 28,1 0 26,0 1 17,-1-1-34,1 0 74,-1 0-28,0 1 49,0 0 8,0-1-41,1 1 43,0-1-102,0 1 42,-1 0-58,1-1 105,0 1-42,0-1 36,0 1-49,0-1 51,0 1 11,0-2 7,0 1-9,0 0-44,0 0 2,0 0 6,-1-1-58,1 2-4,0-1-9,0 0 18,-1 0 5,1 0 36,0 0-39,1-1-26,-2 0 42,2 0-67,-1 0 73,1 0-34,0 0 25,-1 0-28,1-1 58,1 1-36,-2-1 37,1 1-36,0-1 16,0 2-7,-1-1 10,0 1-3,1 0-7,-1-1 11,0 1-5,0 0 22,0-1-15,0 1 11,1-1-18,-1 0 56,0 0 19,0-1 1,0 1 51,0-1-99,1 1 54,-1 0-59,0 1-5,0-1 6,0 1 0,0 0 6,0 0-88,0 0 18,0 0-87,0 1 48,0-1-22,0 0-2,0 0 17,1 0 13,-1 0 26,1-1 15,0 0 19,0 0-8,-1 1 3,1-1-18,-1 0 42,0 0 27,1 1 7,-1 0-15,1 0-22,-1 1-17,0-1 34,0 0-24,0 1 12,-1-1-10,2 1 6,-1-1-49,0 1-9,1 0-6,-1-1 6,0 1 41,1-1-7,-1 0 3,1 0 62,-1 0-44,0 0 45,1-1-63,-1 2 46,1-2-31,-1 2 44,0-1-98,-1 1 43,2-1-44,-2 1 58,1 0-9,-1-1 7,1 1 58,0-1-46,0 1 48,0-1-68,0 1 69,0-2-53,0 2 56,0-2-62,0 2 25,0-2-5,-1 2 13,1-1-68,0 1-21,0-1 6,0 1 11,1-2 1,-1 2-17,0-2-14,1 1 5,-1 0 42,1 0 0,0 0-13,0 0 60,1-1-52,-1 2 52,0-2-55,0 1 29,0 0-15,-1-1 17,1 2 20,-1-2-28,1 1 40,-1 0-40,0 0 3,1 0-3,-1 0-3,0 1 43,0-1-27,0 1 28,-1-1-37,1 1 27,0 0-19,0-1 21,0 1-25,0-1 8,0 1-4,0-1 8,0 1-32,1-1 23,-1 0-23,0-1 33,0 1-46,0 0-8,0 0-7,1 0-23,-1 0 59,0 0-32,0-1 31,0 1 16,0 0-11,-1 1 13,1-1-21,0 0 65,0 0-46,0 1 55,0-1-61,0 0 4,0 1 0,0-1 6,0 0-34,1 1 28,-1-1-28,0 0-45,1 1 52,-1-1-60,0 0 73,1 0-29,-1 0 20,1 0-29,0-1 28,0 1-13,1-1 9,-1 0-12,0 0 34,0 1-22,0-1 23,1 0-24,-2 0 62,1 1-42,0-1 51,0 1-56,-1 0 5,0 0-3,0 1 4,0-1-46,0 1-5,-1-1-5,2 1-21,-2 0 55,1-1-22,0 1 62,0-1-25,0 1 20,-1 0 2,1-1 9,0 1 39,0-1-22,0 1-3,-1 0-40,1 0 19,0 0-18,0 0-42,0 0 33,1 0-42,-1 0-12,0 0 46,0-1-58,1 1 66,-1-1 14,0 1-10,0 0 6,0-1 38,0 1 8,0-1 8,0 1-9,0 0-31,1-1-8,-1 0 13,0 1-4,0-1-45,0 0 40,1-1-38,-1 2 0,1-2 25,-1 0-28,1 1 3,0-1 24,1 0-36,-1 0 36,0 0-19,-1-1 13,1 2-19,0-1 16,0 1 4,-1-1-2,1 1 8,-1 0-10,1 0 8,-1 0-5,1-1 9,-1 2-12,0-2 6,1 2-5,-1-1 3,0 1 1,1-1-2,-2 1 2,1 0 0,0-1-1,0 1 2,0 0-3,1-1-30,-1 2 22,0-1-24,0 0 31,1 0-31,-1 0 22,0 0-25,0 0 17,0 0 5,1 0-7,-1 0 6,1 0 16,-1 0-15,0-1 14,1 1 39,-1 0-36,1-1 41,-1 1-52,0-1 1,1 1 1,-1 0 5,0-1 4,0 1-45,0-1 35,0 1-39,1 0 8,0-1 23,-1 1-29,1-1 35,0 1 2,1-1-2,-1 0-1,1 0 8,0 0-15,-1-1 14,1 0-12,-1 0 65,1 1-43,-2 0 47,2-1-55,-1 2 39,0-1-18,-1 1 25,1-1-28,-1 1-9,1 0 12,0-1-9,0 1-49,0-1 33,0 0-38,1 0 12,-1 0 27,1 0-30,-1-1 30,0 1 35,0-1-32,0 1 29,0 0-38,0 0 68,-1 1-48,1-1 54,-1 1-21,0 0 20,0 0 18,0 0-29,0 0-12,1 1-29,-1-1-52,0 0-23,1 0-2,0-1 16,-1 1 23,2 0-11,-1-1-19,1 1 77,0-1-23,1 0 57,-1 0-76,0-1 58,0 2 0,-1-2 12,1 1-11,0 0 15,-1-1 29,0 1-2,1 0-41,0 0-30,0-1-12,0 1 32,0-1-63,0 0-33,0 1-4,1-1 18,-1 0 2,1 0 45,-1-1-71,1 1 113,-1-1-13,0 1 19,0 0-26,-1 1 39,1-1-54,-1 2 57,0-1-13,0 1-34,0-1 53,0 1-52,-1-1-58,1 1 50,0 0-57,0-1 81,0 1-68,1-1 45,-1 1-56,0-1 101,1 0 6,-1 0-6,1 0 20,-1 1-67,0-1 28,-1 0-20,1 1-49,-1 0 44,1 0-42,-1 0 67,1 0-15,-1 0 35,0 0-27,1 1 32,-1-1-145,1 1 24,-1-1-117,0 0 29,1 0 1,-1 0 31,1 0 27,-1 0 99,0 0 18,0 0 49,0 1-31,1-1 6,-1 0-39,0 1-2,0 0-10,1-1-3,-1 1 11,1 0-25,-1 0 16,1-1-23,-1 1 27,2 0 59,-1-1-42,0 1 44,1-1-20,-1 0-29,1 0 31,-1 1-34,0-1 13,1 1-4,-1-1 13,1 1-12,-1-1-11,0 1 10,1-1-13,-1 1-21,1-1-19,-1 1 1,1-1-5,0 1 5,0-1 14,0 0-21,0 0 96,0 0-41,1 0 43,-2 0-59,2 1 70,-2-1-48,1 1 59,-1 0-72,0 0-44,1 0 32,-1 0-28,0 0 5,0 0 36,0 0-36,0 0 40,0 0-12,1 0 2,-1 0-6,1 0-23,-1 0 22,0 0-32,0 0 32,0 0 3,0 0-1,-1 0 9,2 0 6,-2 0-9,1 0 12,-1 0-14,0 0 65,1 0-46,-1 0 54,1 0-68,-1 0-6,0 0-41,1 0 9,-1 0 38,1 0-21,-1 0 65,0 0-101,1 0 45,-1 0-28,1 0 41,-1 0-7,0 0 3,1 0-5,-1 0 48,1 0 9,-1 0 3,1 0-14,-1 0 26,0 0-46,1 0 54,-1 0-51,2 0 11,-1-1 0,0 1 10,0-1-86,0 0 58,0 0-60,0 0 73,0 1-47,0-1-11,0 1-5,-1-1-16,1 1 54,-1-1-27,1 1 13,-1-1 31,1 1-26,-1-1 28,0 1-28,1-1 60,-1 1-41,1-1 48,-1 1-76,0-1 13,1 1-5,-1 0 15,1 0-33,-1-1 22,1 1-27,-1 0 3,1 0 21,0 0-24,0 0 25,0 0-1,0-1-8,0 1 4,0-1-12,0 1 39,0-1-32,-1 1 32,1-1 16,-1 0-29,1 1 39,0-1-46,0 1-49,-1-1 36,1 1-35,-1-1 27,1 0 18,0 1-19,0-1 17,1 1 25,0-1-21,0 1 20,0 0-20,0-1-3,0 1-2,0-1-1,-1 1 13,1-1-8,0 1 12,-1-1-15,0 1 17,1-1-12,-2 1 22,1-1-109,-1 1 65,0-1-74,0 0 74,1 1 12,0 0-8,-1 0 6,1 0 48,-1 0-39,1 0 82,-1 0-75,0 0 36,1 0-62,-1 0 23,0 0-19,1 0-24,-1 0-12,1-1-4,-1 1 8,0 0 54,1 0-13,-1 0 10,1 0-21,-1 0 52,0 0-45,1-1 111,-1 1-97,1 0 59,-1 0-66,0-1 56,1 1-38,-1 0 54,1-1-96,-1 1 45,0 0-36,1-1 41,0 0-35,-1 0 19,2 1-26,-1-1 21,1 1 3,-1-1-7,0 1 2,0-1 29,0 1-25,0 0 25,0 0-32,0 0 48,-1 0-31,1 0 35,-1 0-86,1 0-14,-1 0 0,1 0 11,-1 0-12,0 0 39,1 0-51,-1 0 59,0 0 49,1 0-37,-1 0 34,1 0 17,-1 0 11,1 0 9,-1-1-14,1 1-53,-1 0 6,1 0 1,0 0 24,0 0-74,0 0 15,0 0-27,0 0-43,0 0 25,-1 0-11,2 0 18,-2 0 0,2 0 40,-1 0-62,0 0 108,-1 0-13,1 0 16,0 0-16,-1 0 35,0 0-51,1 0 88,-1 0-71,1 0-19,-1 0 18,0 0-52,1 0 39,-1 0 50,1 0-38,-1 0 32,0 0-50,1 0-5,-1 1 15,1-1-51,-1 1 38,0 0-39,1 0 10,0 1 29,-1-1-33,1 0 34,0 1 4,0-1-10,0 0 6,0 0-13,0 0 8,0 0-13,0 0 10,0 0-36,1 1 29,-1-1-21,0 0-36,1 0 48,0 1-51,0 0 63,0-1-17,0 1 8,0 0-21,0-1 19,-1 1 53,1-1-38,-1 0 45,-1 1-13,1-1-33,-1-1 36,1 1-39,-1 0 52,0 0-24,0 0 31,0 0-32,0 0 5,0 0 6,0 0-2,0 0 42,0 0-43,0 0 43,0 1-50,0-1-49,0 1 34,1-1-40,-1 0 46,1 1 3,-1-1-4,0 0 3,1 1-2,-1-1 0,0 0-5,0-1-8,0 1 2,0 1-3,0-1-53,0 0 47,0 0-48,0 1 60,0-1 25,0 0-18,-1 0 19,2 0 31,-1 0-44,0 0 46,1 0-59,-1 0 49,1 0 12,-1 0 5,0 0-5,1 0-47,-1 0 15,1 0-11,-1 0-58,2 1 50,-2-1-55,2 1 74,-2-1-59,2 0 32,-1 1-38,0-1 36,0 0 9,0 0-15,0 0 10,-1 0 10,1 0-7,-1 0 7,1 0-6,0-1-5,0 1 8,0 0-1,0 0-11,-1 0 14,2 0-12,-2 0 14,1 0-10,-1 0 4,1 0-5,-1 0 32,1 0-20,-1-1 21,0 1-27,0 0-1,0 0 3,0 0-6,0 0 6,0 0-5,0 1 7,0-1 39,1 0-27,-1 0 29,1 0-38,-1 0-7,1 0 5,0 1-4,0-1-28,0 1 24,0 0-24,1 0 32,-2-1-37,2 1 26,-2-1-27,2 1-10,-2-1 30,2 1-37,-1-1 44,0 0 10,0 0-11,-1 1 6,2-1-15,-1 1 67,0-1-44,0 1 53,1-1-52,-1 1-3,1 0 6,-1 0-2,1 0 5,-1-1 3,1 1 1,-1-1 2,1 1-10,-1-1 10,1 1-11,-1-1 44,0 0-31,-1-1 30,1 2-39,-1-2 25,1 1-18,-1-1 23,1 1-60,0 0 29,0 0-29,-1 0 37,2 1-49,-2 0 36,2 0-35,-1-1-4,1 2-10,0-1-16,0 0 17,0 0 17,0 0 18,0 0-27,-1-1 23,1 1 3,-1 0-1,0 0 5,1-1 13,-1 1-19,0-1 21,-1 1-20,1-1 60,0 0-37,-1 1 47,1-1-61,0 1 8,0-1-10,-1 1 12,1 0 3,0 0-3,0-1 5,-1 1-6,1 0 42,0 0 16,0-1 0,0 2-23,0-2-30,1 2-11,-1-1 15,1 0-41,0 0-12,-1 0-2,1 0-51,-1 1 82,1-2-48,-1 1 53,0 0-5,0 0-10,0-1 4,0 1-14,-1-1 14,0 0-15,1 1 11,-1-1-44,1 0 35,-1 0-32,1 0 41,0 1 28,0 0-22,0 0 23,0-1-5,1 2-16,-1-2 18,1 1-22,0 0-17,0 0 13,-1 1-12,0-1-10,1 1 19,0 0-16,-1 0 27,1 0-53,-1-1-17,0 1-6,0-1 39,0 0 28,0-1 14,-1 1-27,1-2 88,-1 1-61,0 0 118,0 1-117,0-1 58,0 0-8,0 0-17,0 1 27,0-1-42,1 1 10,-1 0-7,0 1-2,1-1-16,0 2 13,0-1-12,0 1-49,1-1 43,-1 1-48,1-1 59,0 0-15,0 0 10,-1-1-15,1 1 78,-1-1-50,0 0 50,1 0-66,-1 0-47,0 0 35,0 0-35,0 1 52,0-1-46,1 2-9,0-1-6,-1 0-1,1 1 50,0 0-11,0 0 1,0 0 16,0 0-24,0 0 21,0 0-12,0-1 19,1 1-13,-1 0 9,1-1 54,-1 0-49,0 0 65,-1-1-75,0 0 76,0 0-54,-1-1 114,0 0-104,0 0 46,0 0-47,0 0-26,0 1 26,0-1-23,0 1 30,0 0-55,1 0-2,-1 0-11,1 0-35,-1 0 29,1 0-14,-1 0 16,0-1 53,0 1-9,0-1 74,0 1-68,-1-1 48,1 0-63,-1 0 47,1 1-28,-1-1 34,0 1-32,1-1 2,-1 0 21,0 1 405,1-1-339,-1 1 346,1-1-479,0 0 25,0 0-19,0 0-38,0 0 192,0-1 25,0 2 39,1-2-9,-1 1-151,0 0 32,0-1-51,1 1 11,-1-1-30,1 0 0,-1 1 0,1-1 0,-1 1 0,1-1 0,-1 0 0,1 0 0,-1 1 0,1-1 0,0 0 0,0 1-59,0-1 34,-1 1-58,1-1-54,-1 0-25,1 1-2,-1 0 28,0 0 155,1 0-46,-2 0 43,2 0-52,-1 0-7,1 1 8,0-1-3,0 1 5,0 0-54,0 0 45,1 0-44,-1-1 70,1 1-13,-1-1 10,0 0-15,0 0-177,-1-1 36,1 2-120,-1-1-14,0 0 69,1 0-65,-1 1 56,1 0 145,-1 0 4,0-1 62,1 1-46,-1-1 377,0 0-19,1 0 220,-1-1-101,1 1-193,-1-1 13,1 0-12,-1-1-83,1 0-21,-1 0-28,2 0-13,0 0 1,0 0 16,0 0-17,0 0 36,0-1-58,-1 1 6,0-1-21,1 0-113,-2 0 67,0 1-93,0-1-497,-1 1 101,-1 0-375,-1 0 350,-1 1 166,-1-1-461,-1 1 181,-1 1-327,-1 0 411,-1 2-767,-2 2 342,-1 1-235,-3 3 658,-5 2 573,-2 2 0,-4 3 0</inkml:trace>
  <inkml:trace contextRef="#ctx1" brushRef="#br3">6354 1185,'27'-2,"-9"0,-24 2,-2 1,-29 3,22-1,-9 1,14 1,18 2,-8 2,31 0,-20-4,12-2,-13 2,-10 4,5 4,-21 5,11-6,-10 0,6-4,1 0,-3 1,14 2,-2-2,20 2,-9-6,9 0,-7-3,2 0,-1 0,-1 0,0 1,-2 1,-12 5,-3 3,-21 2,6-3,-8 0,5-3,0 1,1-1,1 0,2-1,2 1,2-1,2 1,16 0,-2-1,26 1,-11-5,10 0,-10-3,0 0,-2 0,-1 0,-1 1,-4 3,-6 6,-3 2,-13 3,4-5,-6 0,1-5,2 0,-3 2,2-2,0 1,1 1,17 1,-3 0,26 0,-16-4,10-1,-11-1,-17 7,7-2,-31 13,17-12,-14 5,13-8,-1 1,2-1,-1 2,4 0,10 4,1-3,19 2,-9-6,7 0,-6-3,-1 0,4 1,-3 0,-1 1,-14 7,0-1,-24 8,10-8,-9 3,9-7,-1 1,3 0,-1 0,3 1,1 0,1 4,16-3,-2 3,21-5,-12-1,7-4,-7-1,-1 0,3 0,-3 0,3 1,-2 0,-1 2,-7 7,-2-1,-14 8,2-8,-7 3,4-6,-2-1,1 1,0-1,-1 1,2-1,0 0,0 1,3 2,12 1,1 2,22-2,-10-4,8-3,-8-2,1 1,-1-1,-1 1,-1 0,-1 1,-19 8,4-1,-30 9,15-8,-11 3,12-6,0 0,2 0,1-1,1 1,3 1,15 0,-2 1,24-3,-13-2,8-3,-10-1,0 0,0 0,1 0,-1 0,1 0,-21 5,5-1,-34 9,20-7,-14 4,14-5,1 1,2-1,0 2,3-1,13 3,0-2,23 2,-13-6,9 0,-8-3,-1 1,3 0,-19 8,3-3,-28 14,11-11,-9 5,9-7,1 0,0 0,1 1,2-1,1 1,3 1,10 1,-1 2,18-1,-6-6,8-1,-4-4,0 1,-2-1,0 0,0 0,-2 0,-16 9,4-3,-28 15,19-13,-10 5,26-5,-3-3,19 6,-14-8,8 2,-13 5,1-4,-4 14,7-13,-2 4,10-6,-13 4,7-1,-18 10,2-12,-8 5,-5-8,3-1,-4 1,6-1,0 0,2 1,18 0,-3 0,31-1,-22 0,10-2,-31 3,6-1,-23 4,18-3,-8 2,5-1,3-3,-10 2,6-3,-3 0,0 0,3 0,-3 0,1 0,1 0,-2 0,2 1,0-1,-3 1,2 0,-4 1,3 0,-2-1,3 1,1 0,-1 0,1-1,0 2,1-2,-2 2,0-1,-2 0,3 0,-1 0,1 0,1-1,-1 1,0-1,0 0,-1 0,1 0,-2 0,2-1,0 1,-1-1,2 1,-1-1,-1 1,3-1,-6 2,5-2,-4 1,2 0,1 1,-2-1,2 1,0-1,-2 0,5 0,-5 1,3-1,-1 1,-1-1,2 1,-3 0,3-1,-2 1,0 0,1 0,-2-1,2 1,-1-1,0 1,0-2,0 1,1 0,-2-1,4 1,-4 0,3 0,-3-1,2 1,-1-1,0 0,2 0,-2 0,1 0,0 0,-1 0,1 0,-1 0,0 0,2 0,-2 0,1 0,1 0,-4 0,5 0,-3 0,2 0,-2 0,1 0,-2-1,4 1,-5-2,5 2,-3-2,0 1,3 0,-4 1,4 0,-3 0,0 0,1 0,0 0,-1 0,2 0,-3 0,3 0,-1 0,-1 0,0 0,1 0,-1 0,2 0,-1 0,0 0,0-1,-1 1,0-2,2 1,-3 0,4 1,-3-1,2-4,1 2,0-9,0 8,12-8,-5 6,21-9,-27 7,13-1,-31 3,17 5,-8-1,29-3,-4 2,28-7,-16 3,9-3,-11 4,-1-1,0 0,-2 0,-1 0,0 0,-16-2,5 1,-26-1,16 5,-8 0,11-5,2 4,1-15,1 10,2-4,-9 4,13-1,-13-1,26-3,-12 6,14-3,-7 5,2-1,-2 1,0 0,-3-1,-14 1,3 0,-24 3,17 2,10-6,5 4,31-12,-22 9,10-5,-13 4,-1 1,0-2,-1 1,-2-1,-12 0,-2 2,-21 1,12 4,-7 2,7 1,2 2,-3-1,3 1,0-1,18-7,-4 1,30-12,-18 8,12-3,-14 5,1 0,-2-1,-17-1,3 2,-30 0,19 5,-10 0,13 4,19-11,-7 4,33-16,-18 9,13-6,-11 7,-2-1,-2 2,-1 0,-17 0,0 3,-26 1,13 6,-10-1,10 5,2-1,-1 0,4-1,-2 0,4-1,13-9,-1 2,26-17,-16 12,11-5,-13 6,1 0,1-1,-1 0,0 1,1-2,-4 3,-14 0,3 2,-27 6,18 0,-9 3,30-10,-3 3,28-14,-16 8,11-6,-11 6,1 0,1 0,-1-1,0 2,-2 0,-3 2,-20 1,1 3,-29 3,14 3,-9 2,13 0,1 1,1-2,1 1,23-9,-5 1,37-13,-24 7,13-6,-17 6,1 0,-2 0,0 1,-2 0,1-1,-19 1,5 0,-29 3,15 4,-10 1,12 3,2-1,-1-1,21-9,-7 3,33-18,-21 12,13-6,-14 8,-1 1,1-2,-2 1,0-3,-14 4,2-2,-21 4,9 3,-9 3,8 3,-3 0,4 1,-1 0,3 0,20-10,-5 3,32-16,-18 8,11-6,-12 5,-1-1,0 1,-2-2,-1 2,-1-1,-2 3,-1-2,-9 1,-2 3,-10 0,-1 9,1-1,0 3,2-1,15-10,-3 3,28-16,-14 11,10-5,-12 7,0 1,-1 0,0 0,-1-1,-13-1,0 1,-23 0,13 4,-10 2,9 2,1 0,-1 0,22-7,-6 1,38-11,-24 7,15-5,-19 6,0 0,-2-1,-2 0,-1-2,-2 1,-2-2,-8 2,0 2,-11 3,4 3,-2 3,-3 1,7 1,-7 1,7-1,13-10,0 2,30-17,-18 12,12-7,-14 9,-1 0,-1-1,0 2,-2-2,-1 0,-1 1,0-5,-3 3,-1-3,-5 2,-5 3,-5 2,-4 7,3 1,-1 4,3 0,18-11,-6 3,33-19,-21 12,14-7,-15 8,0 1,1-2,-1 2,-1-1,0 0,-1 1,1-1,-20 7,8-1,-31 8,22-3,10-7,9-1,31-17,-23 12,12-7,-16 10,0 0,2 0,-1 0,-1 0,0 0,-2 1,-2-3,-15 5,3-2,-26 7,18 2,-9 3,10 2,19-11,-7 5,33-20,-20 11,12-9,-13 9,-2-1,0 1,-1 0,0 0,-2 1,4 0,-2 2,2 1,0 3,1 0,-22 1,5 0,-36 1,23 2,-13 0,16 1,20-6,-3 1,33-10,-18 6,16-4,-13 3,5 1,-1-1,2 1,-3 0,0 1,-5 1,-2 1,-5 0,-20 6,5-1,-32 8,22-8,-11 4,10-4,2 0,-9 2,7-2,-3 1,3 0,22-2,-6 0,35-2,-22-1,15-2,-16-1,0 0,-1 0,-1-1,0 0,0 0,0-1,-2 2,2-3,-3 3,4 3,-2 1,3 8,-2-6,1 3,-1-5,1 0,-1 0,0 0,1 0,-2 0,0 5,-3 1,-3 8,-9-4,-2 1,-14-1,5-3,-6 0,2 0,1-1,-1 1,0-2,3 1,1-1,2 0,22 1,-5-1,38 0,-21-4,16-1,-15-3,0 1,-2-1,0 0,-3 1,-2-1,-2 2,-21 4,6-1,-32 8,22-5,-10 3,25 1,1-3,17 7,-8-9,6 1,-7-5,1 0,-1 0,2 0,-2 0,0-1,1 1,-2 0,2 1,-2 0,-2 8,-11-21,-3 19,-12-38,6 29,-1-15,-1 19,4-1,-10 2,29 1,-9 0,39 4,-23-4,12 3,-16-3,-1 1,-1 1,-1 1,-1 2,-1 3,-4-1,0 4,-1-3,0 2,2-3,2 1,1-5,3 3,-3-4,-16 0,3-3,-34-1,21-1,-14-1,15 1,0 1,1 1,1 1,1 0,1 1,3 2,11 3,2-1,22 0,-10-5,10-1,-7-3,2 0,0 0,3 0,-1 0,-1 0,-2 0,-4 0,-2 0,-22 2,5-1,-33 3,21-1,-12 0,14 0,1-2,-2 2,2-1,-2 0,1 2,9 5,-1 1,15 7,-6-8,7 3,-3-2,-2-1,2 6,-4-3,0 4,-2-2</inkml:trace>
  <inkml:trace contextRef="#ctx1" brushRef="#br3" timeOffset="1">6264 1187,'-30'-16,"6"8,2 3,4 8,-1-1,-1 2,-1 0,0-1,-1 1,1-1,1 0,1-1,4 0,0 0,25-1,-4 1,37-1,-20-1,14-1,-15-2,-2 0,0-1,-4 0,0 0,-3 0,-2-3,-10-3,-2-1,-17-2,4 4,-8-1,3 4,-3-1,-4 0,-2 0,-3 0,-2 1,-1 1,-1 0,1 2,-2-1,3 2,0 0,3 1,2-1,2 2,2-1,3 0,3 0,1 0,3 0,1 0,1-2,11-7,1 1,19-10,-7 10,8-4,-5 7,1 1,1-2,1 2,0-1,0 1,2 0,-3 0,2 0,-5 1,1 0,-24 0,2 0,-34-2,15 4,-14-2,9 2,-2 1,-1-2,-2 0,-2 0,-1 0,-1-1,0 1,1 0,3 0,1 1,6-1,2 1,5 1,4 0,3 0,24 0,0 0,36 0,-13 0,14 0,-10 0,0 0,0 0,-2-1,0 1,-3 0,-2 1,-4-2,-1 2,-7-1,-1 1,-25 6,2-2,-37 10,19-6,-14 2,13-2,0-2,-1 2,-1-1,0 0,-1 1,3-2,-2 0,4 0,0 0,5-1,2-1,4 1,20 2,1-1,32 5,-12-8,15 1,-12-4,4-1,-1-1,0-1,0 0,-1-1,-2 1,-1 0,-5 2,-1-1,-6 1,-3 1,-27 4,-1-1,-42 8,13-4,-15 2,9-2,2-1,0 0,6-1,0 0,5 0,2 0,4 0,3 1,3-1,4 0,3 0,4 2,16 2,1 1,25 1,-4-6,11-1,0-4,2 0,6-1,0-2,3 0,-4-1,3 1,-6 0,-1 0,-7 1,-7 1,-5 1,-6-1,-24 7,-1-2,-37 9,12-4,-17 3,9-4,-3 0,-1-1,0-1,-3 0,3-1,-5 0,3 0,1 0,3 0,6 1,5-2,8 2,5-1,7 0,20 1,4-1,32 2,-7-5,18 1,-8-3,4-1,-1 0,3-2,-2 1,2-1,-4 1,1 1,-7 0,-3 1,-7 1,-3 1,-9 0,-4 2,-22 5,-1-2,-32 8,10-6,-13 1,7-3,-3-2,-3 1,-1 0,-4-1,1 1,-2 0,4-1,-1 1,7 0,2-1,8 1,4 0,7 0,3 0,22 3,2-2,33 4,-9-7,16 0,-6-4,2 0,4 0,-2 0,0-1,-3 1,-6-1,-4 0,-4 0,-6 1,-5 0,-5 0,-22 2,-1-1,-32 5,10-1,-14 2,5 0,0 0,-5-1,4 0,-3 1,4-1,0 1,5-1,0 2,6-1,3 0,4 0,4 0,5-1,11 5,4-3,20 8,0-11,10 2,2-7,1 0,4 0,1 0,1 0,0 0,-1 0,-2 0,-3 0,-5 0,-2 0,-6 1,-4-1,-5 2,-21 4,0 0,-34 6,12-5,-19 3,8-5,-4 0,0 0,-3-1,4 0,-1-1,5 1,2 0,6 0,2 0,6 0,0 1,5 0,1 1,4-1,1 1,3 2,14 2,5-1,26-1,-2-4,12-1,-4-3,1 0,-2 0,-2 0,-1 0,-4 0,0 0,-6 0,-2 0,-4 0,-4 0,-3 0,-25 3,-1 0,-41 6,15-2,-20 2,13-3,-2 0,0-1,2 0,1 0,5 0,2 0,5 0,4 0,4 0,4 1,5-2,21 7,5-5,37 10,-6-12,16 4,-5-7,0 0,-1 0,-5 0,-4 1,-6-1,-5 0,-6 0,-5 0,-5-1,-26 2,-2-1,-43 3,17-1,-22 2,16 0,-6 0,5 0,-4 2,6-1,1 2,6 0,5 1,5 0,5 0,4 0,3 0,3 0,4 2,3 1,9-1,4-1,13-4,0-3,9-2,1-1,5-1,4 0,4-2,1 0,0 0,-4 1,-2 0,-5 2,-5-1,-5 1,-6 0,-6 0,-25 4,1-1,-40 7,18-5,-19 3,12-4,-6 2,-2-2,-4 2,-2-1,0 1,3-1,3 1,7 0,6 0,8 0,6 0,7 0,15 4,4-2,23 5,-2-7,13 1,-2-6,7 0,2 0,5-1,-1 0,5 0,-5 0,2 0,-6 0,-5 1,-6 0,-7 1,-6 1,-5 0,-27 4,1-1,-41 7,15-7,-18 2,12-3,-5-1,2 0,-2 0,3 1,1-1,3 2,3 0,4 0,4 2,3 0,3 1,5 0,1 1,5-1,2 3,5 0,2 1,10-1,3-2,12-3,1-4,7-1,-1-1,3-2,2 0,0 0,1-3,-1 1,-1-1,-2 0,-4 2,-4 0,-5 0,-3 0,-28 2,1 1,-42 3,18 0,-15 1,13 0,2 0,-2 1,4-1,-1 1,5 0,0 0,2 0,1 0,1 1,2 0,1 0,2-1,1 0,5-1,18 4,3-5,33 6,-9-8,13 1,-7-5,0-1,1 0,1-2,1 2,0-1,0 2,0-1,-1 0,-1 2,-4-1,-2 1,-7 0,-4 0,-6 1,-28 2,0 1,-44 3,17-2,-21 2,12-2,0 0,-5 1,5-1,-1 1,9 0,4 1,8 0,6 0,6 1,22 3,3-3,32 5,-7-8,16 1,-5-6,4 0,-1-1,4-2,-4-1,3 0,-3-1,3 0,-3 0,2 0,-4 0,0 0,-5 1,-2 1,-5-1,-6 1,-4 1,-6 0,-4 1,-1 0,-26 7,5-3,-44 10,23-8,-18 4,18-5,0 0,4-1,1 0,6 0,3 0,24 3,-1-2,36 5,-16-6,15 1,-12-3,1-1,4-1,2-2,4 0,1-1,0-1,1 1,-3 0,0 0,-2 1,-3-1,-2 2,-6 0,-2 1,-5 0,-1 1,-3 0,-1 0,-1 0,-1 1,0 0,-2 0,-21 3,2-1,-41 5,17-4,-19 1,13-2,-1-1,-2-1,2 1,1-1,2 0,3 0,2 1,4 0,2 0,5 0,3 0,24 2,1-2,37 1,-13-4,15-1,-12-2,1-1,-1 1,0-1,-1 0,0 0,-4 1,1-1,-4 3,-1-1,-3 1,-3 0,-3 2,-3-1,-25-2,3 1,-39-3,18 3,-17-2,14 2,-4 0,-2 0,-3 1,-2-1,-2 0,2 1,3 0,5 1,4 1,4-1,6 1,3 0,25 0,1-2,38-1,-13 0,17-2,-11 0,1 0,-1 0,0 0,-4 0,-2 0,-4-1,-3 1,-2-1,-4 1,-3-1,-2 1,-4 0,-1-2,-2-1,-13-2,-2-1,-21 4,3 3,-12 2,1 2,-4 0,-6 0,-1 1,-2 0,-1 1,3-1,-2 1,9-2,0 1,9 0,2 0,5 0,3 0,5 0,27 0,1-2,44 1,-15-4,17 0,-10-1,-3 0,1-1,-1 0,-5 1,0-1,-3 0,-3 1,-3 0,-5 1,-1 0,-5 0,-1 1,-5 0,-22-2,0 1,-37-4,17 5,-17-2,12 3,-5 0,-4-1,-5 1,-4 0,-5-1,-3 2,-5-2,-2 2,-3-1,2 1,7 0,5 1,9 0,5 0,9 0,5 0,9 0,29 0,5 1,47 0,-12 0,21-1,-8 0,-1-1,6-1,-4 0,6 0,-4 0,0-1,-5 0,-4-1,-6 0,-2-1,-10 1,-2-1,-11 1,-4 0,-8 1,-22-2,0 2,-30-2,15 3,-12 1,12 2,-2 1,-3 1,-3 0,-5 1,-3-1,-2 1,-6 0,1-1,-6 2,3-2,0 0,6 0,2 1,7-1,3 0,5 1,5 0,4 0,21 2,0-2,32 4,-11-6,14 1,-8-5,3-1,2-1,2-1,0-1,0 0,-1 0,-1-1,-2 1,-2-1,-4 0,-4 0,-3 0,-5 1,-3 0,-3-1,-10-4,-3-1,-15-4,2 7,-11-1,0 5,-7 0,-2 1,-10 0,0 1,-8 0,2 0,0 1,2 1,6 0,3 1,4 0,7 1,4 0,6 1,26 4,4-1,41 4,-13-6,20 1,-14-5,7 1,-2-2,2 0,-3-1,-1-1,-5 0,-2 0,-5 0,-3 0,-7 1,-6 0,-6 1,-24-2,-1 2,-39-2,16 3,-18-1,11 2,-5-1,-1 1,-2-1,-3 0,0 0,-3 0,1 0,0 0,4 1,1 0,6 0,3 1,7 1,4 1,7 0,3 1,24 1,1-1,34 2,-9-4,14-1,-7-5,2 0,2-3,-1 2,3-2,-4 1,2 1,-5 0,0 2,-4-1,-4 2,-6 1,-5 0,-21 11,0-2,-30 16,12-9,-11 6,9-6,-2 0,1-1,-3 2,2-2,-4 1,2-2,-4 0,2 0,-2-1,0 0,-2 0,2-2,-3 2,6-3,1 1,4-1,5 0,1 0,5-1,1 1,13 1,1 1,20-1,-1-4,11-2,0-3,3 0,2-1,2 1,0-1,0 1,1 0,-2-1,-3 1,-3-1,-6 0,-4 0,-6 0,-27-2,-2 1,-45-3,17 4,-19-2,11 2,0 0,-5 0,0 0,1 0,4 0,4 0,5 0,3 0,8 0,2 1,8 1,22 3,4-1,36 4,-9-5,17 0,-8-3,4-2,-2 0,4 0,-3-1,2 1,-2-1,0 1,-1-1,2 1,-4 0,-1 0,-5 1,-1-1,-6 1,-3-1,-4 1,-6 0,-4 1,0-2,-3 0,5-3,-5 3,2-3,-18-5,1 3,-27-12,11 11,-11-4,6 6,-2-1,-4 0,-1 0,-4-2,2 2,0-1,5 2,2 0,6 1,1 1,5 1,21-5,0 2,36-8,-15 7,14-3,-13 4,0-1,-1 0,-1 0,-2-2,-2 0,-1 0,-2-1,-1 1,-2-1,-3 1,-2 0,-2 0,-10-2,-2 1,-17-2,0 6,-9 1,-2 5,-2-1,-6 1,0-1,-6 0,1-1,-5 0,4 0,-1-1,8 1,1-1,8 1,3 0,5 0,4 1,27-6,2 2,45-7,-14 5,17-1,-9 4,-3 0,3 1,-4 0,-2-1,-4 0,-1 0,-6 0,0 0,-7 0,-3 0,-5 0,-6 2,-18-6,-3 3,-30-8,9 7,-14-2,4 3,-1 0,-5-2,0 1,-4 0,2 0,-2 1,3 0,2 2,3-1,5 1,4 1,5 1,3 0,6 1,3-1,26-1,-2 0,43-5,-15 3,19-2,-13 1,1 2,-3-2,-2 1,-4 0,-3-1,-2 0,-7 0,-1 1,-6-1,-2 1,-2-1,-1 0,-1-2,-17-1,1 0,-29 0,7 4,-13 2,5 2,-3 0,-2 0,0 0,0-1,4 1,2-1,6 0,2 0,5-1,4 2,3-2,23-2,0 1,39-5,-14 2,18-1,-12 2,4 0,-4 0,0 1,-4-1,-3 2,-5 0,-4 0,-6 1,-3-1,-23-4,0 2,-35-8,12 9,-17-2,7 6,-6-1,-3 1,-3 1,2 0,-2 3,7-1,-3 3,8 0,-1 1,6-1,2 1,4 0,4 0,4-1,4 0,3-1,22 2,1-4,34 2,-11-6,16-2,-9-3,2-1,2-1,0 0,3-1,-1-1,1 0,1 0,-2-2,0 0,-2 0,-3 0,-3 0,-3 1,-5 0,-2 0,-5 2,-3 0,-4 1,-4-1,-16 0,-3-1,-26 0,6 4,-14 2,3 4,-5-1,-1 1,-2-1,2 1,2-1,2 0,4 1,2-1,7 1,3 0,7 0,2 0,27-2,0 1,41-5,-15 2,17-1,-13 0,0 0,0 0,-1 0,-2-1,-4-1,-2 1,-4-1,-1 0,-4 0,-2 1,-4 0,-2 0,-23 2,4 1,-36 2,19 2,-16 1,13 2,-1-1,0 0,2 0,2-1,4 0,3-1,23 2,-2-1,34 0,-14-2,12-1,-10-2,0-1,0-2,1 0,1 0,-1-1,0 0,-3-1,-4 2,-3 0,-5 1,-20 0,-2 1,-31-1,9 4,-15 0,9 2,-4 2,0-1,-2 1,0-1,-1 1,2-1,2 0,3-1,2 0,5-1,2 0,4 0,6 0,2 0,28 0,-1-1,44-1,-19 1,19-1,-15 1,0 0,-1 0,-1 0,-4-1,-2 0,-5-1,-3 0,-6 1,-5-2,-20 0,-4 0,-34 0,9 2,-20 1,10 3,-8 1,2 0,0-1,1 0,6-1,2 0,5-1,5 0,2 0,6 0,4 0,4 0,22-2,1-1,33-4,-9 2,13-3,-5 2,-1 0,2 0,-4 1,-3 0,-5 1,-7 2,-5 0,-23 6,0-1,-33 9,16-4,-11 5,14-4,1 0,5 1,0 0,5 0,0 1,4 3,2-2,2 4,3-4,1 1,5-1,2-1,5 1,1-2,2 1,-1-1,0-1,-5 0,-1 1,-13 2,-3 1,-18 3,1-4,-10 1,2-5,-1 1,0-1,1-1,2 0,3-1,3 0,3 0,3 0,4 0,1 1,2 1,3 2,5 3,2-2,1 4,-4-6,-8 1,19-4,-2 0,36-3,-11-1,11 0,-11-1,-2 1,-2 0,-2 1,-5 0,-3 0,-5 3,-19 3,-2 2,-33 3,11-4,-15 0,10-4,1 0,3-2,3 1,6-1,4 0,6 0,20 0,1 1,33 0,-14-3,12 0,-12-2,0-1,-4-1,-1 0,-5-2,0 0,-5 0,0-2,-21 0,3 1,-33 0,18 5,-10 2,14 5,4-1,3 5,3-2,7 6,5-3,4 3</inkml:trace>
  <inkml:trace contextRef="#ctx1" brushRef="#br3" timeOffset="2">80 1558,'23'-11,"-8"4,-18 13,-3 0,-21 17,17-14,-7 5,12-4,6-1,0 7,9-6,0 0,2-5,3 0,-5-3,6 3,-6-1,2 3,-9 5,-2-1,-11 4,1-6,-4 0,2-2,1-2,-2 2,17 2,-3-2,26 3,-18-5,10 2,-13 2,-2-2,0 10,-7-7,1 3,3 0,0-7,17 6,-10-9,-6 9,-4-5,-22 12,15-11,-8 4,12-1,4-2,1 8,7-6,-1 1,5-2,-3-3,2 2,-15 1,2-1,-21 4,12-6,-7 2,8-2,2 0,-2 4,7 1,4-1,7 1,5-4,-1-1,3-4,-3-1,3-1,-2 1,1-1,-20 6,6-2,-31 11,19-9,-11 5,12-5,3 1,-1 3,11 0,0 1,11-3,-1-3,0-2,2-2,-3-1,-9 9,-1-3,-21 12,12-12,-8 5,22-4,-3-2,20 7,-11-9,7 3,-24 1,4-3,-24 14,16-12,-7 4,19 0,0-5,14 10,-6-10,6 2,-4-7,-1 0,-17 7,5-3,-31 11,22-9,-10 2,24 0,-1-4,16 9,-9-11,7 4,-5-7,-2 0,4 0,-20 8,6-2,-30 12,18-10,-10 5,11-7,1 1,-2 2,4 1,9 1,1-1,16-2,-8-3,4-2,-2-2,-3 0,6 1,-24 6,7-3,-34 9,22-9,-10 3,11-4,21 0,-10 2,34-1,-22-2,12-2,-28 6,1-3,-24 11,18-9,-10 3,9-4,3-1,-7 2,22 0,-8 0,30 3,-20-5,9 1,-23 4,3-2,-15 9,10-9,11 3,2-6,27-2,-19-1,11-1,-12-1,2 0,0 0,2 0,2 1,0-1,4 0,0 0,2 0,0 0,3 0,0-1,1 0,1 0,0 0,-1 0,2 0,-2 0,3 0,-2 0,0 0,0 0,-2 0,1 0,-2 0,-1 0,-1 0,-3 0,-1 1,-3 0,-1 0,-2 1,0-1,0 1,-2 0,1 0,-2 0,-20 2,3 0,-35 2,21 0,-12 0,14-1,0 0,-2 0,-1-1,-1 0,-1 0,-2-1,-1 0,-1 0,-1-1,0 0,0 0,1 0,0 0,2 0,0 0,1-1,2 0,2 0,2-1,3 1,1-1,22 0,-6 0,36 2,-19-1,14 1,-13 0,2-1,2 1,1-2,3 0,1 0,1 0,-1 0,3-1,-2 1,1-1,-3 1,1 1,-2-1,1 1,-1 0,0-1,0 1,-1-1,0 1,1 0,-1-1,0 1,-1 0,-2-1,0 2,-2-1,-1 1,-2-1,0 1,-2 0,0 0,-2-1,-1 1,0 0,-1 0,2 0,-3 0,4 0,-5 0,3 0,-23 2,5 0,-37 3,18-3,-16 1,13-2,-2 0,-1 0,1 0,0 0,1 0,2 0,1 0,1 1,3-2,4 1,1 0,25 1,-6-1,37 0,-23-1,13 0,-16-1,-1 0,2 0,-1-1,0 1,1 0,0-1,1 0,1 0,1 0,-1 0,1-1,-1 1,0 0,-1 1,0-1,0 1,-2-1,1 1,-2 1,0 0,1 0,-1 0,1 0,-1 0,1 0,1 0,-1 0,0 0,-1 0,0 0,0 0,0 0,-2 0,5 0,-5 0,2 0,-1 0,-1 0,2 0,-1 0,1 0,-2 0,3 0,-3 0,3 0,-2 0,0 0,1 0,-1 0,2 0,-2 0,-1 0,2 0,-2 0,2 0,-2 0,1 0,1 0,-2 0,2 0,-2 0,2 0,-2-1,2 1,-1 0,-1-1,2 1,-2 0,2 0,-2 0,2 0,-2 0,1-1,0-1,0-1,-1 1,2-1,-20-3,8 0,-30-6,33 1,-15 1,32-5,-14 9,6-6,-20 4,3 1,-18-4,9 6,-6 1,4 4,2 0,-4 0,20-9,-8 5,27-15,-31 12,13-4,-30 5,14 4,-5-2,21-4,-4 3,20-13,-14 11,8-5,-9 3,-1 1,-8-5,0 6,-15 0,22-3,-8 4,28-12,-15 11,6-5,-22 6,2 2,-21-2,15 4,-8-1,23-6,-4 3,19-15,-11 13,6-5,-19 4,2 4,-17-7,10 9,-5-2,16-4,0 4,14-15,-16 11,5-5,-17 5,2 4,-1 1,12-6,1 4,19-13,-11 11,7-5,-21 3,2 4,-18-9,9 11,-5-2,4 5,2 1,-4-1,16-9,-2 3,22-14,-12 12,7-4,-7 4,-3 2,4-6,-14 3,4-1,-19 2,9 5,-5 1,2 3,16-10,-8 5,26-16,-17 13,10-6,-22 8,3 0,-16 0,10 3,-5 1,4 2,17-9,-7 3,29-15,-19 13,11-6,-16 3,-3 3,-4-9,-4 9,-2-1,-4 6,1 1,-1 1,1 0,1 1,12-10,-3 5,21-17,-14 14,-7-4,-5 9,-24 1,18 2,-8 1,27-9,-3 4,21-14,-15 12,7-6,-21 5,2 1,-15-5,8 8,-4-1,22 2,-3 0,25-7,-18 4,7-3,-11-1,-2 1,3-7,-4 3,0 0,-10 2,0 5,-16 2,7 4,-6 3,7 1,0 1,1-1,0 0,1 0,0 0,15-13,-3 5,24-22,-16 15,9-8,-12 6,-1 4,-4-8,-6 8,-10-2,-2 7,-1 2,2 2,3 1,1 0,-1 2,2-1,11-12,-2 5,21-22,-14 18,-5-7,-8 14,-19 1,12 3,-8 1,10 2,-1-1,2 1,-1-1,2 1,-1 0,2 0,-2 1,2 0,-2 1,0 3,0-3,-1 2,2-2,-1 0,0 0,0 0,1 0,-1-1,0 1,1-2,0 1,0-1,0 0,1-1,-2 0,1 1,-1-1,0 0,3 0,-5 1,5-2,-4 1,3 1,1 0,-2 1,2 1,-2 0,1 0,1-2,-2 1,1-1,-1 0,0 1,1-1,0 0,-2 0,2-1,-2 1,2-1,-1 2,1-1,-2 1,3-1,-3 0,1-2,0 1,-1-1,1 0,-2 0,2-1,-1-1,-1 0,1-1,0 1,-1 1,3-1,-5 1,6-1,-4 1,0-2,2 1,-5-1,7 1,-6-1,4 0,0 0,-2 0,1-1,0 0,0 0,0 0,-1 0,0 0,0 0,0 0,1 0,0 0,1-1,-2-1,1 0,-1-1,1 0,1 0,-1 0,0-1,2-1,-2 0,2 0,-1 0,1-1,-1 2,0-1,-1 1,0 0,-1 0,2-1,-1 1,1-1,-2 0,2 0,0 0,1 0,0-1,-1 0,0-2,2 2,-2-1,1 1,1-2,-3 1,3 0,-3 1,1 0,1 1,-2-1,2 1,-1-1,1 0,0 1,0-2,0 1,-1 0,0 2,0 1,-3 1,3 0,-1 0,0 1,18 9,-5-2,30 15,-15-12,10 5,-10-8,1 1,0-2,2 1,-2-1,0 0,-1-1,0 0,-2 0,-1 1,-14 5,2-3,-23 6,12-7,-9 1,8-5,0 0,-2 1,3 2,12 4,1-1,23 5,-13-7,9 0,-8-5,0 1,0-1,-19 4,1-1,-30 4,16-3,-8 1,12-2,4-1,16 6,-2-3,30 7,-17-10,12 3,-13-6,-2 0,2 0,-3 0,-18 6,1-3,-32 10,21-7,-10 3,14-3,3 0,4 5,7 1,7 0,4-4,2-2,-1-4,1 1,-1-2,4 0,-4 0,0 0,-1 0,-1 0,-18 7,3-3,-31 10,20-10,-10 4,12-5,3 2,14 2,2 0,26-1,-13-4,9-1,-12-2,-3 0,-1 0,-23 5,5-2,-38 7,24-5,-14 3,17-5,1 0,0 1,4 0,14 5,0-3,26 6,-13-8,10 1,-10-5,1 0,1 0,-1 0,1 0,-1 0,-1-1,-3 0,1 1,-25 2,5-1,-39 4,22-2,-13 1,17-2,3 0,3 1,0 1,12 6,-4 0,18 7,-7-9,7 2,-19-3,1-2,-25 5,14-6,-8 1,10-3,2-1,20-4,-3 1,36-9,-23 5,13-4,-17 4,-2 0,0-2,-3 0,-1-3,-13 2,1-2,-19 4,11 3,-7 2,6 1,2 0,-4 0,3-2,0 1,-2-3,3 1,-1-3,12 16,-2-6,15 24,-17-18,5 7,-18-11,2-1,-2-1,3 0,0-1,22 5,-7-2,35 7,-21-8,12 3,-13-6,-2 1,-15 4,0-1,-30 8,15-7,-12 3,16-5,0 1,4 2,6 3,1 1,12 2,-2-4,7-2,-1-4,2 0,0-1,1-1,0-1,-1 1,0-1,0 0,-2 0,-14 10,1-3,-22 15,12-13,-9 6,7-9,2 0,-3 1,2-1,1 1,13 3,1-2,23 3,-12-6,9 0,-11-3,1-1,-1 1,1 0,-2 0,2 2,-19 5,5-1,-29 9,14-10,-9 3,10-6,2-1,19 1,-2 0,33-1,-18-2,10 0,-13-1,-3 0,1 1,-3-1,3 3,-5 1,4 2,-3 1,2 0,-3-1,4 0,-4-1,-18 1,2-1,-36 1,17-2,-13 0,16-1,3-1,3 0,24 1,1-1,38 2,-13-3,16 0,-11-1,2 0,1 0,1 0,-1 0,0 0,0 0,-3-1,0 0,-4 0,0 0,-6 0,-2 1,-6 0,-3 0,-4 0,-23-1,1 0,-35-1,13 1,-14-1,11 0,-3 1,0-1,-2 1,1-1,2 0,1 1,3-1,4 1,2-1,6 1,3-1,22-5,1 2,34-9,-12 7,13-2,-8 4,0-1,2 1,0-1,-1 1,-2 0,-1 0,-4 1,-3 0,-4 0,-4 2,-28-3,1 3,-42-5,20 5,-18-3,15 3,-4-1,0 0,0-1,1 0,2-1,4 1,1 0,3 0,3 0,4 1,4 1,4-1,22-3,-2 1,36-4,-17 4,16-2,-12 3,3 0,-1 0,2 0,-2 1,-1 0,-4 1,-2-1,-4 2,-4 0,-28-3,1 2,-45-5,20 4,-19-3,16 2,0-1,1 1,2-2,5 1,3 1,6 0,3 0,4 1,22 0,-3 0,34-1,-19 1,15 0,-14 1,2 0,0-1,0 0,0 0,-2-1,-2 1,-4 0,-1-1,-19-2,0 0,-30-6,11 7,-15-3,8 4,-1-1,-2 0,3 0,-3-1,6-1,0 0,5 0,2 0,2 0,4 0,2 1,1-2,4-1,0-3,4 0,4-3,4 2,3 1,4 1,-2 4,3-2,-3 3,-9-6,0 4,-20-5,11 7,-10 0,6 3,1 1,-2 0,2-1,6-8,2 4,13-13,-2 14,5-4,6 9,-6 1,5 2,-2-1,-1 1,3 0,-3-1,2 1,-2-1,0 1,-22 1,4 0,-37 3,22-3,-13 1,18-2,25 2,-1-1,43 3,-18-4,17 1,-15-3,2 0,0 0,0 0,-1-1,1 0,-2-2,0 1,-2-1,-3 1,-3-1,-3 1,-5 0,-4 0,-28 1,0 0,-44 1,18-1,-18 1,14 0,-1 0,-1 0,2-1,1-1,4 0,0-1,3 0,0-1,3 1,0-1,4-1,2 1,4 0,4 1,28-1,-2 0,42 1,-19 2,18 0,-13 4,3 0,1 1,4 1,-1-1,3 1,-3 0,4 1,-3 0,1-1,-3 1,0-1,-2 0,0-1,-3 1,0-1,-4 0,-2-1,-4 0,-1 0,-2 0,-2 0,-2 0,-3 0,-1 0,-3 1,-2-1,0 1,-24 2,4 0,-42 1,16-3,-22-1,12-2,-7 0,2 0,-5 0,4 1,-1 1,3 1,3 0,3 1,2 0,4 1,3-1,5 0,3-1,4 0,4 0,2 1,20 1,1-1,34 3,-8-3,19-1,-7-2,5 1,3-1,2 1,3 1,0-1,1 0,-2 1,-2 0,-6 0,-2 0,-8-1,-2 1,-6-1,-3-1,-5 1,-4-1,-5-1,-22 3,-2-1,-37 3,13-2,-17 0,10 0,-3-1,-2 0,-3 0,-1 0,-2-1,0 1,-2-2,1 1,-2-1,5 0,1-1,9 1,4 0,9 1,6 0,5 0,30 4,1-2,47 5,-12-4,21 1,-7-1,4-1,5 0,-3 1,6-1,-8 1,5 0,-11 1,2 0,-10 0,-3 1,-9 0,-5 0,-9-1,-6 0,-6 0,-20 3,-5-3,-31 7,4-7,-14 2,2-4,1-1,-6-1,2 0,-7-2,2 0,-2 0,5 0,3 0,7 0,5 1,8-1,3 2,9 0,3 0,22 3,1-2,32 3,-9-4,14 1,-5-3,2 0,5 0,-1 0,1 1,-2 0,0 1,-4-1,0 1,-5 1,0-1,-4 1,-2 0,-4 0,-1-1,-6 1,-2-1,-3 1,-25 3,3 0,-39 5,16-4,-18 1,11-3,-4 1,-1-1,-1 0,0-1,4-1,2-1,5-1,4 1,5-1,4 1,4-1,26 1,2-1,43 1,-13-1,20 0,-11-1,2 0,-1 0,2 0,-3 0,0 0,-2 0,-4 0,-2 0,-4-1,-4 0,-2-1,-6 0,-3 0,-5 0,-3 1,-2-1,-23 3,2 0,-37 3,16-2,-15 1,13-3,2 1,-2-1,5 0,0 0,2-1,4 1,1-1,4 0,24-1,-1 1,39-1,-20 2,16-1,-16 1,1 0,-1 0,0-1,-2 0,1 0,-1 0,-2 0,-1-1,-1 1,-2-1,-1 1,-1 0,-3-1,-1 1,-24 0,5 1,-39-2,19 1,-20 1,15 0,-4 0,2 0,-1 0,6 0,2 0,6 0,5 0,23 0,-1 0,35 0,-15 0,12 0,-12 0,-1 0,-1-1,-1 1,0-1,-1-1,0-1,-1 1,0-2,-2 1,0 0,-4 1,-1-1,-1 1,-3 1,-18-4,0 1,-33-4,14 3,-16-1,12 2,-2 1,-1-1,-1 1,0 0,-1 0,3 1,3-1,3 1,6 0,3 0,26 1,-2 1,39-2,-19 2,14-2,-15 1,-1-2,1 1,-1-1,0 0,0 1,-1-1,-1 0,0 0,-3 0,-1 0,-4 1,-2-1,-26-1,5 1,-43-3,21 3,-19-1,15 2,-3 0,0-1,0-2,-1 1,4-1,-3 0,6 1,-1 0,4 0,2 1,3 0,5 1,23-1,2 1,36 0,-12 0,12-1,-11 0,-2 1,1-2,-2 0,-1 0,-2-1,-2 1,-3-2,-2 1,-3-1,-2 1,-2-1,-2-1,-14-3,-1 3,-25-4,7 7,-15 0,5 4,-8 0,-3 0,-3 0,1 0,-1 0,3 0,1-1,4 1,8-1,4 1,7-1,5 1,26-2,0 0,42-4,-17 3,22-2,-18 2,7 0,-5 0,3 0,-5 0,0-1,-3 0,-4-2,-3 1,-4-1,-5 1,-3-2,-4 2,-2-2,-2-1,-3 0,-1-5,-13 3,-3 0,-18 4,0 3,-10 2,-3 1,-5 0,-3 0,-1 0,-1 0,5 0,-3 0,7 0,-1 1,6-1,2 1,5-1,4 0,6 0,2 0,30-1,-3 0,44-2,-21 0,18 0,-17 0,2-1,-3 0,0-1,-2-1,-1 0,-3 0,-1-2,-4 1,-2-1,-3-1,-2 0,-4 0,-1 0,-2-2,-7 0,-3-2,-9 3,-4 1,-8 4,-3 1,-4 1,-4 0,-2 2,-1-1,-1 2,-1 0,0 2,0 0,0 2,0 0,3 1,0 0,5 0,2 0,4-1,4 0,4-1,3-1,24 1,-2-1,38-1,-19-1,16-2,-15-1,2-2,-2-1,1 0,-1-2,-1 0,0-2,0 0,-3-2,1 0,-3-1,0-1,-2 2,-1-1,-4 2,-2 1,-4-1,-1 1,-15 0,-2 3,-25 4,8 3,-12 5,7 2,-1 1,-1 1,1 0,-1 1,1 1,1-1,2 0,2-1,0-1,2 0,0-2,3-1,2 0,5-2,0 0,25-7,-4 1,37-11,-18 6,15-5,-13 3,2-1,0 1,1-2,-1-1,-1 1,0-1,-3 1,0-1,-3 0,-1 2,-4-1,-2 2,-3 1,-2-1,-20 3,2 0,-31 5,12 5,-13 2,9 3,-2 1,0 0,-2 0,3-1,0 2,4-3,2 1,4-2,2 1,4-2,2 0,24-4,-4-1,38-7,-21 2,15-3,-15 1,4 0,1-1,2 0,0 0,0-1,-1 1,-1-1,-1 1,-2-1,-2 0,-3 1,-4 2,-1 0,-21 13,1-2,-29 18,16-15,-10 7,15-9,-1-1,3 2,2 1,14 2,0-2,21-4,-11-2,7-4,-8-1,0-2,1 1,-1-2,2 1,0 0,0 1,-1 0,-2 0,1 1,-3 0,-9 13,0-4,-17 23,12-13,-7 11,9-10</inkml:trace>
  <inkml:trace contextRef="#ctx1" brushRef="#br3" timeOffset="3">6002 1659,'31'4,"-10"-2,-4-1,-6-1,0-1,4 0,-3-1,2-1,-2 0,3 0,-3 0,3 0,-4 0,2 0</inkml:trace>
  <inkml:trace contextRef="#ctx0" brushRef="#br1" timeOffset="19">16 3016 10879,'4'-7'291,"-3"4"-212,1 0 6,-2 1 183,2 0-105,-1 1 99,-1-1-163,1 1-53,0-1 22,-1 0-84,0 0 46,0 0-84,0 1 77,0-1-38,1 1 23,0 0 0,1 1-4,-1-1 10,1 1-14,0 0 10,1 0-7,-1 0-7,0 0 14,1 0-16,0 0 17,1 0 55,-1 0-41,1 0 43,1 0-56,-1 0 44,0 0-31,1 1 36,-1-1-39,0 1 22,0-1-10,1 1 12,0-1 6,1 0-11,1 0 14,1 0-15,1 0-69,2 0 44,-1 0-45,3 0-1,-2 0 42,2 0-52,-1 0 60,1 0-48,-1 0 33,3 0-37,-3 0 42,4 0-60,-1 0 42,2 1-49,1 0 24,1 1 15,2-1-18,0 0 17,1-1 9,1 0-12,0 0 13,0 0 15,0 0-12,-1 0 12,0 0-18,-2 0 67,0 0-47,-1 0 53,-2 0-66,1 0 20,-1 1-13,1 0 20,-1 0-52,-1 1 31,0 1-30,-1-1 23,1 0 7,-2 1-10,3-2 12,-1 1-39,1-1 28,-1 0-36,1 0 40,1-1-15,1 0 6,1 0-6,0 0 62,0 0-38,1 0 44,0 0-56,0 0 30,0 0-20,1 0 27,-1-2-28,1 1 7,-2-1-4,0 1 9,-1-2-26,0 1 22,-1 0-21,1-1 22,-2 1-18,1 0 11,0-1-13,1 1-7,-2 0 14,3 0-20,-2 0 22,1 0-7,-1 1 5,0-1-3,1 1 3,0-1 5,-1 1-3,1 0 3,-2-1 1,2 2-5,-1-1 5,0 1-5,0 0 2,1 0-1,0 0 1,-1 0 0,1 0 2,-1 0 0,1 0 1,-1 0-1,1 0-2,-1 0 1,0 0 7,1 0-5,1 1 6,1-1-8,0 1 47,1-1-33,-1 1 35,2-1-44,-1 0 0,1 1 2,0 0 2,1-1 1,1 2-21,-1-2 14,3 0-13,-2 0-44,1 0 45,0 0-49,0 0 45,1 0 10,-1 0-16,1 0 15,-1 0 41,2 0 14,-2 0-1,2 0-9,-2 0 32,0 0-51,-3 0 64,3 0-75,-2 0-7,2 0 6,-1 0 1,3 0-24,-1 0 36,2 0-35,-1 0 40,0 0-76,0 0-21,0 0-4,1-1-4,1 0 77,-2-1-25,1-1 17,-1 1 49,1-1-35,1 1 40,0-2-55,1 2 40,0-1-26,1 1 40,1-1-116,0 1 59,0 0-58,-3 0 58,2 0 10,-5 1-9,4 0 6,-5 0-1,3 1-10,-3 0 3,0 0-11,0 0 50,1 0-1,0 0 13,1 0 15,-1 0-53,2-1 26,0 1-6,-2-1-6,2 1 11,-1-1-9,0 1-26,0 0 21,-1 0-20,0 0 19,-1 0 18,2 0-14,-3-1 13,5 1-22,-5-1 11,6 1-10,-5-1 9,3 1-23,-4-1 12,2 1-10,-3 0 16,1 0-20,-3-1 13,2 1-14,-3-1-17,2 0 25,-1 0-26,-1 0 30,1-1 9,-1 0-11,-1 1 8,1-1-13,-1 0 13,1 0-11,-1 1 11,2-1-8,-2 1 0,1 0 2,-1 0 1,-1 0-3,0 1 4,0-1-4,0 0-18,-1 1 15,0-1-16,-1 1 20,0 0-5,0 0 4,-1 0-8,1 0 7,-3 0-1,3 0 1,-3 0 1,3 0-3,-2-1 46,2 0-32,-1 0 39,1-1-48,-2 2 6,2-2-5,-1 2-1,2-1 1,-2 0 3,1 1 0,-1 0-15,0 0 10,0 0-13,0 0 18,2 0-12,-2 0 7,2 0-11,0 0 13,1 0-10,0 0 7,1 0-10,1 0 11,-1 0-4,3 0 4,-2 0 23,2 0-18,0 0 20,-1 0-24,0 0 55,1 0-39,-2 0 44,1 0-54,0 0-18,1-1 16,-1 0-15,2 0 22,-1-1-27,0 0 20,0 0-20,0-1 5,0 1 11,-1 0-18,-2 1 11,1-1 2,-2 1-5,0 0 4,-1 1 4,0 0-6,-1 0 5,1 0 0,-1 0-25,1 0 19,0 0-20,-1-1 24,0 0-1,0 0-2,0-1 1,-1 0 44,0 0-30,-1 1 32,1-1-23,-1 1-12,0 1 15,-1-1-16,1 1-6,-1 0 7,0 0-6,2 0 12,-3 0-12,2-1 10,-3 0-10,1 0-2,0 0 6,-1 0-8,-1-1 10,1 1 25,-2-1-19,1 0 15,-1 0 13,-2 0-27,0 0 33,-3 1-36,3 0-14,-3 1 11,1-1-13,-1 1 23,1 0-28,0 0 21,-1 0-22,1 0 24,-2 0-14,1 0 9,0 0-15,0 0 30,-2 0-19,1 0 18,-1 0-22,0 0 6,1 0-4,-2 0 5,1 0-4,0 0 3,0 0 0,0 0 2,1 0-30,0 0 22,0 0-24,0 0 30,0 0 7,1-1-5,-2 0 1,2 1 32,-1 0-33,1 0 33,0-1-34,-1 0-1,2 1 6,0 0-4,2 0-54,1 0 39,1 0-40,2 0 54,0 0-67,1 0 46,-2 0-53,1 0 112,-2 0-40,1 0 38,-2 0-58,-2 0 57,1 0 7,-3 0 9,2 0 12,-2 0-56,2 0 15,0 0-3,0 0-57,-1 0 54,2 0-48,-1 0 63,1 0-65,-1 0-5,1 0-13,-2 0 2,0 1 6,-1 0-30,-1 0 9,-1 0 44,0-1 15,-1 0-707,0 0 381,-1 1-537,0 0 709,0 2 71,-2 5 83,0 2 0,-1 4 0</inkml:trace>
  <inkml:trace contextRef="#ctx1" brushRef="#br3" timeOffset="5">2560 3119,'29'1,"-10"-1,-3 0,-5-1,0 0,5-1,-5 1,2 0,0-1,-1 0,2 1,-2 0,0 1,3 0,-3 0,2 1,-1-1,-1 2,2-2,-2 1,2 0,0-1,-1 1,2-1,-3-1,1 0,1 0,-2 0,3-1,-3 1,2-1,-2 2,2-1,-2 1,2 0,-1 0,2 0,-3 0,2 0,-1-2,-1 1,1-2,-1 0,0 1,1 1,0 0,0 1,0 0,0 0,-1 0,2 0,-1 0,0 0,1 0,-1 0,0 0,1-1,-1 0,0 0,0 0,-1 1,2-2,-1 1,1 0,-1-1,-1 2,3-2,-2 1,1-1,0 1,-2 1,2-1,-1 1,-1 0,3 0,-4 0,4 0,-2 0,-1 0,2 0,-1 0,-1 1,3-1,-3 1,2-1,-2 1,3-1,-3 0,1 0,1 0,-2 0,2 0,-2 1,2-1,0 0,-2 1,3-1,-4 0,3 0,0 0,-2 0,3 0,-3 0,1 0,0 0,0 0,-1 0,1 0,0 0,0 1,0-1,1 2,-1-1,0 1,-1-1,1 1,0-2,0 1,-1-2,1 0,-1-3,0 2,1-2,-1 0,-16 12,-7 4,-17 13</inkml:trace>
  <inkml:trace contextRef="#ctx0" brushRef="#br1" timeOffset="21">6335 3117 9502,'0'-8'3656,"0"6"-3046,0 4 861,0 0-1366,0 7-20,0 0 11,0 5-5,-1 1-3,-1 1-12,-2 4 14,0 1-78,-1 2 73,-2 4-98,-1 1 35,-1 3 136,1 1-6,-1 1 119,0-1-98,0 1 33,1-2-31,0 0 19,3-5 42,1-2-48,3-4 9,0-4-24,3-1-162,2-4 31,4-3-91,2-3 80,2-1 38,2-3 28,2-2-19,1-3-187,0-2-3,2-3-110,-2-2 99,1-1-424,-2 1 102,-1-2-288,-2 4-422,-2 0 357,-4 3-389,-1 2 689,-2 1 251,-1-1 247,0 1 0,0-2 0</inkml:trace>
  <inkml:trace contextRef="#ctx1" brushRef="#br3" timeOffset="7">4013 3296,'30'5,"-11"-1,-3 0,-24 3,4 0,-27 6,12-5,-11 2,8-3,-3 1,-2 0,-2 0,-1 1,1-2,2 0,2 0,5-2,3 0,3-1,22 0,-2-1,35 0,-15-2,13-1,-11-1,0-2,0-1,0 0,0-1,-1 1,-2-1,-3 1,-4 0,-2 1,-24 3,5 1,-34 4,22-4,-9 2,31-8,-4 2,27-8,-21 6,9-2,-6 5,-4 1,14 0,-10 0,6 1,-6 1,-21 5,7 0,-39 6,20-4,-15 1,14-4,0 0,2 0,0-1,2 1,2-1,3-1,18 3,0-2,29 4,-16-6,11 1,-12-5,0 0,1 0,1-1,2 0,-1 1,0 1,-1 0,-4 1,-1 1,-18 10,1-2,-29 17,11-12,-14 6,10-8,-3-1,4-1,0 1,3-2,1 0,2-1,2-1,2-1,1 1,3 0,17-1,0 0,29-3,-13-1,12-3,-11-1,-1-1,-1 0,-2 1,-2 1,-3-1,-1 2,-22 5,4-1,-34 8,18-4,-14 2,13-2,0-1,-1 2,-1-2,0 1,0 0,2-1,1-1,2 1,2-2,4 1,19 1,-1-2,31 3,-15-6,9 1,-11-4,-3-1,2 0,-5 1,1 0,-2 0,-20 8,7-2,-33 11,21-8,-13 4,13-4,1-1,-4 2,1-2,-2 0,2 0,-1-1,-1 0,3-1,-1 0,24 3,-6-2,37 3,-20-6,14 1,-13-4,-2 0,2 0,-3 0,-1-1,-3 1,-1 0,-21 4,5-1,-34 9,19-7,-15 5,13-4,0 0,0 0,0 0,-2 1,0-1,0 0,0 0,1 1,3-1,1-1,3 2,19 1,0-2,31 3,-9-5,10-1,-6-4,-4-1,3-1,-5 1,1-1,-5 1,-2 0,-5 0,-24 6,3-1,-37 10,22-5,-14 3,17-3,-1-1,0 1,-2-1,0 0,-1-1,0 1,2-1,0-1,4 0,2-1,2 2,22-1,-2 1,37-1,-17-3,13-1,-12-4,-1 1,-1-1,-1 1,-2 0,-4 1,-2 0,-4 0,-24 6,3-1,-37 8,22-4,-14 2,16-3,0 1,0-1,0 1,0-1,1 1,2-1,3 0,1 0,3 1,12 2,0 0,21 1,-5-6,10-1,-4-4,0 0,1 0,-3 0,0 0,-6 0,0 0,-18 10,2-4,-25 17,12-13,-10 5,8-8,-2-1,-3 1,-1 0,-2 0,-1 1,1-1,1 0,3 0,2-1,2 0,3 1,18 1,-1 0,28 3,-9-6,11-1,-9-4,-2 0,0 0,-4-1,-2 0,-3 0,-2-1,-24 3,5-1,-39 4,25-1,-16 2,19 0,-2 0,1 0,-1 0,2 0,-3 0,3 1,-2-1,2 1,1-1,2 1,3 1,16 2,0 2,26 0,-10-5,11-1,-8-5,1 0,-2 0,-1 0,-3-1,-1 0,-3 0,-1 0,-2-1,0 1,-17 5,1 0,-31 9,15-5,-14 4,13-5,-1 1,2-1,1-1,3 1,1-1,2 1,3 1,11 2,3 0,19 1,-4-7,10 0,-5-4,2 0,0 0,-1 0,-2 0,-2 0,-2 0,-4 0,-17 7,-2-1,-29 12,12-9,-12 5,9-6,0 0,-2-1,1-1,3 0,2-2,4 1,2 0,19 3,-2-2,30 4,-12-6,13 0,-9-3,1-1,0 0,-2 0,-1 0,-2 0,-4 0,-2 0,-24 0,2 0,-36 1,18 2,-14 0,13 1,0 1,2-1,1 1,2-1,2 1,2 0,2-1,2 0,1 1,0-1,16 5,-3-3,27 5,-15-8,10 1,-10-4,-1 0,4 0,-4 2,2-2,-1 0,0-2,1 1,-1 0,0 0,-20-2,3 1,-34-1,19 2,-12-1,11 3,0 0,-5 1,-1 0,-3 2,0-1,-1 2,3-1,-1 0,2 1,2 0,3 0,5-1,3 1,22-2,-3-1,35-5,-21 0,14-5,-16 1,3-1,-2 1,0-1,-1 2,-2 0,-2 2,-2-1,-22 1,4 0,-39 1,18 1,-17 2,12 1,0 1,-1 1,5-1,1 1,5 0,3-1,5 1,1 0,2 1,-1 2,-1 0,2 0,-3 1,4-1,-5 1,4-1,-2-1,1 0,0 0,-1-1,-1 0,3 0,22-2,-1-2,43-4,-21-2,18-1,-18-1,3 1,-4 0,3 0,-5 1,1 1,-5 0,0 1,-7 2,0-1,-5 1,-21 2,3 0,-37 3,18 0,-14 1,11 0,-1 0,-2 1,0-1,0-1,2 1,3-1,2 0,4-1,3 0,24-5,-2 0,36-10,-19 4,12-3,-16 4,-2 0,-3 1,-1 1,-23 6,4-2,-35 12,21-7,-13 6,16-5,2 1,2 0,19 0,-1-1,29-1,-13-5,9-2,-10-3,1-1,1 1,1-2,1 0,0 0,1-2,0 0,-1 0,-1 0,-2 0,-2 0,-6 1,-1 1,-5-2,-13 1,-1-1,-20 4,6 2,-9 3,5 2,-4 1,-1 0,-4 1,0 1,1 0,0-1,3 1,2-1,5 0,3 0,4 0,27-2,-2-1,41-3,-18-2,15-1,-14-2,1 2,0-1,0 0,-1 1,-2 0,-1 0,-2 0,-4 1,-2 0,-5 2,-4 0,-22-3,-1 3,-36-5,13 7,-14-2,10 5,-1 0,0 1,1-1,3 0,5 0,4 0,4-1,6 2,24-5,1 2,40-6,-19 2,12-2,-14 0,-2 1,1 0,-3-1,0-1,-2 1,0-1,-2 1,1-1,-4 1,0-1,-4 2,-1-1,-20-1,1 1,-31-2,8 5,-13 1,6 4,-3 0,-1 1,-4 1,3 1,-1-1,3-1,3 0,6-1,4 0,7 0,4-1,24 1,0-3,34-1,-12-1,15-2,-11 0,4-1,-1-1,2 1,-3-1,1-1,-4 1,2 0,-5 0,-1 0,-6 1,-1 1,-6 1,-3-1,-22 0,-1-1,-32-1,10 3,-13 1,5 3,0 0,-4 1,3 0,-4 0,2 0,0 0,0 0,1 0,3 0,2-1,6 0,2 0,8 0,3-1,26-4,0 1,42-9,-15 6,19-4,-10 4,1 0,4-1,-3 0,0 1,-2-1,-6 2,0-1,-5 1,-2 1,-6 1,-3 0,-5 1,-4 1,-25 1,1 0,-39 0,17 1,-17 1,11 1,-1 0,-7 1,1 1,-6 1,3 0,0-1,3-1,7 1,2-1,7 0,3 0,5 1,5-2,24-5,3 0,41-8,-10 3,18-3,-8 4,2 0,1 0,0 1,-3 0,-1 1,-6 0,-1-1,-6 2,-1-2,-7 1,-2 0,-5 0,-5 1,-4-1,-21 0,0 1,-33-4,10 7,-18-2,8 4,-5 0,-3 1,-1-1,-4 2,1-1,-3 1,6-1,1 1,8 0,1 0,10 0,2 0,8-1,33-2,1-1,53-4,-19 0,22-2,-15 0,0 0,0 1,-4 0,-2 0,-6 0,0 0,-7 0,-1 0,-7 1,-5 1,-6 0,-4 1,-20-1,-2 1,-32 1,9 1,-18 1,8 1,-7 0,-1 1,-7 0,0 0,-4 1,1-1,0 0,2 0,4-1,5 0,6 0,4 0,5 0,7 0,4 0,6 0,24-5,3 0,35-9,-5 5,13-4,-2 3,-1 1,7-2,-1 1,4 0,-3 0,2-1,-5 1,-1-1,-5 1,-2 0,-8 1,-2 1,-9 1,-4 1,-7 2,-24 1,-2 1,-38 1,14 2,-16 0,9 0,-2 0,-4 0,-1-1,-3 0,-2 1,-1-1,-1 1,3-1,1 0,8 0,2 0,9 0,2 0,8 0,3 0,31-5,1 1,47-8,-16 4,20-3,-14 4,1 0,2 1,-3 1,2 0,-5 0,-1 1,-4 0,-3 0,-3 1,-2-1,-5 0,-4 0,-4 0,-5 0,-4-1,-23-2,-1 0,-39-2,13 5,-21 1,13 3,-7 0,0 0,-3 1,-1-1,-1 0,-1 0,3 0,2 0,4-2,7 0,4 0,6 0,5 1,5-1,7 1,21-4,6 1,32-6,-2 2,16-2,0 3,4 0,4 1,-1 1,-1 1,-4 0,-1 1,-5 0,-4 1,-6 0,-4 1,-6-1,-5 1,-7-1,-5 1,-24-5,-2 2,-37-8,9 8,-19-2,8 6,-5 0,-3 0,-3 0,-2-1,-1 1,2-1,-2 0,4 1,-1-2,5 1,3 0,4 0,6-1,5 2,6-1,6 0,5 0,33-4,1 0,51-6,-17 3,23-2,-14 2,4 0,0 0,2 2,-4-1,1 1,-7 1,-1 0,-9 1,-1 1,-9 0,-1 0,-9 0,-4 1,-30-1,1 1,-45-2,15 3,-20-1,14 2,-5 0,1 0,-2 0,5-2,1 1,6-1,3 0,5 0,3 0,4 1,4-1,5 1,21-4,3 2,38-6,-13 4,20-2,-12 3,7 0,-1 0,0 0,-1 0,-4 1,-2-2,-4 1,-3-1,-6 1,-3 0,-6 1,-4 1,-24 0,-2 0,-38 1,11 1,-19 2,10-1,-7 1,1-2,-3 0,1 0,-1 0,3-1,-2-1,7-1,1-1,8 0,3-1,7 2,5-1,5 1,31-4,-1 1,49-6,-19 6,21-3,-14 5,-4 0,2 1,-7 1,1 0,-5 1,-2 0,-5-1,-2 1,-4-1,-3 1,-3 0,-2-1,-20 10,2 0,-30 18,3 1</inkml:trace>
  <inkml:trace contextRef="#ctx1" brushRef="#br3" timeOffset="8">2674 3301,'-34'18,"8"-6,3-1,9-4,0-1,1 1,1-1,2 2,17-1,-1 1,27-3,-16-2,11-3,-13 0,0-1,1 1,-2 0,0 0,-2 0,-19 7,5-2,-34 10,21-7,-11 4,13-5,3 0,-2 2,4-1,13 1,2 0,23-5,-12-1,9-2,-9-1,-1 0,0 0,-3 0,0 0,-17 8,2-2,-27 13,14-8,-11 6,12-8,0 0,0 0,2-1,0 1,0-1,2 1,13 1,0-2,23-2,-10-3,8-1,-7-2,-2 0,0 0,-2 0,0 0,-22 8,6-3,-35 14,21-11,-12 6,15-8,0 1,2-1,0 2,18 0,-3 0,29 0,-15-5,13 0,-12-3,1-1,-1 0,0 0,-1 0,-1-1,-3 1,-18 9,0-2,-31 16,19-12,-13 7,15-8,0 0,1-1,1 0,1 0,2 1,7 3,4-2,12 1,-3-5,5-2,-3-3,1-1,0 0,1 0,0 0,-1 0,0 0,1-1,-3 0,-18 8,1-2,-32 14,17-8,-10 4,14-5,4-1,0-1,3 1,14-1,-1 1,24-3,-10-3,9-2,-6-5,0 1,2-1,-2 1,-1 1,-4 0,-1 1,-22 9,3-3,-35 15,20-11,-14 5,13-6,0-1,2 0,0-1,3 0,2-1,20 0,-1-1,32 0,-15-4,13-1,-13-2,1-1,-2 1,-2-1,-1 2,-4-1,0 1,-22 7,5-1,-37 12,18-6,-15 4,14-5,0 0,2 1,0-2,3 0,1-1,2 0,2 0,2 0,18 0,1 0,31-4,-12-1,12-4,-12 0,-1-2,-1 1,-4 0,-2 1,-3 0,-3 1,-22 4,4-1,-34 8,18-2,-11 2,12-1,1-1,-1 2,0-1,0 0,2 1,-1-1,4 0,2-1,2 2,17-2,-2 2,27-3,-10-3,12-3,-8-3,3-2,-2 0,1 0,-4-1,-1 1,-3 1,-4 0,-2 1,-22 4,3 0,-33 7,16-2,-12 3,11-1,1 0,1 0,1 0,2 0,3 0,2 0,1 0,3 0,13 2,2-3,23 3,-7-7,10-1,-6-3,0-2,0 1,-2-1,-2-1,-1 1,-4 0,-2 1,-26 5,4 0,-40 10,21-5,-12 3,17-4,4-2,2 2,3-1,17 3,-2-3,27 3,-13-6,9 0,-6-4,-4 0,2-1,-3 0,0-1,0 1,-23 5,4-1,-36 10,18-5,-14 6,15-6,1 1,2-1,3 0,2 0,4 1,12 1,2 0,19-2,-7-4,8-2,-6-4,1-2,0 0,2-2,-1 1,0-1,-2 0,0 1,-3 0,-1 1,-22 6,1 0,-33 9,18-3,-15 3,14-3,-2 1,0-1,0 1,2-1,2-1,5 0,3 0,17 2,0-1,27 1,-10-6,10 1,-9-4,-1 0,-1-1,-1 1,-2-1,-1 0,-1-1,-2 1,-1-1,1-1,-25 6,6-2,-39 8,20-1,-16 4,14-3,2 1,3 0,3-1,4 0,4 0,9 2,3-1,13 1,0-6,5-1,-4-4,2-1,-2 0,3-1,-1-1,3-1,-2 1,-1 0,-2 1,-2 0,-21 5,4 0,-32 8,16-5,-10 4,12-3,-1 0,1 1,0-1,3-1,1 2,4 0,14 2,2-1,24-2,-10-3,9-2,-9-2,-1 0,0-1,-2 1,-2 0,-2 0,-22 2,6 0,-34 4,25-3,-11 2,14 3,17-3,-5 8,32-10,-1 1</inkml:trace>
  <inkml:trace contextRef="#ctx1" brushRef="#br3" timeOffset="9">3699 3320,'-41'0,"12"0,6 1,9 1,27-2,-6 1,41-3,-21 1,16-3,-17 1,-2 0,-5 1,-2 0,-25 1,3 1,-36 1,19 1,-14 1,15-1,1 1,2 0,2-1,2 1,21-2,-2 1,33-2,-15-1,11 0,-10 2,1 0,1 2</inkml:trace>
  <inkml:trace contextRef="#ctx0" brushRef="#br1" timeOffset="25">6256 3415 9502,'0'-13'2407,"1"7"-1590,-1-1-223,2 0 270,0 1-372,1-1-82,0 2-114,1 0 65,1 0-473,2 1 77,1 1-287,2 0-192,4 1 219,3-2-149,4 0 273,5-1 171,3-2 0,2 0 0</inkml:trace>
  <inkml:trace contextRef="#ctx1" brushRef="#br3" timeOffset="11">2963 5270,'26'-11,"-9"4,-1 3,-6 4,3 0,2-1,-2 1,2 0,-2-1,0 1,2-1,-3 1,3 0,-1-1,-1 0,1 0,-1-1,0 1,1-2,-1 1,0 1,-1-1,2 2,-2 0,3 0,-3 0,2 0,-1 0,0 0,0 0,0 0,0-1,0-1,0 0,-1 0,2 0,-1 1,1 0,-2 0,1-1,0 0,-1 0,2 1,-1-1,-1 2,2-1,-2 0,1 0,0 1,-1 0,1 0,0 0,0 0,1-1,-1 0,-1-2,0 0,0-2,0 0,0 6,1 4,-1 7</inkml:trace>
  <inkml:trace contextRef="#ctx0" brushRef="#br0" timeOffset="27">6220 5321 11661,'11'1'306,"-6"-2"-219,-1 1-3,1-1 9,0 1-9,1-1 14,2 1-1,1 0-231,4 0 20,1 0-180,4 0-209,2 0 176,2 1-222,1-1 258,0 2-300,1-1 410,1 0-266,1 0 447,2-2 0,2 1 0</inkml:trace>
  <inkml:trace contextRef="#ctx0" brushRef="#br0" timeOffset="28">5565 5346 9502,'7'-1'798,"-5"0"-581,0 0 114,1-1-125,0 0 68,1-1-53,1 1-1,0 0-71,5 1-17,0 0-51,5 1 65,-2-1-217,2 1 50,-2 0-125,-2 0 128,1 1-297,-2 0 72,1 0-212,-3 1-156,3 0 214,-1 0-239,3 0 377,-1-1 83,5 1 176,1-2 0,3 0 0</inkml:trace>
  <inkml:trace contextRef="#ctx0" brushRef="#br0" timeOffset="29">4979 5377 9835,'13'-7'903,"-8"4"-610,1 0-84,0 1 96,0-1 0,0 0-41,1 1 50,0 0-276,0 1 19,2 0-155,-2 0 84,2 1-294,-2 0 93,2 0-186,-1 0 211,0 1-107,0 0 43,-1 1-116,4 1 79,-1 0-221,3 0 299,-1 0-192,0 0 405,1 1 0,0 0 0</inkml:trace>
  <inkml:trace contextRef="#ctx0" brushRef="#br0" timeOffset="30">4222 5402 8981,'14'0'1254,"-8"0"-1059,0 0 35,0 0-14,2-1-16,0-1-79,1 1-7,0 0-34,1 1 55,0-1-78,2 0 7,-1 1-77,1 0 89,1 0-236,0 0 92,2 0-178,0 0-190,2 0 122,2 0-178,0 0 195,1 0-18,-1 0 32,2 0 48,-3 0 86,2-1 149,-3 0 0,2-2 0</inkml:trace>
  <inkml:trace contextRef="#ctx0" brushRef="#br0" timeOffset="31">3492 5413 9158,'3'-4'-66,"-3"4"210,-1 0-117,-2 0-29,1 0 59,1 1-21,-1 0 15,2-1 80,-2 1-24,0 0 97,1-1 5,-1 1 43,1-1 121,-1 0-105,1 1 11,0 0-92,0 0-33,0 0 37,0 0-52,-1 0-15,1 0 40,0 0 62,0 0-10,0 0 66,0 0-188,1 0-8,0 1-107,1-1 25,0 0-34,2-1 71,0 1-39,1-1 20,0 1-10,-1-1-21,1 1 11,0 0-29,1 0 50,0 0-44,1 1 50,1 0-137,2 0 33,0 0-127,2 0 130,1-1-189,1 0 111,1 0-142,2 0-204,1-1 97,2 0-168,0 0 299,1 0 134,-1-1 134,0-2 0,0-1 0</inkml:trace>
  <inkml:trace contextRef="#ctx0" brushRef="#br0" timeOffset="32">2744 5451 9955,'0'-6'1024,"0"4"-767,0 0 85,0 1-256,1 0 97,1 0-222,3 1 119,0-1-127,2 1 82,2 0-108,2 0-9,0-1 35,4 1-52,-1 0 53,4 0-197,-1 0 63,1 0-144,2 0-176,-1 0 112,4 1-40,-3 0 212,5 2 216,-1 2 0,3 0 0</inkml:trace>
  <inkml:trace contextRef="#ctx0" brushRef="#br0" timeOffset="33">2051 5464 10294,'15'-5'793,"-9"3"-748,2 1 13,-3-1-263,4 1 125,-1 0-176,3 0 65,1 0 98,0 1-56,2 0 117,-1 0-198,1 0 76,0 0-142,0 0 152,2 0 74,0 2 70,3 1 0,0 2 0</inkml:trace>
  <inkml:trace contextRef="#ctx0" brushRef="#br0" timeOffset="34">741 5492 10625,'-1'-7'1682,"0"4"-1313,1 1-96,1 0-77,-1 1-19,2-1-35,0 0-11,2 0-196,1 1 50,2-1-108,0 1-205,2 0 135,1 1-185,1-1 172,0 1-112,3 0 21,1 0-100,3 0-319,2 0 495,3 0-289,3 1 510,4 0 0,2 2 0</inkml:trace>
  <inkml:trace contextRef="#ctx0" brushRef="#br0" timeOffset="35">269 5472 12308,'17'-3'-225,"-9"2"54,2 1-145,0 0 115,1 0-157,1 0 168,1 0-267,-1 0 110,2 0-66,1 0 204,2 0 209,2-1 0,2 1 0</inkml:trace>
  <inkml:trace contextRef="#ctx0" brushRef="#br0" timeOffset="36">1411 5502 9502,'-7'0'-281,"4"-1"419,2 0 39,0 0 41,1 0-17,-1-1-31,1 1-15,0-1 19,0 1 53,0-1-34,0 1 72,0-1-28,0 0-36,0 1-11,0-1-44,0 1 173,0-1-59,0 1 80,2 0-127,-1 0-206,4 0 32,-1 1-93,2 0 111,1 0-188,0 0 93,2 0-165,1 0 108,2 0-299,2 0 97,3 0-226,2 1 42,1 0 101,3 0-54,0 1 216,5 0 103,-2 1 115,3 0 0,-1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50.020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455 10 9502,'-6'-3'1365,"3"2"-922,1 0-128,-1 0-98,1 0 146,-1 0-88,0 1 93,-1-1-62,1 1-73,-1 0 39,0 0-88,-1 0 1,-1 1 79,-1 1-33,-1 4 118,-2 1-25,-2 3-52,-2 2 28,-3 2-29,-2 2-32,-2 3 24,-2-1-67,-2 2 67,0 0-51,-2 0 62,3 1 33,-3 1-40,4-2 76,-1 1-132,4-3 19,0-1-94,4-3 19,1-2-119,5-2 39,1-2-94,4-2 106,1-2-359,3-2 220,2-4-604,2 0 340,4-7-176,-1 1 186,2-3-16,-1 1 22,-1 2-41,0-1-1,0 2 98,-1-1-51,0 0 101,0 2-55,1-2 49,0 1-11,0-2-41,1 0 36,-1-1-16,1 0 90,-1 0 72,1 0 14,-1 1-14,0-1-62,0 2 105,0 0-19,-1 1 206,2 1-97,-2 0 63,3 0-88,-1-1-47,2 1 60,0 0-23,1 0 59,-1-1-11,2 0 2,-1 0-9,-1 1-25,1-1 69,-2 1-39,0 0 94,-1 1 67,-1 0-26,0 2 48,-2 0-58,0 2-90,0-1 155,0 1-80,0 1 129,0-1-25,1 0-41,-1 0 34,0 0-26,0 0 6,1 0-34,0 0-26,0 1-10,1 0-48,0 0 34,1 1-46,1 1 61,2 3 1,1 0 11,2 2 31,2 2-32,3 0 0,1 1 0,1 0-129,2 1-4,-1 1-16,2 1-103,-1-1 90,1 2-90,-2 0 5,-1 0 46,-1 1-60,-2-1 95,0 1-27,-4-1 77,-1-1-132,-1 0 47,-3 0-127,-1 1 40,0 0 10,-2 0-248,0 0 98,-1-3-161,0-1 164,1-4 72,1 1-554,1-2 129,1-1-349,0 0-378,0-2 403,-1 1-110,2-1 535,0 3 474,2 2 0,1 1 0</inkml:trace>
  <inkml:trace contextRef="#ctx0" brushRef="#br0" timeOffset="1">451 160 9502,'-3'-13'658,"2"6"-299,0 1-53,0 0 46,1-1-75,-1 0-19,1 1-17,-1 0 10,1 1-74,-1 0 156,1 2-63,0-1 92,0 2 38,-1 0-107,1 0 424,0 1-308,-1 0 421,0 0-452,-1 1 86,1 0-184,-1 0-48,1 2-34,0 0-20,0 3-47,0 0-44,1 3 48,-1 2-98,0 0 40,0 2-15,1 3 14,-1 1-23,0 2 12,0 3-94,-1 3 77,1 3-2,-2 4 28,1 2 2,-1 4 66,0 2 68,-1 6 44,0-1 35,0 3-69,0-1 24,1-3-65,1 0 48,0-4-49,1-3 1,0-2-8,1-3-142,0-4 18,0-2-90,0-4 101,0-2-286,0-3 125,0-3-204,0-2-260,0-3 161,0-3-246,0-1 252,0-1-685,0-1 628,-1-1-997,-1 0 938,-1-1-224,0-1-210,0 0 288,0-1-248,0-1 94,2-2 511,0 0-126,-1-1 431,0-2 0,-1-1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9:17:13.444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9:17:13.446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1507 202,'31'5,"-9"0,-6 0,-5 3,-2-1,5 6,-4-4,1 2,-1 2,0-2,2 0,-1 0,1 0,-2-2,1 3,-1-1,-2 0,2 6,-3-5,3 5,-2-3,0 1,1 0,-1-1,1 0,-1 1,-1-3,2 5,-2-3,1 1,0 2,-1-4,1 4,0-4,1 3,-1-3,1 2,0-1,-1 2,1-2,-1 1,1 0,-2-1,1 2,-1-1,0 0,0 0,0 2,0-2,0 3,-2-4,1 4,0-2,1 1,0 0,0-1,1 1,-2-1,0 0,0 2,-2-3,1 1,0 1,0 2,-1-2,0 1,1-1,-1-1,2 2,-1-1,1-1,0 2,-1-1,0 1,-1-1,1-1,-1 2,1-1,-1 1,1 0,-1-2,1 1,-1 1,1 0,0 0,0 1,0-3,0 3,0-1,-1-3,2 4,-2-3,3 4,-2-4,2 3,-1-1,-1-1,0 1,1 0,-2 0,2 0,-2 1,0-2,0 0,0 1,1 2,2-1,-3-2,2-1,-1 1,0-2,2 5,-1-5,1 3,0-3,1 4,0-2,-2 0,1-2,-2 1,1 1,-2 2,0-1,-1-1,-1 4,0-3,-2 1,1 2,-1-5,0 4,1-2,0 0,0 1,0 1,1-4,0 5,0-3,1 1,-1 1,0-4,1 4,-1-2,2 1,-2-1,1 0,-1 1,0-2,0 4,-2-6,2 6,-1-3,0-2,2 5,-1-4,1 2,0 0,-1-4,2 5,-2-4,1 2,-1 0,1-1,0 2,0-1,1 2,-2-2,0 1,-1-2,0 3,-1-3,0 2,1-1,-1 2,2 1,0-5,1 2,1 0,0-1,1-1,-2 1,2 2,-2-1,3 0,-2 0,2 2,-2-4,2 2,-1 0,0-1,1-2,0 3,1-1,-1-1,1 2,-1-1,0-2,2 4,-4-5,3 6,-3-7,2 5,-1-1,0 0,0 1,0 0,-2 0,1 1,-1-2,0 2,-2-1,1 0,0 1,0-2,2 1,-1-2,2 2,-1-1,0 0,0 1,-1-2,1 2,0 0,0-1,0 1,1 0,1-2,-1 2,0 0,-1-2,1 4,-1-4,0 3,1-3,0 1,1-2,-1 2,2 0,-2-2,2 3,-2-3,1 4,0-3,-1 3,1-2,-1-1,2 3,-2-3,2 2,-2-2,-1 0,1 4,-2-5,1 2,-1 2,-1-3,1 3,1-2,0-2,2 6,-1-9,2 7,0-5,0 1,1 2,-1-2,1 1,2-4,-1 3,1-4,1 3,-2-3,1 3,0 0,-1-3,2 4,-2-4,1 4,0-1,-2-1,2 1,-2-1,2 0,0-1,0-1,0 2,1-2,-1-1,1-1,0 1,0-2,1-1,1-3,1-2,-1-1,1-1,-1 0,1 0,-2 1,2-1,-1 0,-1 0,2-2,-2-1,1-3,0 1,-1-1,0-1,0 0,0 1,0-1,0 0,1 0,0 0,-1 0,2 0,-4 1,3-2,-1 0,-2-2,2-1,-4 0,1-1,0-2,-1 0,0 0,0 0,0-2,-1 0,-1 0,-1 1,0-5,-1 5,1-4,0 2,0 0,-1 1,1 1,0-3,-1 1,1-1,-1 0,0 1,0 0,-1 0,1-1,0 1,0-1,1 0,-1 0,1 2,1-4,-1 4,0-4,0 5,0-3,-1 0,0 0,-1 0,1 0,0 0,0 2,0-2,0 1,2-1,-1 0,1 2,-1-1,1 0,-2 2,1-1,-2-1,2-2,-1 2,1-1,-1 3,1-2,1 1,-1-1,0-1,0 1,1 1,-1 1,1-3,-1 1,-1-1,1 0,-1 0,0 0,0 0,-1 1,1-1,-2 0,2 0,-2-1,1 1,-1-1,1 1,-1-2,0 0,-1 4,1-4,0 3,0-1,0-1,0 2,1-1,0 0,0 2,0-4,0 4,0-2,-1-2,0 5,1-4,-1 2,1-4,-1 3,0-1,0 0,0 1,0-2,0 1,-1 1,0-2,1 4,-2-5,0 6,0-6,0 5,0-2,0-3,0 6,0-6,0 3,0 0,0-3,0 3,1 0,-1-3,1 6,0-7,0 7,0-6,0 3,1 1,0-5,-1 6,1-4,1 1,-2 5,1-8,0 5,-1-1,2-2,-1 4,2-4,1 3,1 0,0 1,0 1,-2-2,1 0,-1 1,0-4,-1 4,0-3,-1-1,2 1,-2-1,2 2,-1 0,0 2,0-1,0-1,-1 2,0-4,0 4,-2-4,2 2,-2 0,0-1,0 1,0-1,0-1,1 4,0-5,1 4,0-1,2 0,0 2,1-1,0 0,0 1,-1-1,1 2,0-2,1 1,-1-2,0 1,-1-1,2 0,0 4,2-4,0 5,1-3,-1 4,2-3,-2 2,1-2,-2 0,0 0,0-2,-1 0,1-1,-1 2,0-1,1 1,1-1,-2 3,3-2,-3 3,2-5,-1 3,1 0,-1-2,1 2,0 1,1-3,-1 4,1-3,-2 3,0-4,-2 2,1-5,-1 4,1-2,0 0,-1 1,2-1,-1 3,0 0,1-3,-1 4,1-3,1-1,-2 5,2-5,-2 4,1-3,-1 1,0-1,0 0,0 1,1-1,1 1,-1-1,0 3,0-5,-1 6,2-6,-2 2,1-1,0 2,-1-1,1-1,-1 2,2-4,0 4,-1-1,2 0,-2 4,2-3,0 2,0 1,0 0,1-2,-2 3,2-4,0 1,-2 3,4-2,-3 3,3-2,0 4,-1 0,2 0,-1 2,0-3,-1 2,1-1,-1 1,1 1,1 0,-1 0,1 0,-1 2,0-3,1 1,-2-2,2 1,-2 0,2-1,1 1,-3 1,2 0,-1 0,0 0,1 1</inkml:trace>
  <inkml:trace contextRef="#ctx0" brushRef="#br0" timeOffset="1">1625 199,'26'15,"-9"-3,-3-1,-6-1,1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1" brushRef="#br1" timeOffset="1">63 99 9502,'-11'11'-491,"5"-4"404,0 1 46,-1 2 50,0-1 3,2 1-28,-1 0 45,3-1-47,-1-2 58,1 0-121,1-2 20,1-2-185,0 0 163,2-2-42,0 0 125,4 0 0,-1-1 0,4 1 0</inkml:trace>
  <inkml:trace contextRef="#ctx1" brushRef="#br2" timeOffset="2">1443 197 9123,'-5'-3'851,"3"2"-604,1-1-84,0 1 36,0 1 1081,0-3-823,0 3 872,0-3-1023,0 3-90,0 0 46,0-1-97,0 1 29,0-1 547,1 1-440,0-2 358,0 2-678,3-1 39,-1 1-50,2 0 57,-2 0-19,0 1 10,1-1-26,-2 2 26,1-1 0,0 0 2,0 2 4,0-2-36,0 1 19,0 1-20,0-2 32,1 2-35,-2 0 23,3-1-26,-2 1 4,1 0 19,-1 0-23,1-1 28,1 1-70,-1 0 50,-1 1-57,1-1 66,0 0-5,0 1 3,-1-1-3,1 1 35,-1-2-28,1 3 29,0-3-35,0 2 17,0-1-12,0 1 14,0-1-5,0 0-7,0 0 12,-1 1-12,0-1 37,1-2-26,-2 2 29,2-2-34,-2 2-7,2-2 6,-1 2-6,0-2 44,0 2-26,0-1 27,1 0-36,-1 0 1,0 1 1,0-3 3,0 2-14,0 0 13,0-1-13,-1 0 16,2 2-30,-1-1 19,0-1-22,0 0 26,0 1-25,-1-1 17,2 1-20,-1-1 7,0 0 13,0 1-19,1-1 19,0 0-28,0 1 20,0-1-19,0 2 23,1-2-29,0 2 21,0 0-25,0 1 20,0 0 3,-1 0-4,1 1 4,1-1-10,-2 0 3,1-1-5,-2-1 27,1 1-10,0 0 13,-1 0-18,1-1 56,-1 1-39,0-1 44,1 2-38,0-2-8,0 3 10,0-1-9,1 0-1,-2 3 4,1-3-3,1 3 5,-2-3-9,1 2 10,0-1-8,0-1 57,-1 2 12,1-3 2,-2 1-11,1-1 0,-1-1 16,0 1 4,0-2-46,0 1-20,-1-1-15,1 2 32,0-2-35,0 2-18,0-1-3,0-1-38,0 2 73,1-1-38,-1 1 34,1 1-7,0-1-12,-1 3 6,2-4 4,-2 4 6,2-2-5,-2 0 1,1 0 9,1 1-5,-2-1 14,2 0-15,-1 0-1,0 0 1,0 2-2,1-4-1,-2 3-1,2-1 0,-2 0 0,1 0 30,0 0-19,0 0 19,0-1-25,-1 3 52,1-4-38,0 3 40,-1-1-2,1 0 14,0-1 13,-1 2-18,1-2-50,-1 1 4,0 0-1,0 0 10,0-1-51,1 0 38,-1 1-45,0 0 11,0 2-14,0-2-5,0 1 2,2 1 16,-2 0 14,1-2-29,0 1 76,0-1-45,0 2 43,0-1-49,-1 0 72,1-1-45,0 0 50,-1-1-64,0 1 4,0 0 3,0 0 3,0 3-17,-1-3 11,0 0-14,1-1 23,0 3-43,-1-4-12,2 5-8,-1-3-7,1 3 44,0-1-10,-1-1 7,1 0 61,0-3-50,0 1 48,-1 0-57,0 1 122,1-1-22,-1 1 106,1 2-53,0 0 1,-1 1-34,1 0-17,-1 0-87,1 2 31,-1-4-27,2 2-54,-1-2 34,-1 1-98,2 0 91,-1-1-69,0 3 24,0-1-12,1 0-7,-1 2 53,1-4-2,-1 2-30,0 0 89,1 0-15,-1 0 25,1-2-18,-1 1 22,0-2-37,0 2 46,-1-2-10,2 0 6,-2 0 19,1-1-17,-1 1-35,1 0-3,-1 0-1,0 0 10,0 0-38,1 1 26,-1-1-34,1 0 25,-1 0 3,0-1-5,0 1 7,0-1 46,1 1 6,-1-1 4,-1 1 30,2-1-64,-2-2 31,1 3-37,0-1-31,0 1 23,1-1-18,-1 2-34,1 0 51,-1 0-53,2 1 61,-2-1-40,2 2 24,-1 0-36,1 1 38,-1-1-13,1 1 1,-1-2-1,0 0-41,0 0 34,-1-1-31,1 2 36,-1-3-12,0 0 8,1 0-9,-1 0 60,0 0-34,0-1 35,0 3-45,0-4 72,0 3-52,0-3 58,0 2-71,0-1 53,0 0 10,1 1 13,-2-1-5,2 1-34,-1-1-4,0 1 13,0 0-83,0-1 63,0 0-64,1 1 40,-1-1-11,1 1-7,-1-2 8,0 3 48,0-1-16,1 1 15,0 1-25,-1-2 46,1 0-33,0 0 34,-1 2-3,0-1-26,1 0 31,0 0-28,0 1-16,-1-1 22,1 1-19,0-1-38,0 1 31,-1-1-38,1 2 52,0-1-30,-1-1 20,1 1-27,-1-1 21,0 1 47,1-1 3,-1 0 10,1 0 2,-1-1-49,0 0 16,1 2-15,-1-1-49,0 0 36,1 0-31,-1 1 0,1-1 9,0 2-21,-1 0 18,1-1 7,0 0 7,-1 0-12,1 0-2,0-2 69,-1 1-63,1-1 61,-1 1 6,0-1 22,0-2 12,0 3-20,0-3-22,1 4-25,-1-3 39,0 2-81,0 1 48,0-1-47,1 2 55,-1-1-27,1 1 22,-1-2-23,1 1 18,0 1-35,0-2 12,0 2-17,-1-1 12,1 1 15,0-1-22,0 0 18,0 1-57,-1-2 44,1 2-39,-1 0 6,1 0-13,0-1-5,0-1 12,0 1 66,1-1-23,-2 1 22,1-2-33,-1 3 11,2-3-5,-1 2 10,-1-1-10,1 1 2,0-1-2,0 2 7,0-1-43,1-1 33,-2 1-34,1-2 20,-1 1 12,1 0-18,-1-1 20,1 0-3,-1 0 1,1 0-7,0 0 4,-1 1 49,0-1-34,1 0 41,0 0-52,-1 0 48,1 0 9,0 2 12,-1-2 5,1 2-45,0-1 8,-1-1-12,2 2-3,-2-1 8,1 1-5,0-1-61,1 1 46,-2 1-53,2-2 67,-1 2-50,1 0 34,-1 0-44,0 0 72,0-1-28,0-1 24,0 2-32,0-1 3,0 0-5,1 0 5,-1 2-27,0-2 24,0 2-20,1-2 33,-1 1-56,1-1-11,-1 0-7,0 0 5,0-1 63,-1-1-19,1 2 13,0-1 45,-1 1-41,0-1 42,1 0-56,-1 0 38,1 1 15,0-1 9,-1-1-4,1 3-33,0-3 0,0 2 8,0 1-21,-1-2 24,1 1-21,0-1 19,-1 1-18,1-2 7,-1 3-8,0-1 12,0-1-1,0 1-3,-1-1-1,1-1-25,0 2 20,0-1-19,-1 2-20,1-1-12,0 1-2,1-2 8,-2 2-5,2-1-16,-1-1-1,1 2 3,-1-1 46,0-1-16,0 1-7,-1-2 47,1 0-41,-1-1 50,1 2-52,-1-2 60,0 1-42,0-1 45,0 0-1,0 0 14,0-1 13,1 3-15,0-1 15,-1 1-43,1-1 48,0 2-58,0-2 2,1 2-3,-1-1 5,0 1-10,-1 1 17,2-1-17,-2 1 18,2 0-44,-1 2-13,1-1-3,-1 0-49,0 1 26,2-1-14,-2-1 17,1 0 66,-1 0-12,1 0 8,-1-1-18,1 1 3,0-1-1,-2 1 2,2-2 10,-1 1-14,1-2 16,-1 0-12,0 2 10,1-2 1,-1-1 3,0 2 18,0-2-21,0 2 19,0 0-23,0 0-42,0 1 29,0-1-31,0-1 39,0 3 31,1-3-22,-2 3 24,2-1-1,-1-1-21,1 1 23,-1 0-28,0 0-3,1-1 3,-1 1-1,0 0-40,0 1-10,1-2-4,-1 1 14,1 1-2,-1-2-13,0 1-3,1 1-7,-1-3 62,0 2-31,0-2 27,1 1 32,-1-1-32,0 1 42,-1 0-4,1-1 14,0 0 5,0-1-2,-1 1-24,1-1-5,0 1 11,-1-1-11,0 1-3,1-1 5,-1 1-3,1-1 19,-1 1-16,0-1 22,0 1-26,0 0 61,1 0-44,-1 0 45,2 1-72,-2-3 15,0 2-11,1 1 14,0-1-59,-1 1 44,1-1-46,0 2 62,0 0-54,1 0-10,-2 1-14,2 0-1,-2 0 46,1 0-6,0 0-5,1 1 32,-1-1-35,0 0 33,0-1 23,0 1 17,0-2 5,0 2-12,1-3 8,-2 2 11,1-1 17,0 1-16,-1 1-48,1-2 3,0 1 0,-1-1-60,1 2 57,0 0-57,0-1 66,-1 1-46,1 0 27,0-1-33,0 1 26,0 0-46,1 0 19,-1 2-27,1-4 33,-2 3 16,2-1-15,0 0 11,-1 2 55,1-3-39,0 1 44,-1 0-56,1 2 58,0-1-40,0 0 52,0 0 5,-1 1-36,1-2 42,-2 0-51,2-2 21,-1 2-13,0-1 25,0 1-55,0-1 24,0 1-20,1 2 23,-1 0-22,1 1 13,0 1-21,1-1-11,1 2 27,-2-1-29,1 2 35,0-2-22,0 1 14,-2-1-23,2 0 23,-2 1 40,2-3-27,-2 1 33,0 0-43,1-2 2,-1 2 1,1-2 2,-1 3 4,0-3-1,1 1 1,-1 0 1,0 0 1,0 0 3,1 1-1,-1-2 12,1 3-13,0-1 12,0 0-13,1-1-22,0 1 16,0 0-20,-1-1-4,1 1 17,-1 0-17,0-1 24,0 1-67,0 0 45,0-2-51,0 0 60,-1 1-9,0-1 5,1-1-16,0 0 19,-1 1-10,1-2 6,-1 1-6,0-2 12,1 1-10,-1-1 13,1 1-24,-2-1 10,2-1-8,-1 2 13,1 0-6,-2-1 4,2-1-8,-2 0 18,1 0-9,0 1 8,0-1-11,0 0 31,0 0-23,0 0 23,0 2-28,0-2 60,0 1-39,1 1 45,-1 0-103,1-1 35,-1 1-32,1-1 45,0 1-38,0 1-13,-1-2-6,1 1 11,-1-1-19,0 1 41,1-2-52,-1 0 70,0 0-22,0 2 18,1-4-30,-2 4 34,1-3-28,0 1 29,-1-1 15,1 1 12,0 0 9,-1-1-12,0 0 0,2 1-25,-1-2 32,-1 3-34,1-3 16,0 3-9,1-1 5,-1 0-70,1 1 45,-2 0-52,2 0 9,-1 1 35,0 1-41,1-2 46,0 2 14,-1-1-19,1-1 14,-1 2-21,1-3 59,-1 0-44,0 0 45,0 1-4,0-3-29,0 2 38,0-1-46,0 1 45,1-1-31,-1 1 40,0 0-43,1 1 15,-1-1-10,1 0 11,-1 0-21,0 2 11,1-2-11,-1 3 10,1-2-35,0 1 23,-1-1-25,1 1 16,-2-1 12,2 1-14,-1-2 15,0 2-25,1-2 17,-1 0-23,0 0-26,0 2-22,0-2 5,0 0 4,0 0 27,1 2 9,-1-2-20,0 0 24,-1 0 52,2 0-34,-2-1 39,2 1-59,-1-1 35,0 2-28,0-2 32,0 1-25,0 0 4,1 1-2,-1-1 42,1 0-33,-2 0 42,2 0-43,-1 0 30,1-1-24,-2 3 18,1-4-23,0 3 23,1-3-16,-1 4 18,1-3 0,-1 2-8,1-1 12,0 2-10,0-1-8,0 1 8,-1-2-5,1 2-53,0-1 37,0 2-43,-2-1 54,2 1-23,0-2 14,0 1-19,-1 1 22,2-1 2,-1 0-2,0 1-1,0-2-42,0 1 23,0-1-25,0 2 34,-1-1 31,1 1-22,-1-3 22,1 2-26,-1-2 13,0 0-8,1 0 9,-1 0 12,0-1-17,0 0 19,0-1-21,0 1 16,0 0-8,1 1 10,-1-1 26,0 1 8,1 0 7,-1 0-11,1 1-26,-1-1-6,0 1 7,1 1-47,0-1-9,1 1-3,-2 1 10,1-2-9,0 2 33,0-3-36,0 3 39,0-3-14,-1 2 1,1-1-8,-1 0 22,0-1-5,1-1 1,-1 1-8,1-2 27,-1 4-19,0-3 28,0 1-34,1-1 7,-2 1-3,2 0 11,-2-1-25,1 0 21,0-2-21,0 2 19,0 1 3,0-1-6,-1-1 2,1 1 12,0 1-13,0-2 15,0 0-17,-1 1 17,2 0-10,-1 0 12,-1-1 1,1 1-11,0 1 15,0-1-16,0 1 9,0 0-6,1-1 8,-1 3-9,0-2-41,1 1-13,-1 1-3,1-2-23,0 2 60,-1-1-23,1 1 23,0-1-28,0-1 10,-1 1-16,0-1 60,0 0-19,1-1 22,-2-1-34,2 1 64,-2 0-44,1 0 53,0-1-23,0 1-22,0-1 28,0 0-28,0 0 1,0 1 5,0-1-2,0 1 1,1 1-9,-1-1 10,1 3-10,-1-2-35,0 0 28,2 0-34,-1 2 42,0-2-73,1 1 52,-1 1-61,0-1 72,1 1-26,0-2 18,0 2-23,0-1 29,0 1-10,0 1 9,0-2 29,0 1-28,1-2 27,-1 3-34,0-3 19,1 3-6,-1-2 10,0 1-6,0-1 13,0-1-6,1 2 10,-2 0-9,1-1-5,0-1 8,-1 2-8,0-3-14,0 1 7,0 0-9,1-1 13,-1 1-13,-1-1 9,0-1-10,1 1 17,-1 0-5,0 0 5,0-1-8,-1 1-4,1-1 2,0 0-3,-1 0 4,0-1-16,2 0 10,-1 1-12,-1 1-22,2-1 29,-1 1-30,0 0 38,1 0-58,-1-1 40,1 3-48,0-1 85,0 1-27,0-1 26,0 1-36,0-1 48,0 0-35,0-1 39,0 1-42,-1-1 40,1-1-27,0 1 35,-1 0-26,1 0 1,0-1 4,0 3 2,0-1 16,1 0-9,0 0 11,-1 0-13,1 0-10,-2 0 11,1 1-11,0-1 17,0-1-12,-1 1 15,0-3-18,0 3-13,1-1 11,-1 0-11,1-1-8,-1 3 16,0-3-18,1 0 21,-1 1-7,1-1 1,-1 1-2,1 0-6,1 0 8,-1 1-9,1 0 10,-1 0-6,1 0 5,0 0-4,-1 1 3,0-1-8,1 0 6,-1-1-6,0 1 55,0 0-34,0-1 36,1 1-46,-1 0 34,2 0-23,0 2 26,-1-1-19,2 2-9,-1-1 14,1 2-7,0-1 1,0 1 5,0-1-7,0 0-29,0 0 23,-2-2-26,1 1 33,-2-2 31,1 0-26,-1-1 22,-1 0-30,0 0 28,1-2-10,-2 0 28,1-1-29,1 2-5,-1-1-2,0 2-7,1-2 11,0 1-19,-1 0 13,1 1-14,0-1-22,0 0 25,0 1-31,0 0 37,-1 0 2,2-2-1,-2 0 0,0 1-6,0-1-14,0-1 12,1 2-10,-1-1-4,1 0 10,0 1-13,0 1 15,1-2 5,-1 2-3,1-1 3,0 1-16,1 1 10,-1-1-13,1 1 11,-1 0-2,1-1-1,-2 0 3,1 1 48,0-1-33,0 0 40,0-1-49,-1 1-10,2 0 7,-1 0-8,-1-1 12,1 1-6,-1-1 4,0 0-4,1 0 8,-1-1 1,0 1 0,-1-1-2,1 0 3,-1-1-3,0 2 1,0-2 4,0 0-5,2 0 8,-2 1-10,0-1-13,1 1 10,0-1-10,0 0 14,-1 0-14,1 0 9,-1 0-13,1 0 30,-1 2-13,0-2 13,1 1-15,-1-1 39,1 0-29,0 0 29,1 0-37,0 0 2,0 0 4,1 0-3,-1 0-22,1 0 16,-1 0-17,2 0 7,-2 0 0,1 0-7,0 0 5,-1 0 16,1 0-5,0 0 2,0 0 34,0 0-7,1 0 13,0 0-21,-1 0-10,2 0 1,-1 0 3,0 0 3,0 0-21,-1 0 19,-1 0-17,0 0 23,0 0-15,-1 0 13,0 0-14,0 0-25,0 0 22,-1 0-28,1 0 2,-1-1 17,0 1-21,0-2 25,1 2-53,0-2 37,0 2-40,-1-2 51,0 1-4,1 0-3,-1-1 1,1 2-3,0-3 5,0 2-6,0 0 3,0-1 9,0 2-6,0-1 7,0-1-3,0 1 8,1 0-3,-1-1 5,0 1 27,0 0-25,0-1 28,0-1-33,-1 2-7,2 0 7,-1-2-6,1 1 8,0 0-9,0 0 7,0 1-4,-1-2-13,1 3 14,1-3-14,-2 2 15,2 0-13,-1-1 6,0 1-9,1-1 4,-1 1 6,0 0-8,1-1 8,-1 1-2,0 0 2,0-1 0,0 1 0,0-1-1,0 1 0,0 0 1,1-2-15,-1 3 11,1-3-10,-1 3 12,0-3 1,0 3-1,0-1 1,0 0 15,-1-1-12,1 2 13,-1-3-17,0 3 50,0-2-36,-1 2 41,0-3-49,1 3 15,-1-1-9,1-1 14,0 1-30,0-1 17,0 1-14,0 0 16,1-1-13,-1 1 10,0-1-11,0 0-11,0 0 13,0 1-17,0-2 21,0 0-15,0 1 10,0-1-13,0 1 12,0 0 13,0-1-10,0 0 12,1 0-10,-1 1-2,1-1 4,0 0-3,-1 2-5,1-2 4,-1 0-4,0 2 2,-1-1 3,1 0-2,-1 0 2,1-1 12,-1 2-10,0-2 10,2 2-14,-2 0 36,0-2-25,1 1 26,-2 0-30,2-1 0,0 0 4,-1-1-2,1 0-15,1 0 10,-1 1-11,0-3-3,1 4 14,-1-3-14,0 3 14,1-1-23,-1 0 14,-1 0-16,0 1 18,1-1 1,0 0-5,-1 0 3,1-1 4,1 1-2,-2-2 3,2 2-4,-1-1 14,0 1-10,0-2 11,1 2-12,0 0 0,-1 0 1,0 1-1,0 0-6,0-1 5,0 1-4,0 0 5,0 1 3,-1-1-2,0 1 0,-1 0 10,2-1-10,-1 0 10,0-1-13,0 1 49,0 0-33,0-1 35,0 0-49,1 0 4,-1 1-2,1-1 6,-1 0-55,1 2 39,-1-2-41,1 0 54,-1 2-43,0-1 30,2 0-38,-2-1 48,0-1-11,1 0 9,0-1-16,0 3 27,-1-4-24,1 3 23,1-1 6,-1 0-18,0 0 26,1 0-29,-1-2 7,0 3-5,-1-1 9,1 0-5,0 1-14,0-1 9,-1 0-13,1 1 14,0-1 0,0 1-3,-1-1 2,1 1 6,0 1-4,0-1 2,-1-1 35,2 1-28,-2 0 31,1 0-35,0-1-3,-1 2 7,1-1-5,-1 0 3,0-1-7,1 1 3,0-1-2,0 0-5,0 0 8,1-1-10,-1 1 3,0 0 3,0-1-4,1 0 3,-2 1 1,2 2-1,-2-1 1,0-1 1,1 1 15,-1 0-10,1-1 11,-1 1 33,0 0-34,1 1 38,-1-3-47,0 3 15,0-2-10,1 1 14,-1-3-15,0 3-21,1-1 15,-1 0-14,1 0-13,-2 1 27,2-2-29,-1 2 31,1-1-56,-1 1 37,0-1-47,1 1 55,-1-1-14,1 1 8,-2-1-6,2 1 13,-1 1-5,0-1 6,1 0-12,-1-1 27,1 1-17,-1-1 18,0 1 4,0 0-18,1-1 22,-1 1-25,1 1 13,-1 0-9,1 0 12,-1-1-11,1 0 2,-1 2-2,0-1 0,1-1-1,-1 1 0,1-1 1,-1 0-1,0 0-1,0-1 0,1 1 0,-1-1-57,1 0 42,-1 1-46,1-1 57,0 2 2,-1-1-3,0 0 0,0 2-3,1-2 18,-1 1-12,1 1 13,-2-2 26,2 2 11,-2-2 4,1 2-6,1-2-14,-2 0-12,1 0 31,0 1-53,0 0 21,0-2-21,0 1 18,1-1-53,-2 1-20,2-1-4,-1 2-40,0-1 92,0 0-50,0-1 53,0 1-1,1-1 0,-1 0-6,0 1-2,0-1 32,1 1 16,-1-1 3,0 0 40,0 1-64,0-1 34,0 1-27,1-1 35,-1 1-11,0-1 19,0 0-26,0 1-50,1 0 39,-1 1-37,1-3-3,-1 4 27,0-3-32,0 1 37,1-1-11,-1 1 6,0 0-14,-1 1 85,2-1-60,-1 0 61,1 0-72,-2 1 53,2-3-33,-1 3 39,0-1-38,-1 0-18,2-1 24,-1 0-16,1 0-47,0 1 40,-1 0-45,1-1-15,0 0 52,-1 1-62,0-1 71,1 1-44,0-2 30,-1 2-40,1-1 41,0 0-7,0-1 5,0 0-3,-1-1-1,2 2 23,-1-1-17,0-1 22,0 2-16,0-2-2,0 2 5,-1 0-3,2-1-13,-1 2 13,0-1-12,-1 0 0,1 1 5,0 0-8,0-1 11,-1 1-11,1 2 7,-2-3-10,2 1 30,-1-1-17,0 1 16,1-1-18,-1 0 3,1-2-1,-1 1 2,0 0-1,1-2-7,0 2 6,1-1-6,-1 1-1,0 1 5,1 0-7,-1-1 9,0 0-8,0 1 5,-1 0-7,2-1 7,-2 1-5,1 0 3,-1 0-3,1 0 24,0 0-16,-1-2 17,0 2-20,0-2 0,1 2 2,-1-1 0,1 1-4,-1-2 4,0 2-4,1-2 6,-1 2-27,1 0 20,0 0-21,-1 0 1,1 0 15,-1-2-19,0 2 23,0 0 15,0 0-10,1-2 9,-1 1-16,0 0 15,0 0-11,0-1 14,0-1-10,0 2-2,1-1 4,-1 1-4,0 1 0,1-2 5,-1 1-4,1 0-30,-1 1 21,0 0-26,0 0 32,0 0-3,0-2 3,1 2-6,-2-1 11,1-1-10,0 2 10,0-2-10,0 2 10,-1-1-6,1 1 7,0-2-8,0 2 3,-1-2 0,1 1 1,0 2 1,-1-4-2,1 4 2,0-2-2,-1 1 16,1-1-11,-1 0 13,2 1-17,-2 0 0,1 0 0,0-2 1,0 2-3,0 0 2,-1 0-2,2-2 4,-1 2 2,-1-2-2,2 1 2,-2-1-3,2 1 21,-2-1-15,2 1 15,-1-1-9,0-2-8,0 2 9,-1-1-17,1 0 6,0 0-3,0 2 6,1-2-39,-1 2 28,0-4-29,0 4 38,0-2-62,-1 1 44,2 2-52,-1-1 62,-1-1 7,1 0-6,0 1 0,0-2 21,-1 1-27,1 0 28,0 0-29,0-1 10,0 2-5,0-1 7,0 0-3,1 0-4,-2 1 11,1 0-8,1 1 9,-2 0-7,2-2 2,-1 2 35,0-2-28,0 2 27,0-1-36,0-1 29,0 1-20,0-1 25,-1-1-41,1 2 13,0-2-11,0 1 16,1-1-37,-1 2 30,0 1-30,0-2 37,0 2-31,0 0 18,1 0-22,-1-1 39,0 3-10,0-2 5,0-1-13,-1 1 56,1 1-39,0-1 49,0 0-61,-1 0 19,2 0-11,-2 0 18,0-2-66,1 2 43,0-2-41,0 1 51,1 1-17,-1-2 10,0 3-14,-1-2-2,2 2 3,-2-1-14,1 0 12,0 1 15,0-1-5,0 1 3,0 0-11,-1-1 72,2 0-50,-2 0 61,1 0-71,1 0 4,-2 0 7,1-1-3,0 1-23,0-1 14,0 1-18,-1-1 7,1 1 15,0 0-17,0 0 17,-1 0-22,1 0 8,-1 1-11,1-1 6,0 0 5,0-1-7,0 0 5,1 1-16,-1-2 16,0 1-15,0-1 19,0 2-1,1-2 1,-1 1-1,-1-1-20,2 1 11,-2-1-13,1 1 15,0-1 5,1 1-7,-1-1 7,0 1-8,0-1 40,0 2-28,0-2 29,0 1-7,1-1-19,-2 2 24,2-1-27,-2-1 5,1 1-3,0 0 6,-1 0 2,2 1 0,-2 0 1,1-2-4,-1 2 47,2-2-34,-2 1 37,1 1-47,0-2 19,-1 1-12,1-1 14,1 2 14,-2-2-16,2 1 20,-2-1-16,2 2-51,-2-1 38,1 0-38,1 1 21,-2-1-9,1 1-4,0-2 5,-1 2-4,2 0 17,-2 0-22,2-2 23,-2 2-20,1 0 13,-1-2-15,2 2 26,-2 1-11,1-2 11,-1 2-9,1-1-6,-1 0 7,0 0-6,0-1-2,1 1 5,-1-1-5,1 1 7,-1-2-9,1 1 6,-1-1-8,1 0 9,-1 1 3,1-1-2,-1 1 2,0-1-6,1 2 1,-1 0 0,1-2 1,-1 4 8,1-2-5,-1 1 5,2 0 11,-2-1-12,0 1 12,0 0-16,0-1 40,0 3-29,0-3 35,1 1-2,-1 0-25,1-1 31,-1 1-40,0-2-55,0 1 43,0-1-43,1 0 58,0 1-72,-1 0-19,0-2-11,1 0 13,0 2 57,-1-1 3,1 1-17,-1-1 56,0 1-49,1 0 46,-1 0-3,1 0 15,-1 0 3,1-2-9,-1 2-4,1-1-24,-1 0 42,0 0-40,1 1 10,1-2-8,-2 2 5,0-2-34,1 2 28,-1-1-30,1-1 30,-1 1-24,0 1 11,0-3-15,1 2 11,0-1 9,-1 1-11,1-2 10,-1 3 5,2-3-3,-2 2 6,1-1-9,0 1-43,0-1 32,0 1-33,0-1 34,0 2 5,0 0-9,-1 0 9,1 1 34,0-3-26,-1 4 25,1-4-32,-1 2-2,1 0 3,-1 0-1,1-2-34,0 2 26,0-2-26,-1 2 39,1 0-34,0 0 26,-1-2-29,0 4 49,1-4-17,0 3 12,-1-1-17,0 0 36,1 0 12,-1 0 5,2 0-12,-2-2 0,1 2-24,0 0 34,-1 0-71,1 0 36,0-1-35,-1 1 43,2 0-31,-2 0 24,1 0-24,-1 0-10,2-1 24,-2 1-33,1 0 35,-1 0 59,1 0-43,0 0 44,1-2-31,-1 2-23,0-2 27,0 2-25,0-1 1,0 1 3,1-1 4,-2 1-3,2-1-11,-2 1 9,1 0-11,0-1 6,-1 1 4,1 1-9,0-2 0,0 2-1,-1-2-3,1 0 2,0 0 4,-1 1 23,0 0-17,1-2 18,0 2-11,-1-2-6,1 1 8,0 1-9,0-2-10,-1 2 7,1 0-6,0-2 0,-1 2 9,1-1-9,0 0 8,-1 1-1,2-1 0,-1 1 0,-1-2 57,1 1-41,0-2 43,0 1-55,0-1 20,-1 0-14,2 0 19,-2 2-21,1-2 12,0 1-8,0-1 12,0 2-40,0-1 27,1 1-27,-1-1 29,0 1-27,0 1 18,0-2-20,0 3 21,0-2 1,0 2-6,0-1 5,-1-2 10,1 2-8,0-3 10,-1 3-14,1-1 27,0-1-18,0 1 20,0-2-37,0 1 8,0 1-8,0-1 14,0-1-19,0 2 12,1-2-15,-1 1 20,0-1-20,0 2 13,1-1-16,-1 1 16,1-1-2,-1 1 0,0 0-3,1 0 51,-2-1-37,2 1 38,-1 1-40,1-2-3,-1 1 7,0-1-5,1 2-11,-1-2 8,1 1-9,0-1 13,-1 1-54,1-2-14,-1 3-7,1-3 0,-1 3 54,2-2-7,-1 1 0,0-1 40,-1 2-38,1-2 36,-1 2 6,0-1-25,1 0 34,-1 1-44,1 0 17,-1 0-5,0-2 10,1 2 1,-2 0 13,2-1-8,-1 0 15,1 0-12,-1-1-5,0 1 5,1-1-13,-1-1-42,1 3 31,0-3-33,-1 3 32,1-1 5,-1 1-7,0-1 10,1 1-12,0-1 6,-1 1-8,1-2-10,-1 2 14,1-2-19,0 1 20,-1-1-16,1 1 12,-1 1-9,1-2 11,-1 0-22,1 1 16,-1-2-17,0 1 24,1 1-2,0-1 1,0 1-5,-1-1-1,2-1-2,-2 2 0,1-2 4,-1 1 0,1 0 1,0 0-3,-1-1-12,1 0 9,0 0-10,0 0 13,-1 2 3,1-1-3,0 1 4,-1-1-10,0 1 4,0 0-3,1 0 1,-1-1 16,1 1-12,-1 1 13,0-2-13,1 1 16,0-1-13,-1 2 17,1 0 3,-1 0-10,0-2 13,1 2-15,0-2-21,-1 2 16,0 0-16,0 0-25,0 0 31,1 0-36,-2 0 43,1-1-17,0 1 12,1 0-16,-2 0 44,2 1-25,-1-1 23,0 0-30,0 1 44,-1-1-30,1 1 34,0 0-37,1 1 47,-1-1-25,0 0 31,0 0-28,0-1-13,0 1 18,-1 1-16,0-1 4,1 0-5,0 0 2,0-1 19,-1 1-12,1 2 13,0-2-19,-1 1 36,1-1-26,0-1 29,-1 1-36,1-1-5,0 1 4,0-1 1,1 1-26,-1-1 27,0 1-28,1-1 34,-1 1-35,0 0 23,0 1-27,-1-3 15,1 1 7,0 2-13,-1-3 13,2 3-10,-1-4 9,0 3-9,0-2 9,0-1 21,0 2-14,0-3 16,0 3-18,0-3-1,1 3 2,-1-3 0,0 2-9,1-1 8,-1 0-7,1 0-1,0 1 5,-1 0-6,1-1 8,-1 2-8,0-1 5,1 0-6,-2 1 7,2-1-7,-1 1 6,1-2-9,-1 3 22,0-2-12,1 2 11,-1-1-11,1-2-1,-2 2 0,2 0 1,-1 0-16,1-2 11,-1 2-11,0 0 15,1-1-5,-1 0 3,0 1-4,0 0 3,1-1 2,-1 0-4,0 0 4,1-1 5,-1 2-4,1-1 5,-2 0-7,2 1 11,0 2-9,-1-4 12,1 3-10,-1-1 1,0 1 0,1-2-1,-1 2-3,1-2 4,-1 0-4,0 0 4,1 1-8,-1 0 6,1-2-5,-1 2-3,1-2 5,0 1-6,0 1 7,0-2-19,1 2 14,-1 0-15,-1 1-38,2-1 38,-2 1-40,1-1 48,0 1 3,-1-1-5,1 0 1,-1 0-4,1 0 10,-1-1-12,1 1 12,-1-1 18,1 1-18,-1-2 19,0 1-22,2 0 3,-1 0 3,0 1 1,-1 0 0,1-1-5,0 3 4,-1-3-2,0 3-16,1-1 12,-1-1-15,1 1 16,-1 0 14,0 0-10,1 2 11,-1-2-6,0 1-7,0-1 7,-1 0-7,2 0 16,-2 0-10,1 1 12,1-1-4,-1 2-9,0-2 13,0 0-13,0 0 15,0 0-12,0 1 11,0-1-11,0 0 0,0 2 0,0-2 0,0 0-2,0 0 2,1 1-1,-2-1 1,1-1-1,0 1 0,-1 0 1,1 1-3,0-1 3,0 0-2,0 0 1,0 0 10,0 1-7,0 0 6,-1 0-23,2-1 11,-2 0-12,2 0 16,-1 2-57,-1-1 40,0 0-44,2-1 55,-2 2-6,1-2 4,0 1-8,-1 0 19,2 0-16,-2-1 16,1 1-21,0-1 9,0-1-8,0 1 8,0-1-4,0 0 17,1 0-7,-1-1 11,0 0-25,1 1 5,0 0-7,-1-1 11,2 1 7,-2 1-6,2-1 4,-1 2-6,0-3 14,0 3-10,-1-2 13,1 1 11,-1-1-17,1-1 17,0 3-6,-1-2-9,1-1 15,-1 1-17,2 0 3,-1 0-4,0 0 3,1 0 0,-2-1-8,2 1 5,-1 0-4,0 1 10,0-1-2,0 1 1,0-1-5,0 2-30,1-1 21,-1 0-23,0-1 30,1 1-20,-1-1 15,0 1-15,1 0 3,0-1 7,-1 0-9,2 0 8,-2 0 4,1-2-6,-1 2 5,1 0 4,0 1-2,0-2 2,0 2-6,0-1 1,0 0 1,-1-1 2,1 3 12,-1-1-7,1 0 8,-1 0-12,1 1 6,0-1-5,0 0 4,0 0-5,0 1-22,0-1 18,0 1-18,0 0 30,0 2-6,0-3 5,0 3-8,-1-2 24,0 2-17,0-1 16,0 1-21,-1-1 39,1 1-27,-1-2 33,1 1-40,-1 1 3,0-1-1,-1-1 6,2 2-32,-1-3 29,0 3-27,0-2-37,0 2 42,0-3-50,0 1 63,0 1-32,1-2 23,-1 2-36,1-2 25,-1 2 15,0-1-16,0 0 23,1-1-53,-1 0 29,0 0-28,1 1 35,-1 0-32,1-1 22,-2 2-26,2-2 34,-1 2-4,0-2 4,0 0-7,0 1 31,0-1-30,-1 1 30,2 0-37,-1-1 39,0 0-25,0 0 27,1 1 21,-1-3-35,0 3 46,-1-2-52,2 1 36,-1 0-26,0 0 25,0-1-24,1 1 1,-1 2 1,0-2-1,-1 0-25,1 1 19,0 0-20,0 1 15,-1-2-1,1 2 53,0-1 18,-1 0 11,0 0-11,1 1-52,0-1 7,-1 0-60,0 0 44,0 1-37,1-1-5,-1 0 46,1 0-50,0 1 32,-1-2 11,1 2-32,0-1 65,-1 0-48,2 0 46,-2 1-43,1 1 45,1-3-26,-2 3 29,2-3-19,-1 3-12,0-2 16,0 2-15,0-3-16,0 1 11,0 1-11,0 0 18,0 1-15,0-2 9,-1 1-16,2 0 18,-1-2-7,0 1 4,0 1-7,1 0 16,-1-2-11,1 1 12,0 0-2,0 0-6,0 1 8,1-2-8,-2 3 6,1-3-4,0 3 7,-1-2-8,0 2 3,1-2-2,-1 1 0,1-1 0,-2 1 0,2 1 0,-1-1 0,0-1 0,1 1 0,-1 0 0,1-1-4,-1 1 2,0-1-2,2 0 3,-2 2-48,0-3 33,1 3-35,0-2 43,-1 2-28,1-1 16,-1 1-14,0 0-29,0-1 41,0-1-22,0 1 26,0 1 24,0-1-24,0 1 8,0-2-2,0 1 2,0-1 24,0 1-16,0 0 16,0 1-52,0-2 21,0 1-21,-1 1 29,1-3-10,1 3 6,-2-1-8,1-1 30,0 2-16,0-2 15,0 2-22,1-2 25,-1 1-18,1-1 20,-1 1-12,0-2-6,1 2 8,-1-1-4,1 1-48,0 0 38,-1-1-37,1 1 44,-1 0-9,0 1 1,0-3-5,0 3-9,1-3 13,-1 3-12,-1-1 10,2-1 16,-1 1-14,0-1 13,0 0-43,1-1 21,0-1-21,-1 1 28,1 0-23,0 2 19,1-2-19,-2 2 21,2-1 30,-1 1-27,0 0 26,-1 1 25,1-2 19,-1 1 4,0 1-14,1-2-24,-1 2-20,1 0 29,-1-1-67,0 0 35,0-1-25,0 2-29,-1-1 53,2 0-64,-1 1 57,-1-2-3,1 1 23,0-1-22,0 2 22,0-1 11,0 1-21,1 0 35,-1-1-61,0 1 25,1 0-16,-2 0 66,2 0-708,-1 0-141,-2-2-716,-1 2 0,-2-1 0</inkml:trace>
  <inkml:trace contextRef="#ctx1" brushRef="#br1" timeOffset="3">63 202 8849,'-4'0'-50,"3"2"-54,1 1 0,1 2 0</inkml:trace>
  <inkml:trace contextRef="#ctx0" brushRef="#br0" timeOffset="6">2998 1760,'-41'6,"7"-1,5-1,9-2,2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7">2220 467,'32'19,"-6"-3,-4-2,-6-3,1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6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1" brushRef="#br1" timeOffset="7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0" timeOffset="10">2027 797,'33'29,"-7"-9,-3-7,-5-7,0-2,1 2,2-4,-1 2,2-1,-1 0,0 0,-1-2,1-1,0 0,1 0,1 0,3 0,1 0,1 0,3 0,0 0,2 0,1 0,1 0,2 0,0 0,1 0,-2 0,1 0,0 0,0 0,1 0,0-1,-1-2,1 0,-3 0,-2 1,-4-1,-5 0,-3 0,-6 1,-27 0,1 1,-44 1,18 0,-17 0,11 0,-1 0,-4 0,-2 0,-2 0,-1 0,-2 0,3 0,0 0,4 0,3 0,4 1,3 2,5 1,4 0,7 2,3-2,6 3,17 5,-2-1,24 9,-14-9,8 1,-7-3,1-2,4 2,0 0,4-1,0 0,2 0,3-1,0 0,3 0,1 2,1-3,2 3,-2-2,-1 1,-1-1,-5 0,-4-2,-4 1,-5 4,-18-1,-2 4,-29-1,9-4,-13-1,4-2,-1-3,-4 2,0-1,1 3,2-3,7 2,3-1,7 0,3 0,5 2,18 4,1 1,28 7,-12-6,11 1,-10-5,-1 0,-1 2,-1-2,-1 2,0-2,-1 2,1 0,-1-1,0 0,0 0,0 1,-2-2,0 1,-3-1,-15 6,-1-3,-26 5,8-9,-13 2,6-8,-5-1,-2 0,-3 0,-3 0,2 0,-2 0,9 0,1 0,10 0,4 0,24 0,2 0,35 1,-12 1,15 2,-10-1,2 2,-3 1,2-2,-1 3,2-2,-2 4,3-1,-4 0,0 3,-6-4,-3 2,-6-3,-7 1,-21 2,-3-4,-33 5,10-7,-14 1,5-7,-1 0,-4-5,-1-2,1-4,2 2,2-3,7 0,4-2,5 0,6 1,4 1,5-1,5 0,4-4,4 2,3-4,6 4,4 0,4 4,5 2,3 0,3 2,2 2,4-1,1 2,1-1,0 2,0 0,-4 0,0-1,-6 3,-3-3,-6 1,-6-5,-15 0,-4-4,-26-3,3 3,-13 1,-1 3,-2 1,-6-1,-2 3,-4 1,-1 0,2 2,5 0,4 1,8 2,4 0,8-1,5 1,7-1,22-8,3 2,36-13,-14 15,18-2,-13 9,4 0,1 2,1 3,0 3,-1 3,-1 4,-2 0,-1 3,-3 2,-4 1,-4 1,-6-2,-2 5,-6 0,-2 0,-4 1,-2 1,-3 0,-2-2,-3-1,-4-1,-2-2,-3 0,-1-2,-1 1,-1-4,-1 1,-1-2,-2-1,1-2,0 1,3-4,3 1,3 0,20 1,3 3,35 4,-7-6,16 2,-8-6,-1 3,1 0,-3 2,2-1,-5 2,0 0,-6 0,-3 1,-4 0,-4 1,-6-4,-4 2,-5 0,-17 2,-4 0,-26-1,-1-3,-9-4,-1-2,2 0,0-2,2 1,5-1,4 1,5 0,5-1,4 0,5-1,24 5,0-1,39 10,-17-7,14 3,-13-3,1 1,-2 0,0 3,-3-1,-3 0,-5 0,-3-1,-5-1,-4 6,-12-3,-6 5,-16-6,-1-1,-7-4,1-2,-3-2,1 0,-1 0,5-1,1 0,6-2,3 1,6-1,27 2,-2-2,42 3,-21 2,14-2,-17 3,-2 0,-3 1,-1 1,-4-1,0 2,-3 1,-1 1,-3-1,-2 3,-2 3,-9 1,-4 1,-13-1,-2-4,-8-5,1-2,-2 0,0-1,4-1,0-1,7 2,2-2,5 0,21 6,-3-3,33 8,-20-8,10 3,-14-3,-1-2,0 2,1 0,0 3,3-1,1 1,2 1,1 0,0 2,-1-1,-2 1,-3-1,-2 0,-5 2,-15-1,-3 1,-25-5,7-2,-11-3,8-2,-1-1,2 2,1-2,3 2,3 0,4 0,3-1,23 9,-1-2,34 14,-16-10,14 6,-13-6,2 0,-1 1,1 1,1 1,-1-1,1 1,-2 1,0 1,-3 0,-5-1,-3-2,-6 0,-11 0,-5-1,-18 0,-1-7,-8 1,2-5,1 1,-1-1,3 1,0 0,3-1,2 0,0-2,3 2,1 0,3-1,2 1,24 7,0-2,40 13,-15-10,16 4,-12-4,2-1,-2 1,3 1,-4 2,3 2,-5-3,2 4,-4 0,-3-1,-6-1,-4-1,-7-1,-20 1,-4-3,-30 4,7-8,-14 0,9-6,1 0,2-1,3 0,5 0,3 0,4 0,4 0,30 3,-2-1,48 5,-22-2,20 3,-15-1,-1 2,0 0,-4 2,-1 0,-6-1,-3 3,-6-2,-4 0,-6 1,-13 3,-4 1,-20 0,5-5,-11 0,5-7,-2 3,2-2,1 0,1 1,2-2,1 1,1-2,2 3,1-4,2 2,2-1,-1 1,2 1,-2-1,1 0,0-1,0-1,25 7,-4-2,41 9,-18-5,16 7,-13-2,0 0,0 1,-2 1,-2-2,-4 2,-4-2,-4-3,-5 0,-5 2,-9-4,-8 7,-12-10,-4 2,-5-7,-1 0,-1-1,-1 0,0-1,3-1,1 0,6 2,2-1,7-1,21 10,1-5,36 16,-19-11,13 3,-14-4,-1-1,1 0,-1 2,-2 0,0 1,-3-2,0 4,-3-1,-2 2,-3 0,-2 1,-7 3,-5-3,-12 1,-2-9,-6-2,-1-5,0 1,2-1,3 0,2 0,5 0,24 0,-2 2,39 1,-21 1,13 1,-16 2,-3 2,1 0,-1 2,0 0,-1 2,0 1,-1-1,-2 3,0-2,-4-1,-2 1,-4 0,-10 3,-3-3,-17-1,5-4,-7-4,5-2,-1 0,2-1,0 1,1-1,2-1,3 2,0 0,2 1,18 5,-1 0,32 9,-16-7,13 3,-13-3,1 1,-1 1,1-1,-2 2,-2-2,-3-1,-1-1,-3-2,-19-12,5 4,-32-21,23 15,-14-10,15 8,-1 0,-3-3,2 0,-1-2,0 1,1-1,0-1,0 1,1 0,0-1,2 3,-2-1,3 1,-1-3,16 3,-1-2,25 5,-8 4,10 1,-7 3,1-1,0 1,-1 0,-1 0,-1 0,-2 0,-3 0,-3 0,-2 0,-1 0,1 0,-11-14,1 4,-22-22,6 16,-10-9,4 11,-1 0,-3 0,1 3,-3-1,2 2,-1 2,2 1,1 3,1 0,3 4,2-2,23 2,0 2,35-1,-15 2,14 2,-13-1,-1 3,-2 0,1 0,-5 3,1 0,-5-1,1 2,-3 0,0 2,-2-1,-1-1,-2 2,-1-1,-1 2,-3 1,-5 2,-4 0,-8-2,-3-7,-8-1,0-3,-5-2,-1-2,0-2,1-1,3-4,0-1,4-2,0-2,2 1,3-2,1 2,3-1,1 1,21 8,-3 0,32 17,-18-6,11 8,-13-9,-1 0,0-2,-1-1,1-1,-2-2,1-1,1 2,1-2,1 0,1 0,1 0,-2-2,0 1,-5-2,-2-2,-10-11,-4 1,-15-14,-2 8,-9-6,-1 6,-3 0,0-2,-3 1,1-1,0 1,0 2,1-1,1 3,2 0,2 4,0-1,5 4,1 0,4 1,5 0,18 2,4-2,29 3,-5 5,12 0,-7 2,1 0,-3 0,1 0,-5 3,0 1,-2 2,-4-1,0 4,-3-3,-2 1,-2 0,-3-1,-4-1,-22-1,-2-4,-36-2,8-7,-14-2,7-1,1-3,1 1,1-1,6-1,1 3,4-3,2 1,4 0,4 1,1 0,6 2,1 1,4-3,12 1,2-2,20 1,-6 7,12 3,-6 4,4 2,0-1,1 2,2 0,0 2,0-1,-1 0,0 1,-2-3,-2 0,-2 0,-4-2,-2 2,-26-15,0 5,-39-20,14 12,-17-6,11 6,-2 1,-1-1,-5-1,0-1,-6-1,0 1,-4-2,4 2,0 0,4 2,4-1,6 2,2-2,6 2,3 0,7 1,4 2,8-2,13 0,8-3,22 5,4 1,14 5,2 5,4-1,1 2,-5 0,3 0,-10 0,2-1,-9 1,-1-1,-7-1,-4 1,-5 0,-6-2,-4 0,-18-11,-3 2,-29-16,7 11,-13-5,7 9,-5-1,-2-2,-4 0,-1 1,-1-3,0 1,3 0,4 1,6 1,5-2,3 2,8 0,3-1,7 1,3-3,6 3,3-6,6 7,4-1,5 5,3 1,5 0,3 3,4 0,4 3,4-1,2 3,3-2,-1 0,-1 3,-2-3,-4 2,-3 0,-8-2,-4-1,-6 1,-20-10,-6 4,-28-12,2 6,-13-3,1 3,-3 1,-5-3,-1 2,-1-3,1 3,0-2,6 5,2-4,9 5,5-1,7 1,5 0,8-2,4-1,10-1,5-3,14 2,4 2,9 4,6 2,2 2,8 1,0 1,6 2,-1 1,1 1,-2-2,-3 2,-4 0,-9 0,-2-1,-10 0,-4-1,-23-9,-3 3,-33-16,8 12,-15-7,6 8,-5-1,-4 1,-2-1,-3-2,0 2,-1-2,4 0,5 3,7 0,6 1,8-1,4 1,8 1,13-8,8 3,21-8,5 10,12-2,2 6,5-1,4 1,1 0,2 1,-2-2,-3 4,-3-2,-4 1,-4-2,-7 3,-4-4,-6 2,-6 0,-5-1,-16-8,-4 0,-22-13,3 13,-11-8,1 9,-2 1,-6-2,0 3,-5-2,-1 2,-4 1,-1-1,-1 1,0 1,4 0,5 1,7 2,7-2,4 1,8-3,5 1,17-7,6 6,26-10,2 11,14 0,1 5,7 3,1 2,3 0,1-1,-5 2,4-1,-9-2,1 2,-8-2,-4-1,-6 0,-8-2,-6 2,-7-2,-24-3,-5 0,-35-9,8 7,-14-4,6 5,-2-1,-6-1,-1-1,-3 2,2-1,3 1,4 0,4 0,4 0,4 0,6 0,3-1,7 4,6-2,15-3,8 2,24-12,4 14,11-2,5 5,0 5,9-2,-5 0,8 2,-7-1,4 2,-6 0,1 0,-8 0,0 0,-9 0,-4 0,-10 0,-3 0,-26-9,1-1,-36-13,12 9,-15-4,10 8,-1 0,-2 2,0 0,0 1,0 1,4 2,2 1,6 1,6-1,22-3,5 1,36-6,-6 5,15 1,-5 3,2 1,2-1,0 1,-1-2,0-1,-4 1,-1 1,-4-2,-4-1,-5 1,-6 0,-3 0,-6 0,-2 0,-4-1,-16-10,-1 4,-27-17,4 15,-14-5,4 8,-3-1,-1 3,-1-2,1 2,1-3,3 2,2 0,4-1,7 2,3-1,7 2,5-6,8-1,4-6,11 4,1 3,4 4,0 4,3 1,2 0,4 1,3 1,3-3,2 4,4 0,-3-1,5 1,-6 1,2 0,-5 0,-1 0,-4 0,-2 0,-4 0,-2 0,-2 0,-3 0,0 0,-1 0,-1 0,1 1,-1-1,1 2,0-2,0 1,-25 2,2 0,-43 1,17-3,-19 2,14-3,0 0,3 0,2 0,2-1,5 1,3-2,5 1,2-2,4 2,20-9,1 6,34-11,-10 10,17-2,-10 6,4 1,-5 0,3 0,-5 1,0 1,-4 1,-3 2,-4 1,-3 1,-4-2,-3 2,0 0,-3 0,4 3,-5-4,4 4,-3-4,0 2,-18 4,-1-2,-35 10,14-11,-18 1,10-6,-4 0,-3 0,-4-1,-1 0,-2 0,2-1,3 1,8 0,5 1,9-1,6 0,23 4,4-2,37 8,-10-5,18 0,-11-1,3-1,-4-1,2-1,-7-1,1 1,-7-1,0 1,-5-1,1 0,-5-2,1 0,-5-1,-1 2,-2-1,-1-1,-1 2,0-1,-19 2,-2-2,-33 3,11 0,-17-1,10 3,-3-2,-1 1,-3 1,-2 2,1-1,1 3,2-2,6 2,4-2,5-1,4-1,5 0,5 0,16 5,4 0,27 9,-5-8,15 3,-6-4,2-1,-1 2,-1 1,-1 1,-3 0,-3 1,-4-1,-6 1,-4 0,-6-1,-4 4,-5-2,-5 5,-7-3,-6-1,-6-1,-6-3,-3 1,-6-2,-3-1,-5-1,-4-2,-4 2,-4-2,-1 1,0-1,4-1,3 1,8-1,5 0,7 0,8-3,3 1,29 8,1-3,42 12,-13-10,20 3,-10-6,3-1,0 0,-1-1,-2 2,-5-4,-2 3,-6-2,-3-1,-6 1,-5 0,-7-2,-21 5,-4-3,-32 8,10-9,-12 4,8-7,0 1,-4 0,0 0,-2-1,0 1,-4 0,1 1,-3-1,3 0,0-1,7 3,4-1,8 0,7-1,25 2,3 1,40 6,-11-4,18 4,-9-4,1 1,-1 1,2 1,-4 0,1 2,-5-1,-4 1,-4-1,-6-1,-1 2,-6-1,-5-2,-5 4,-13 2,-4 2,-19 2,2-7,-10 0,1-6,-3 0,-1 1,-2-1,1 1,-3-1,2 1,-3-1,1 2,-2-2,3 1,-2-1,5 3,3-1,6-1,5 2,8-3,25 1,3-1,39 4,-8-2,17 2,-8-3,2 0,0 1,1 0,-4 0,-4-1,-4 2,-9-1,-2 1,-9 0,-3 1,-7 0,-4 3,-5 2,-4 5,-5 1,-5-2,-5-2,-4-3,-4-1,-4-2,-4-1,-4-1,-4-2,-4-1,-2-1,-5 0,0-3,-1 3,2-2,2 0,5 0,4-1,6 0,7-2,6 1,30-1,1 0,47 1,-21 0,21 1,-17 1,3 1,-5-1,1 1,-6-1,-2 3,-5 0,-3 0,-6 0,-3 1,-5 2,-3 4,-4 2,-3 2,-3 0,-3 0,-4-2,-4-1,-2 1,-4 1,-2 0,-4-1,-3-1,-3 1,-4-2,0-1,-4 0,3-1,0-1,6 0,4-1,5-3,6 0,23 1,-1-1,36 6,-16-6,15 1,-13-1,1 0,-1 1,-2 2,0-2,-3 3,-2-1,-3 1,-2 1,-3-1,-4 2,-13 3,-2-2,-22 4,5-10,-12 2,7-7,-2 0,2-1,-1 1,3 0,-3-2,3 2,-2 0,0 0,1-2,-1 0,3-1,3 2,3-2,30 0,-1 0,47-3,-18 3,18-1,-13 1,-3 0,2 0,-6 0,-1 1,-5 3,-1 0,-3 3,0 3,-3 1,-2 0,-4 2,-3-1,-3 0,-4 0,-3 4,-3-2,-6 7,-4-6,-10 0,-4-2,-7-4,-4 0,-3-2,-2-2,-1 1,1-2,4 0,3 0,4-1,3 1,4-1,2 0,3-1,13-16,0 6,23-29,-8 20,11-8,-6 16,0 0,-2 2,-2 2,-3-1,0 12,-2-2,2 14,-4-4,0 7,-1-5,-1 1,0-1,-2 1,-1 1,-2-1,-3 2,-3-4,-5 3,-2-7,-3 0,0-2,-2-2,1 2,-1-2,1 1,2-1,0 2,3-1,-3 3,6-21,0 5,5-35,5 18,4-16,5 15,2-1,1 3,2 2,0 0,0 2,-1 2,0-2,1 2,-3 0,0-2,-1 1,-1-2,-2 0,1-2,-1 1,1-2,-1 2,0-1,0 4,-1 1,1 2,0 3,3 2,1 7,-1 3,0 8,-3 5,1 5,-2 2,0 0,-4 4,0-1,-3 0,-1 0,0 0,-3-2,-1 1,-4-3,-1 1,-3-1,-1-1,-1 0,0 0,0-2,2 0,1-2,2-1,1 2,3-1,-1 2,0-1,-6-15,-2 0,-5-24,4 7,1-10,4 5,3-1,1-1,2 0,1-3,1 0,2-1,1-2,3 1,5-5,0 3,5-4,-2 1,3-1,-2 1,2-1,-1 2,-1-1,-1 5,-1 0,-2 2,-1 5,-2 0,-1 2,-3 2,-4-2,-3 3,-6 1,-1 1,1 5,2-9,2 2,2-11,-1 4,-6-7,-5 1,-8-4,-5-7,-4 1,-4-5,-2-3,-5-2,1-4,-4-4,5 2,-4-7,6 6,-3-6,6 5,-2-2,4 6,-1-2,2 2,-3 0,1-1,-1 1,2-1,-1-1,6 2,1-4,9 5,4 0,7 0,5 1,5 0,5 3,8 3,7 2,4 6,7 2,1 7,4 0,-1 7,2 1,-2 4,0 2,-3 4,-2-1,-5 3,-4 1,-6 1,-22-2,-2 3,-38-6,16 6,-17-2,11 4,-4 0,-3 1,-4 0,-2-1,-2 2,-2-1,-1-1,0 2,2-1,3 1,2-1,8-2,4 0,9-1,5 0,6-2,14-8,5 2,22-13,2 14,11-6,3 12,7 1,4 1,7 0,1 2,3-2,2 2,-2-1,2 1,-3 0,-2-1,-1 2,-5-1,-1 1,-7 0,-2-2,-8 2,-2 0,-6 0,-4 0,-4 0,-5 0,-25 2,-1-1,-40 3,11-2,-15-1,7-2,1-1,-4 1,2-2,1 2,4-1,7 1,5 1,5-1,6-1,6-1,20-6,4 0,34-11,-10 11,18-3,-11 9,7 0,-2 2,5 0,-3 1,1 0,-3 0,1 0,-5 0,1 0,-6 0,0 2,-5 1,-1 0,-4 1,0 2,-3-2,0 1,-3-1,-2 2,0-2,-3-1,0 1,-3-3,1 2,-2-1,2-1,-2 0,1 1,0 2,0 1,-1 1,2-2,-1 0,-1-1,2-2,-2 1,2-2,-1 0,0 0,2 0,-3-2,2 1,1 2,0 1,4 3,0 2,1 3,-2-2,-1 2,-2 0,-3 1,-2 1,-4 3,-9 5,-3-2,-15 4,0-6,-9 4,-1-2,-4 0,-3 1,-1 1,-2-1,0-1,-3 1,3-1,0 0,5-3,1-1,5-1,1-1,3-1,4 0,1-1,4 0,2-1,3 0,19 2,1-3,35 3,-12-7,18 3,-13-4,3 0,-5 0,-1-1,-7 2,-3-1,-5 3,-3-2,-3 6,-3 1,-1 5,-4 5,-2 0,-3 2,-4 1,-3 2,-3 3,-3 3,-2 1,0 3,-2 2,0-1,1 3,0-3,2-2,3 0,1-6,3 1,2-4,1 2,2 0,1-2,1 2,0-1,1 1,-1-2,1 1,-1-4,-1-2,0 0,-1-5,-2 1,-5-23,1 2,-5-37,9 14,-1-14,6 13,2 0,2-1,3 0,4 2,2-1,1 2,1 1,0-1,0-1,-1 2,0-1,-1 0,1-1,0 3,0-3,-2 2,0 0,0 2,-1-1,0 4,-2-1,-1 4,-1-1,-12 34,2-7,-18 53,10-23,-7 21,6-16,-2 0,-2 6,-1-1,-4 3,0-2,-1 1,-2-5,1-2,-1-7,-1-3,1-5,-1-4,1-7,0-3,2-7,0-2,2-4,0-6,4-3,3-7,2-5,4-7,2-2,3-5,3 1,2-4,6 2,4-5,4 1,3-2,3 2,2-4,1 3,4-2,-1 3,2 1,-2 3,3-1,-3 3,3 0,-5 5,-1-1,-4 3,-3 3,-2 1,-3 0,-2 3,-2 3,-2-1,-1 3,2 26,-3-2,1 48,-4-22,-2 22,-2-18,-2 3,-3-1,-2 2,-3-3,-3 0,-2-3,0-1,-3-3,-1-3,-3-2,-4-2,-2-5,-4 2,-3-4,-4-1,0-4,-1-3,1-4,3-5,1 1,6-5,1-3,7-3,4-5,5-1,5-5,3 1,3-4,2 1,4-3,3 1,6-1,3 0,5-1,3 1,2 3,3 0,1 2,1 2,-1 1,0 0,-1 2,-1 2,-3 0,0 2,-3 0,-1 2,-3 2,-2 1,-3 2,0 8,-3 1,-2 14,-5 0,-3 7,-5 2,-4 1,-1 4,-4 2,-1 4,-1 2,1 0,-2 5,4-3,-1 3,3-2,-1-1,2-2,1-2,0-5,0-2,1-3,2-2,0-1,3-3,0-1,2-1,1-2,0-1,0-2,0 0,0-2,0 1,1 1,0-1,0 3,-1-4,0 1,-3-29,2 0,-5-47,6 22,0-17,7 18,4 5,4-1,1 2,1 2,-1 3,0 3,-2 2,-2 4,-1 2,-9 27,-2-4,-12 43,1-22,-6 18,1-15,2 2,-2 0,3 3,0 0,2 1,1 3,1 0,1 2,1 1,0 1,2-1,-1-2,2 0,-1-2,2-5,0 1,2-7,0 1,1-6,0 1,0-6,0-4,2 1,1-2,3 2,0-3,1 0,-2 2,-2-1,-2 4,-1-1,-1-1,0 3,-4-5,0 1,-3-3,-1 1,0-2,-1 2,11-33,-2 3,19-55,-3 5</inkml:trace>
  <inkml:trace contextRef="#ctx0" brushRef="#br0" timeOffset="11">2777 1056,'-27'34,"6"-5,2-3,9-8,0 0,16-1,2-5,23 4,0-9,9 0,1-5,-1 0,-1 0,0 0,-3-1,-4 1,-4-1,-7 0,-3 1,-25 9,0-3,-36 16,13-15,-14 8,12-9,2 1,1-3,6 1,0 0,7-1,1-2,5 7,3 0,2 10,3-5,11-3,0-8,24-13,-2-6,16-8,-2-4</inkml:trace>
  <inkml:trace contextRef="#ctx0" brushRef="#br0" timeOffset="12">3976 3826,'-2'-40,"1"14,0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24:36.808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1827 10 8933,'0'-4'213,"0"3"-77,0 0-7,0 0 135,-1 0 330,1 0-293,0 2 226,0-1-397,0 4-58,0-1 62,0 0-13,0 0 28,0 1 2,0 0-45,0 0 33,0 2-34,0-1 33,0 0-26,0 1 20,0-1-28,0 2-42,0 0 31,0 0-19,0 1 19,0 0 19,0 0-22,0 1 10,0 1 32,-1 0-14,1 0 16,-1 2 26,1 0 0,-2 1 3,1 0-11,0 1-84,-1 1 31,0 0-25,0 1 39,0 0-94,0 0 18,0 0-76,0 0 34,0 0-1,0 0 33,-1-1-10,1-1 81,0 1-43,1-2 36,-1 0-4,0-1-16,1-1 13,-1-1-21,0-1-36,0 1 32,0-3-15,0 0 22,0 0-70,0 0 16,0-1-72,1-1 11,0 1-14,0-1 13,0 0 24,0-1 3,0 1 38,0-1-49,1 0 33,-1 1-9,0-2 4,0 1 2,0 0 5,0-1-1,-1 1 2,0-1 7,1 1-60,0-1 47,0 0-49,0 0-7,0 0 43,1-1-53,-1 1 64,0-1 34,1 1 15,0-1-5,-1 0 0,1 0-48,-1 0 11,1-1-5,0 0-40,-1 0-8,0 0-27,1 0 27,-1-1-13,0 2 28,1-2 25,0 1-18,-1 0 54,1 0-29,0 0 20,0 0-30,0-1 23,0 1 410,0 0-279,1 0 288,-1 0-384,2-1-43,-1 0 56,2 0-57,-1 0 43,0 0-47,1 0-22,0 0-18,0 0-14,1 0 7,0 0 26,0 0-29,2 0 13,-2 0-19,1 0 88,0 0-44,0 0 41,-1 0-5,2 0-14,-1 0 20,-1 0-28,1 0-20,1 0 16,-1 0-10,0 0 82,1 2-41,-1-2 44,1 2-58,0-1 38,0 0-24,0 0 26,1 1-3,0 0-22,-1 1 26,2 0-30,0 0-45,1 1-12,0 1 2,0-1 11,2 1-40,-2 0 17,2 0-83,-2 0 141,0 0-47,0 1 89,0-1-81,-1 0 86,0 1 3,-1-1 19,0 0-21,-1 0-19,0 0 19,0 0 0,-1 1 53,-1-2-85,-1 1 66,1-1-26,-3 1-46,0-2 48,0 1-67,-1 0 33,0 1 3,-1-1-15,-1 0 15,-1 0-66,-1 0 46,0 0-56,-2-1 64,0 1-66,0 0 47,-1 0-47,0-1 36,-1 1 11,-1-2-12,0 1 11,-1-1-67,0 0 42,-2-1-47,0 1-49,0-1 29,-2 0-116,1-1 114,0 0-89,-1 0 82,0 0-95,0 0 89,0 0-65,0 0 46,0 0-36,1 0 53,1 0 5,-1 0 37,3 0-52,-1 0 17,0 1-16,2-1 17,-1 0 12,2 0-4,0 0 3,2 0 1,0-1 96,1 0-13,1-2 94,1 1 71,0-2-39,1 1 64,0-1-84,1 0 2,0 0 9,0 0-4,1 0-32,0 1-75,0-1 7,0 1-1,1-1-29,2 1 13,-2 0-27,3 1 16,0-1-95,0 1 13,-1 0-86,2-1 54,-2 1-36,2 0 7,-2 0-61,1-1 150,0 1 30,1 0 39,0 0-3,0 0 107,1 1-24,0 0 125,1 1-6,0-1-64,0 1 74,0 0-83,0 0-41,-1 0 2,0 0-51,-1 0 93,1 1-120,-1-1 47,0 1-62,-1 0-21,1 0 26,-1 0-12,1 0 14,-1 0-11,1 2-7,-1-1-28,1 0-40,-1 0 3,2 0 11,-3 1 12,3-1-29,-2 0 19,1 1-79,0 0 67,1-1 2,-1 1 42,0-1-26,1 1 74,0 0-15,1 0 21,0 1-27,0-1 118,2 1-35,-2 1 111,1-1-11,-1 0-64,0 1 81,0-1-105,-1 0 91,1 0-47,-1 0 31,-1 0-21,0-1-125,-1 0 40,0 0-48,-1-1 19,1 1-8,-2-1 0,0-1-13,-1 1-25,0-1-10,0 0-65,-1 0 1,0 0-6,1-1 17,-1 2 28,0-1 106,0 0-31,0 1 29,0 1-55,0-1 90,0 2-12,0-1 99,0 1-40,-1-1-31,1 1 0,-1-1-52,0 1-21,-2-1 9,-1 0-16,0 0 1,0 0 26,-2-1-22,1 0 25,0 1-31,-1-1 4,1-1-9,-1 2-2,0-1 86,-1 0-68,0 0 67,-1-1-119,0 0 47,-1 0-36,-1 0 52,1-1-148,0 0 30,-1 0-99,1 1 30,-1-1 48,1 0-38,0 0 45,-1 0-43,0 0 20,1 0-47,-1 0 10,0 0 38,1 0-17,-1 1 57,2-1 22,-1 1 22,2 0 6,-1 1-16,1-2 32,0 1 16,0 0 21,1 0 25,-1-1-23,1 0-14,1 1 11,0-1-75,-1 0 28,1 0-27,1 0 32,-1 0-43,1 0 40,-1 0-36,1 0-39,0-1 3,1 1-64,-1-1 52,2 0-40,0 0 70,0-1-48,1 0 96,0 0 5,0 0-2,1 0 0,0 0-59,0-1 17,0 1-14,1 0 17,0 1-6,3-1 9,-1 0 5,1 0 26,0 1-11,1 0 13,0 0 25,0 0 13,-1 0-1,2 0-9,-2 0 55,1-1-19,-2 1 101,1 0-102,0 0 99,-1 1-78,1-2 114,0 1-93,-1 0-5,1 0-47,-1 0 7,1 1-73,0 0 75,1 0-75,0 0 81,1 0-51,-1 0 28,1 0-32,1 0-35,-1 2 52,1 0-71,-2 1 74,2-1 17,0 1-16,-1 0 24,0 0-2,0 0-19,0 0 28,0-1-32,-1 1 69,1 0 12,-1-1 14,0 1-22,1-1-33,-1 1-17,0-1 29,-1 0-13,1 0 9,-1 1-6,0-1 1,1 1 38,0 0-19,-1 0 23,2 0-30,-2 1-88,1-1 59,0 1-61,-1-1 12,1 0-19,-1 1-9,0-1-57,0 0 31,-1 1 1,1-1 6,-1 0 1,1 1 33,-1 0-44,1 0 41,0 0 63,0 1-62,0-1 57,-1 1-68,-2-1 136,1 0-32,-2 1 115,1-2-27,-1 1 4,0 0-27,-1-1-31,0 1-99,-1 0 22,-2-1-9,0 1-43,-2-1 35,0-1-89,-1 2 71,-1-2-31,0 1 17,-1-1-18,0 1 24,-1 0 3,1-1 30,-2 1-42,2-1 36,-2 1-31,1-1 30,-1 1-15,-1-1-84,1-1 24,-1 1-82,-1-2-26,1 0 33,0 0-70,0 0 109,1 0-76,0 0 106,0 0-78,2-1 141,0 0-3,1-1 22,1 0-33,1 0 3,0-1-43,1 1 48,1 0-30,0-2 59,2 2 12,-1-1 47,1 0-3,1 0 1,0 0-13,0-1-21,1 1 28,0 0 3,0 0 16,0 1 24,0 0-77,1 0 25,1 0-30,0 1-75,1 0 57,0 0-54,0 0 27,1 1-8,-2-1-3,1 0 4,0 1-4,0-1-23,-1 0 2,1-1-17,0 1 97,0-1-14,1 1 23,0 0 96,1-1-58,0 1 107,0 0-110,1 1 57,0 0-41,-1 0 30,0 0-24,0 0-69,1 0 15,-2 0-11,1 0-13,-2 0 2,2 0-18,-1 0 14,0 0-51,1 0 6,-1 0-81,1 0 46,1 0-2,0 0 27,0 0 11,1 1 84,-1 0-37,2 2 47,-1-1-68,2 1 31,-2 1-18,2 0 34,-1 0 32,1 0-36,-1 0 43,2 1-51,0-1-10,-1 1 16,0-1-13,-1 1-50,0-1 36,0 0-42,-2 0 53,0 0-31,-1-1 16,0 1-21,0-1 74,-1 0 16,0 0 3,1 1-13,-2 0-51,1 0 5,0 0-5,0 0 8,0 0-36,-1-1 27,0 2-22,-1-2-35,1 1 54,-1-1-56,0 1 68,-1-2 7,0 1-17,0 0 11,0 0 45,1 0 22,-2 1 0,1-1-14,-1 1-4,0 0-38,0 0 55,0 0-57,0-1-39,-1 1 28,-1-1-24,-2 0 1,-1 0 0,-1 0-12,0-1 11,-1 1 16,-1-1-1,0 1-8,-1-1-16,-1 0 25,-1 0-29,0 0 27,-2 0-134,0-1 35,0 1-116,-1 0 112,0 0-110,1-1 74,-1 1-106,1-1 62,-1 0-10,1 1 33,-1-2 18,1 1 41,1-1 11,0 0-9,0 0 35,2 0-18,-1 0 26,2 0-10,2-1 55,0 1 1,0-1 70,1 0-59,0-2 6,0 1-33,0-1-1,1-1-57,-1 0-23,1 0-1,1 0 12,1 0 12,0 0 22,1-1-32,1 1 79,0-1-4,0 1 13,1 0-26,2-1 15,0 1 4,2 0 9,1 2-10,2 0 115,0 1-18,1-1 100,-1 2-28,1-1-32,-2 0 1,2 1-112,-3 0-57,1-1-29,-1 0 34,0 1-28,-1-1 26,0 0-90,1 1 73,0-1 34,-1 0 4,2 0 29,-1 1-60,1-1 66,0 0-12,0 1 12,1 0 148,-1 1-81,1 0 118,0 1-44,-1 0-64,0-1 29,0 1-66,0 1-37,0-1 19,0 0-22,-1-1 41,1 1-59,0-1-25,-1 1-14,2 0 24,0 0 1,0 0 1,1 1-31,1 0 73,0 1 32,2 0 18,-2 0-18,1 1 5,-1 0 14,1-1 3,-1 1 43,-1 1-33,0-1 16,-1 1-15,-1-1 36,0 0-60,-1-1 74,-1 2-70,-2-3-54,0 2-22,-1-1-5,-1 0-54,0 0 106,0 1-48,-2-1 43,1 1-59,-3 0 27,0 0-40,1 0 20,-2 0-9,2-1-16,-1 1 15,1 0-82,-1 1 35,0-2-112,0 1 99,0 0-20,0-1 61,0 0-8,-1-1 86,0 1 18,0-1-1,-1 1 31,0-2-52,-1 1 11,0-1-1,0 0-56,-2 0 30,1 0-20,-1-1 51,0 0-109,0 0 12,0 0-33,0 0 21,1-1 41,0 1 8,0-1-17,0 1 27,1-1-5,0 0-5,1 0-6,0 0 3,1 0 2,0 0 12,1-1-41,0 0 27,1 0-26,0-1 40,1 0-65,0 0-10,0-1-10,1 1 7,0-2-67,-1 2 16,2-1-107,-2 0-418,1 0 120,0 0-296,-1-1 464,1 1 164,-2-1 198,-1 0 0,0-2 0</inkml:trace>
  <inkml:trace contextRef="#ctx0" brushRef="#br0" timeOffset="1">2634 355 9502,'9'0'291,"-4"0"-75,-1 0-65,-1 0-95,0 0-10,-1 0 13,-1 0 479,1 0-311,-1 0 338,-1-1-389,-1 0-20,0-1 17,-1 2-54,-1-1 9,-1 0 5,-1 1 2,0 0-45,-1 0 28,1 0-41,-2 0 54,0 0 2,-1 0-2,-1 1-5,0 0-68,-2 0-26,-1 0 3,-2 1 16,-2-2-69,-2 1 25,-2-1-124,-1 0 109,-5-1-44,-1-1 66,-4-1-56,0-1-77,-3-1 30,1 0-75,-4 0 68,0 0-14,-1 0 7,-1-1-25,-3 1 54,2 0 66,-3 0 55,1 0-8,-2 0 39,3 1-51,-2-1 21,1 1-16,-2 1-79,1-1-20,-1 0 13,1 1-62,1-1 41,1 1-15,-1 0 14,2 1 33,1-1 3,2 2-13,0 0-11,2-1 66,-1 1-32,4-1 36,0 2 17,3-2-11,2 2 5,1 0-11,4 0 30,1 0 17,3 0 23,2 0 28,2 0-75,2 0 21,1 1-27,2 0-35,2 1 30,1 0-30,1 0 28,2 0-39,1 1 29,2-1-31,-1 1-68,1 0 21,1 0-100,0 1 102,2-1-99,0 1 78,0-1-116,1 0-4,1 0 8,-1 0-37,0 0 70,1 0-71,-1 0 53,1 1-87,-1-2 102,-1 0-121,0-1 72,0 0-92,-1 0 38,0 0 14,-1-1 112,0-1 31,0 0 119,-1-1 0,0 0 0,0 0 93,0 0-55,0 0 66,1 0-82,0 1 415,1 0-104,0 0 315,0 0 18,0 0-161,0 1 108,0-1-232,-1 0-15,0 0-98,0 0 70,-1 1-114,0-1-29,-1-1-44,-1 1-6,-1-1-79,-1 1-6,0-1-15,-1 1 18,0 1-4,1-1-2,-1 2-11,1 0 83,-1 2 6,2 2 45,-1 3-113,2 1-3,-1 2-16,1 1-1,1 4 33,0 0-2,0 4 12,1 0 30,1 4 31,-1 1 36,3 0-29,-1 1 12,2 1-27,-1 0 2,0-1 3,0-1-85,0 1-29,0-3-6,0 1 29,-1-1-18,0-2-8,-1 0-21,1-2-86,-2 0 80,0-2-83,1 0 67,-1-1-98,0-2 38,0-1-102,0-2 76,0 0-294,0-2 92,0 0-185,-1-3-303,1 0 225,0-3-270,-2 0 335,0-1 278,0-1 84,-2-2 136,0-3 0,0-1 0</inkml:trace>
  <inkml:trace contextRef="#ctx0" brushRef="#br0" timeOffset="2">2666 365 10752,'-1'6'370,"1"-2"-259,0 0 64,0 1-52,-1 2-14,1 0 33,-1 1-42,1 2 63,-2 2 15,2 1-132,-1 1 82,0 2-97,0 2 95,0 1-89,0 0 71,0 1-65,0 0 71,-1 1-5,0 0 7,0-1-12,0 1 18,0 1-17,0-1 6,1 2 10,-1 0-33,1 1 31,0 1-26,1-1-31,0 1-4,0-1 5,0 1 3,0-1-20,0 0 31,0-1-47,0 1-7,0-2-4,-1 2-26,1-2 27,-1 0-10,1-1 43,0 2-49,0-2 60,0 1-20,0-2 18,0 0-18,0-2-50,0 1 36,0-2-34,0 1 51,1-2-42,0 0-15,-1 1-4,1-3-34,0 1 67,-1-1-32,2-1 22,-1 0 74,0-1-61,1-1 61,0 0-89,0-1 11,1 0-11,-1-1 16,0-2-79,1 0 19,-1 0-78,0-2 84,1 0-309,-1-2 111,-1 0-221,0-1-130,0 0 132,-1-1-152,0 0 214,1 0 29,-1 1 89,0-1-70,-1 1 193,0-1 32,-3 1 126,1 0 0,-2 1 0</inkml:trace>
  <inkml:trace contextRef="#ctx0" brushRef="#br0" timeOffset="3">2605 1483 9502,'5'0'145,"-3"0"-65,-2 0-225,0-1 246,0 0-41,0 0 5,0-1 5,-1 0-2,0 1-43,0 0 223,0 1-132,1 0 226,-1 1-142,0 2-49,1-1-10,0 2 15,0 1 4,0 0 89,0 1-82,0 0-17,0 1-43,0 1-10,1 0 9,-1 1 14,1-1-10,-1 1 10,0 0-58,0 0 31,0 0-24,0 0-8,0 0 1,0 1-31,-1-1 19,0-1-22,0 0 47,-1 1-51,-1-1 78,0 1-25,0-2 24,-1 1-15,1-1-63,-3 0-12,2-2-8,-3 1 5,1-2-11,-1 0 47,-1-1-51,-2 0 11,0-1-17,-1 1-16,-1-2 19,-1 2 77,0-2-20,-2 1 10,1 0 46,-3 0-68,0 0 69,-2 0-71,-1 1-30,-1 0 32,0-2-30,-2 2 46,0-1-90,-3-1 31,0 1-83,0-2 25,-4 0 44,2 1-14,-5-1 58,2-1-65,-3 1-22,1-2 0,-1 0-17,-1-1 69,-1 0-13,0-1-3,-2-1 60,0 2-49,-1-1 56,0 1-53,1-1-87,0 2 15,1-1-78,2 1 86,-1 1-67,3 0 26,0-1-18,3 1-4,2 0 68,1 0-6,2 0-12,3 0 97,0 1-85,4 0 75,2-1 22,0 1-16,3 0 98,1 0-95,1 1 98,2-1-74,1 0 119,2 1 16,0 0-7,3 0 45,0-1-86,1 2 123,0-2-68,1 2 82,1-2-239,0 1-10,0-1-149,0-1 71,0-3-39,0 3 60,0-3-42,0 1 118,-1 1-45,1 0 44,0-1-40,-1 1 19,1-1-6,-1 1 12,0-1-7,0 0-8,0 0 12,-1-1-9,1 1-47,0-2-16,0 1-4,0-1 9,0-1 102,0 1-42,0-1 44,1-1-12,-1 0 13,0-1 0,1-1-9,0-1 17,0-1-38,0 0 46,0-2-48,0 1 40,0-3-13,0 1 20,0-1 54,0-1-30,0 0 92,0-1-76,0 0 1,0 0-44,-1 1 1,0-1-160,1 3 38,-1-1-100,-1 3 78,1 0-2,0 2 14,1 1-33,-1 1 49,1 0 77,-1 2 40,1 1-13,0 0 38,1 1-82,-1-1 28,1 1-27,-1 0 29,1 2-25,0-1 40,-1 1-188,1-1 25,-1 1-123,0 0 145,0 1-174,0-1 108,-1 0-150,0 0-77,-2 1 66,1-1-87,0 1 103,-1 0-231,1 0 103,-2 1-26,1 0 231,0 0 232,-1-1 0,-1 0 0</inkml:trace>
  <inkml:trace contextRef="#ctx0" brushRef="#br0" timeOffset="4">1034 938 9342,'0'-5'-268,"1"2"362,0 2 50,0-1 105,1 2 153,-1-1-72,1 0 117,0 0-130,-1 1 6,1 0 402,0 0-331,-2 1 318,0 0-477,-1 1-16,-2 0-16,-2 1-52,-1-1 0,-3-1 4,-1 1-67,-4-1 29,-2-1-43,-3 0 57,-4-1-84,-3-1 14,-2-2-75,-4-1-55,1 0 41,-4 0-61,1 1 77,-3 1-124,0 0 52,-2 1-103,-1 0 80,-2 0-112,-1 0 47,-1 1-83,2-1-156,-3 1 90,1-1-139,-3 1 159,4 0-104,-2-1 79,3 1 12,-2-1 150,5-1 164,-3 0 0,3-1 0</inkml:trace>
  <inkml:trace contextRef="#ctx0" brushRef="#br0" timeOffset="5">1148 1204 9817,'3'-4'455,"-2"3"-434,0-1 66,0 2 1175,-1-1-822,-1 1 868,-1-1-1216,-4 1 30,0 0-16,-3 0 29,0 0-44,-3 0 26,1 0-40,-5 0 54,-1-1-77,-1-1 11,-2-1-69,-2 0 6,-1-1-4,-3 0 9,-2 1 9,-1-1 11,-2 1 15,-1-1-6,0 1-50,-4-1-8,0 1-6,-3 1 16,1 0-126,-3-1 40,1 1-134,1 0-6,-2-1 71,3 0-49,1 2 62,0-3-239,4 2 44,-1 0-178,7 1 279,2-1 108,4 1 140,2-1 0,3-1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24:36.814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355 12 9502,'-3'0'827,"2"0"-686,0 0 44,1 0-38,-1 0 2,0 0-5,0 0-13,1 0 14,-1 0 612,1 0-364,-1 0 428,1-1-526,0 0-52,0 1 13,0-2-61,0 1-13,0 0 12,0 0 29,0 0-11,0 0 634,0 1-555,0-1 493,0 1-699,1 0 48,0 0-51,0 0 49,0 0 32,0 0-24,0 0 25,0 0-59,0 0 19,0 0-36,0 0 47,1 0-65,-1 0 52,1 0-48,-1 0 40,1 0-61,-1 0 57,1 0-48,0 0 63,1-1-77,-1 1-21,1 0-16,-1 0-63,1 0 62,0 0-69,0 0 13,0 0-4,1 0 23,-1 0 6,1 0-55,0 1 11,0-1-82,0 0 93,1 1-48,-1-1 23,1 0 0,0 0-26,0 0 86,0 0-33,0 1 73,-1-1-50,1 1 45,0-1-47,0 1 47,0-1 13,-1 1 2,1-1-1,0 0-6,0 1-15,0-1 21,-1 0-22,1 0-8,-1 1 12,1-1-8,0 0-66,-1 0-22,0 0-2,1 0 16,-1 0-58,1 0 27,-1 0-123,1 0 44,-1 0 12,0 0-5,0-1 35,0 1 80,0 0-37,-1 0 71,1 0-81,-2 0 97,2 0-8,-2 0 28,1 0-27,-1 0 82,0 0-14,0 0 134,0 0-81,1 0-1,-1 0-40,0 0-92,0 0 42,0 0-78,0 0 91,0 0-89,0 0-6,0 0-30,0 0 21,0 0 3,0 0-7,0-1-24,0 1 18,0 0 14,0 0 27,-1 0-30,1 0 71,-1 0 5,1 0 10,-1 0 44,0 0-32,-1 0 8,1 0-13,0 0-2,0 0 8,0 0 16,-1 0-15,1 0 3,0 0-28,-1 0 32,1 0-36,-1 0 32,1 0-25,-1 0 53,1 0-43,-1 0 25,0 0 15,1 0 33,-1 0 69,1 0 68,0 0-57,-1 0-9,1 0-74,-1 0-20,1 0-28,-1 0 24,0 0-52,1 0-12,-1 0 25,1 0-85,-1 1 64,0-1-37,1 1 42,-1 0 66,1 0-30,-1 0 29,0 1-47,1 0-6,-1 0 9,1 0 0,-1 0-42,0 1 31,1-1-33,-1 1 45,0 0-44,0 0 33,0 0-35,0 0-25,1 0 46,-1 0-60,0 0 70,0 1-37,0-1 26,0 1-34,0 0 6,0-1 8,1 1-11,-1 0 20,0 0 54,0 0-39,0 0 40,0 1-48,0-1 42,0 0 16,0-1-1,0 1 56,0-1-87,0 0 53,0 0-2,1-1 16,-1 0 5,0-1-5,0 0-72,1 0 62,-1-1-46,0 1-120,1-1 3,-1 0-112,1 0 88,0 0-413,0-1 118,-1 0-301,1-1-524,0 0 335,0 0-171,0-1 566,0-1 498,0 0 0,1-1 0</inkml:trace>
  <inkml:trace contextRef="#ctx0" brushRef="#br0" timeOffset="1">333 39 10194,'0'-2'841,"0"2"-549,0-1-40,0 1-99,0-1-31,1 0 25,-1 0 2,0 0 15,1 0-9,-1 0 5,1 0-29,-1 1-21,1-1 31,0 0-27,-1 1 32,1-1-21,-1 1 5,1-1 208,-1 1-156,1 0 65,-1 0-200,1 0-86,-1 1 71,0 0-76,1 1 58,-1 0-80,1 1 73,-1-1-60,1 1 41,-1 0-53,1 1 8,-1 0 28,1 0 3,-1 1 83,1 1-32,0-1 38,-1 1-65,0-1-36,1 1 29,-1 0-26,1-1 47,-1 1-177,1-1 36,0-1-120,-1-1 94,1 1-188,-1-1 68,1-1-149,-1 0-129,0-1 143,1 1-149,-1-2 208,0 1 81,-1-1 25,0-1-1,0 0 1</inkml:trace>
  <inkml:trace contextRef="#ctx0" brushRef="#br0" timeOffset="2">431 58 9502,'-3'-3'-1019,"1"2"971,1 0 89,0 0-29,0-1 67,1 1 12,0-1 14,0 1 119,0 0-75,0 1 121,1-1-108,0 1 20,0-1-76,1 1 24,0 0-34,-1 0-114,1 0 34,0 0-107,-1 0 65,0 0-7,-1 0 47,1 0 5,0 0 56,-1 0-34,2-1 25,-1 1 41,1-1-37,0 1 36,1 0-67,0-1-41,0 1 43,1 0-25,0-1 40,1 1-21,-1 0 26,0 0-20,0 0 115,-1 0-33,-1 0 74,0-1-81,0 1 87,-1 0-66,0 0 95,-1-1-154,0 1-15,-1-1-48,-1 1 47,-1 0-37,-2 0 15,0-1-35,-1 1-62,-2 0 79,1 0-90,-2 0 84,1 1 46,0-1 57,0 0-29,0 1 1,1-1 52,1 1-12,1 0 108,1-1-178,0 1 52,2-1-108,1 1 111,0-1-236,1 1 76,1-1-163,2 0 111,1 0 15,1 1 17,1-1-30,0 0-31,0 0 26,1 0-56,0 0 43,0 0 22,-1 0-11,1 0 42,0 0-28,-1 0 79,0 0-43,0 0 53,-1 1-55,-1-1 8,0 0 2,-1 1 7,-2-1-12,1 0 6,-2 1-16,0-1 75,-1 0-47,-2 0 46,-2 1-69,0 0 94,-2-1-27,0 1 86,0 0-22,0-1 4,0 1-18,-1 0-19,0-1-77,0 1-22,1-1 13,-1 0 65,1 0 9,0 0 34,2 0-62,0 0 125,1 0-31,0 0 115,2-1-116,1 1 44,0-1-36,1 1-1,1-1-73,1 1-76,3 0 32,0 0-1,2 0-68,2 0 11,0 0-101,1 0 86,-1 0-73,1 0 19,-1 0-60,-1 0 23,0 0 47,0 0-29,-2 1 10,0-1 30,-1 1 5,-1-1 28,-1 1 49,0-1 7,-2 0-19,0 1 87,-2-1-66,0 0 96,-3 0-50,0 0 21,-3 0-46,0 0 12,0 0 39,-1 1-55,0 0 60,0-1-69,0 2 69,0-1 10,0 0 13,1 0 61,0 0-66,1 1 65,1-1-63,1 1-35,1-1-4,0 0-30,1 1 54,1-1-202,0 1 56,1 0-134,0-1 11,1 1 79,0-1-88,2 1 121,0-1 9,2 1 57,-1-1-23,2 0-42,0 1-3,1-1-11,-1 0 28,1 0 16,0 0-4,-1 0 13,0-1 74,-1 1-52,0-1 58,-2 0-70,0 0 166,-1 0-38,-1 0 108,0 0-79,-2 0 84,0 0-24,-1 0 64,-2 0-17,-1 0-65,0 0 76,-1 0-98,-1 0 12,0 0-64,-1 0 20,1 0 6,-1 0-94,1 0 16,1 0-109,0 0 61,2 0 12,0 0 41,1 0-10,1 0-10,0 0 0,4 0-108,-1 1 61,4-1-99,0 1 97,2-1-62,1 0 39,1 1-16,1-1 17,0 1-17,0 0 49,0 0-61,0 0 53,0 0-9,-1 1-1,-1-1-2,0 0 50,-2 0-35,0 0 39,-2 0 5,0 0 12,-2 0 6,-1 0 56,0-1-18,-1 1 11,-2-1 59,-1 1-107,-2-1 59,-2 0-74,0 1 68,-2-1 9,-1 1 18,0 0-20,0-1-28,-1 0-19,2 0 21,0 1 25,1-1-13,2 0 19,0 0-27,3 0-13,1 0 26,1 0-175,1 0 49,2 0-125,4 0 81,0 0-63,3 0 37,0 0-64,2 0 66,1 0-25,-1 1 60,2 0-48,0 0 36,1 0-7,0 0-5,0-1 8,0 1 96,-1-1-68,-1 0 68,-1 0-60,-2 0 114,-3 0-9,0 0 100,-3 0 83,-1-1-55,0 1 80,-2 0-100,-1-1-28,0 0-27,-2 1-19,-2-1-83,0 1-24,-2-1 13,0 1 10,-1 0-32,0 0 10,0-1-97,-1 1 94,0 0-55,0-1 88,0 0-88,2 0 276,-1 0-84,3 0 163,-1 0-101,2 0 69,2 1-23,0-1 56,1 0-258,2 1-21,1-1-146,3 1 133,2 0-194,1 0 108,3 0-155,0 0 11,1 0 83,0 0-55,0 0 54,0 0 72,-1 0-72,-1 0 78,-1 0-127,-1 0 304,-2 0-107,-1 0 194,-2 0 156,-1 0-119,-1 0 187,-1 0-195,-2 0 3,-2 0-72,-1 0 60,-1 0-43,0 0-154,-1 0 14,0 0-136,-1 0-76,0 0 70,-1 0-94,0 0 96,-1-1-2,0 1-6,0-1-29,1 1 99,0-1-57,2 0 108,1 0-108,1 0 203,1 1-55,0-1 156,3 0-113,0 0 11,1 1-10,2-1-27,3 1-51,1-1-76,3 1 16,1 0 8,1 0 15,0 0-26,2 0-18,-1 0 50,0 0 11,0 0 36,-2 0-62,0 0 89,-2 0-8,-1 0 21,-2 0-21,-1 0 132,-2 0-23,-1-1 127,-2 1 54,-2-1-96,-2 1 96,-2-1-86,-2 1-124,0 0-24,-3-1-28,2 1-141,-2 0 94,1 0-143,-1 0 125,1 0-124,-1-1 82,1 1-106,0 0 32,0 0 12,2-1-1,1 1 40,1-1 84,1 1-31,2-1 46,2 1-94,0 0 38,4-1-21,0 1-21,4-1-16,1 1 5,3-1 10,0 1-49,1-1 13,1 1-90,0 0 91,1-1 55,-1 1 61,0 0-23,-1 0 80,-1 0-51,-1 0 24,-2 0-31,-1 0 210,-2 0-42,-2 0 181,0 0 56,-2-1-138,-2 1 126,-1 0-157,-2-1-120,-2 1-48,-1-1-1,-1 0 3,0 1-164,-1 0 25,-1-1-162,0 1-12,0 0 86,0-1-68,0 1 77,1 0 33,-2-1-10,3 1 28,-1-1 151,2 1 9,1-1 110,1 0-130,1 0 128,2 1-73,1-1 102,0 0-52,3 1-152,1-1 10,2 1-56,3-1-75,3 0 75,1 1-102,2-1 108,0 1-133,0-1 84,1 1-123,0-1 71,-1 1 13,0 0 35,-1 0-36,0 0 139,-3 0-39,0 0 57,-3 1 147,0-1-95,-3 0 175,-1 0 11,-3 0-47,-1 1 51,-4-2-88,0 1-15,-3-1-46,0 0 31,0 0-151,-2 0 17,1 0-39,0 0 34,-1 0-10,0 0 26,0 0-81,0 0-6,0 0-10,2 1-29,0-1 11,1 1 122,1 0 26,3-1 20,0 1-57,2 0-42,0 0-19,4 0-17,0 0-11,6 0-9,1 0 26,3 0-58,2 0 32,0 0-118,2 0 108,-1 0 5,0 0 32,0 0-36,-1 0 101,0 0-16,-1 0 58,-2 0-43,-2 0 60,-1 0-21,-2 0 122,-1 0 62,-3 0-50,-1 0 69,-2-1-87,-2 1 18,-3-1-69,-1 0 50,-3 0-95,0 0-55,-3 1-4,1-1-53,-2 1-11,0 0 35,1-1-43,-1 1 57,1 0-161,1 0 51,0 0-106,3 0 145,1 0 32,1 0 23,2 0-8,2 0-46,0 1 36,4-1-32,1 0 34,5 1-12,1-1 33,4 1-159,0-1 43,2 0-139,0 0 146,1 0-40,0 0 38,-1 0-39,-1 0 74,-1 0 46,-2 0 2,-2 0 6,-2 0 193,-2 0-24,-1 0 175,-1-1 19,-2 1-129,-1 0 106,-3-1-102,0 0-102,-2 0 7,0 0-27,-1 0-45,0 0 76,-2 0-63,1 0 47,0 0-31,-1 0 3,1 0-20,-1 0-26,1 0-23,0 1-18,0-1 6,0 1 14,2-1 88,-1 1-49,2 0 61,0 0-34,1 0-12,1 0 14,1 0-167,1 0 60,2 0-92,1 0 58,3 0 22,0 0 6,3 0-5,-1 0 107,0 0-60,0-1 53,0 1-85,-1-1-97,1 0-2,-3 0-92,1 1-416,-2 0 425,-1 0-327,-1 2 543,-1 1 0,0 0 0</inkml:trace>
  <inkml:trace contextRef="#ctx0" brushRef="#br0" timeOffset="3">50 495 12926,'0'3'919,"0"-1"-699,0-1 112,0 0-130,0 1 43,0-1-42,0-1 13,0 1-125,1-1-20,-1 1-103,0-1 115,1 0 74,-1 1 30,1-1 15,-1 0-27,1 0 17,-1 0 6,0 1-7,1 0-59,-1 0 99,0 0-37,0 1 141,0 0-172,0 0-17,0 0-73,0 0-94,0 1 73,0 0-77,0 0 94,0-1-100,0 2 55,0-2-111,0 2 78,0-1-16,0 1 16,0 0-12,1 0 21,-1 0 38,0 0 6,1 1 5,-1 0 10,0 0-23,1 0 28,-1 1-15,0-1-48,1 0 7,-1 1-17,0 0-23,1-1 18,-1 1-7,1-1 12,-1 1 64,1 0-21,0-1 13,0 1-28,-1 1-5,1-1 5,0 1 2,-1 0-63,0 0 48,0 0-49,0 0 2,0 1 41,0 0-46,0 1 59,0-1-31,0 1 20,0 0-31,0 1 32,0 0-33,0 0 23,-1 0-33,1 1-39,-1-2-31,-1 1 8,1 0 8,-1 0 71,1 0-6,-2 0 3,2-1 39,-1 0 11,1 0-9,0 1-4,0-1 10,0 0 23,0 0 5,0 1-14,1-1-4,-1 0 25,1 1 0,0-1 64,0 1-95,0-1 68,0 0-69,0 1-41,0 0 28,0-1-44,0 1 16,0 0-14,-1-1-2,1 1 5,-1-1 12,1 1 10,-1-1-14,0 0 11,0 0 2,0 0-7,-1-1 4,1 1-7,0-1 28,0 1-26,0-1 24,1 1 42,-1-1-40,1 1 54,0 0-58,0 0 5,0 1-3,-1 0 2,1-1-10,-1 1 8,1 0-6,-1-1 8,1 0-11,-1 0 9,0 0-9,0-1 8,0 1-54,0 0 35,1-1-38,-1 1 49,0-1 1,0 0-4,1 0 6,0 0-8,-1 0 6,1 0-5,0 0-21,0 0 15,0 0-16,0-1 21,0 0 43,0 0 10,0 0 5,0 0-11,0 0 37,0 0-55,0 0 61,0 0-44,0 0-10,0 0 16,0 1-61,0-1 27,0 0-23,0 1 38,0-1-37,-1 1-15,0 0-5,0-1 14,0 1-46,0-1 57,1-1-76,-1 0 81,1 0-11,-1 0 8,1-1-5,0 1 49,0-1-40,0 0 44,0 0-54,0 0 3,0 0 1,0 1 3,0-1-45,0 1-15,0-1 1,0 1 10,0-1 48,0 1-4,0-1-5,0 0 49,-1 0 6,1 0 2,0 0-9,0 0-4,0 0-26,-1 0 34,1 0-83,0 1 40,-1 0-35,1-1 66,-1 0-163,1 1 43,-1-1-146,0 0 123,0 0-41,1 0 86,-2-1-30,2 0 13,-1 0 90,1 1-21,0-2 35,0 1 55,0 0-27,0 0 11,0 0 10,0-1-76,0 1 15,0 0 6,0 0-80,0 0 70,0 0-68,0 0 69,0 0-18,0 0 8,0 0-11,0 0 67,0 1-44,0-1 36,0 0-55,0 0 51,0 0-33,0 0 44,0 0-89,0 1 30,-1-1-27,1 0 47,0 1-4,-1 0 8,1 0-5,0-1 0,0 1 60,0-1-45,0 1 46,0-2-67,0 1 17,0 0-13,0-1 15,1 1-22,-1-2 8,0 2 0,1-2 73,-1 1-43,1 0 52,-1 0-68,1 0 61,0 0-45,-1 0 48,1 0-57,0 0 56,-1 0-41,1 1 45,0-1-52,0 1-34,-1 0-17,1 0 8,-1 0-43,1 0 33,-1 0-6,1 0-53,0 0 28,-1 1-19,1-1 18,0-1 26,-1 2 23,1-2-58,0 1 45,0 0-69,0-1 60,1 1-46,-1 0 168,0 0-38,1-1 127,0 1-102,-1 0-30,1-1-35,0 1-17,0-1 7,0 1 3,1-1 0,-1 1 5,0-1 2,0 1-2,1 0 0,-1 0-7,1-1 71,0 1 8,0-1 2,-1 1 8,1-1-73,0 1 25,0-1-17,0 0-58,0 0 39,0-1-34,1 1 2,-1-1-7,1 0-12,-1 0 8,0 0 7,1 0 18,0 0-25,0-1 10,-1 1 16,1-1-29,0 1 23,1-1-2,-2 1 5,1-1-1,0 1-1,0-1-4,1 0 4,-1 1 2,0-1-42,0 1-7,0-1-6,0 0 10,0 1 103,-1-1-50,1 1 49,0-1-68,-1 1 15,1 0-15,-1-1 16,1 1-69,0-1 43,0 1-40,0-1 52,0-1 1,1 1-1,-1 0 4,0-1-31,1 0 24,-1 0-23,1 0 26,-1 1 18,1-1-21,-1 0 13,0 0-20,-1 1 55,1 0-35,0-1 43,0 1-26,-1 0-15,1 0 19,-1 0-18,0 1-23,0-1 19,1 1-16,-1-1-32,0 0-14,1 0-3,-1-1 11,1 1 53,-1-1-7,1 0-4,0 0-3,-1 0 69,1 0 25,0 0 0,0 0 32,0 0-101,0 1 36,-1-1-31,1 1-9,-1-1 23,1 1-15,0 0-44,-1 0 34,2-1-39,-2 1 54,2-1-35,-1 0 23,0 1-36,0-1 40,1 0 14,-1 0-12,0 0 5,1 0-17,-1 0 12,1 0-5,-1 0 17,1 0-3,-1 0-7,1 0 10,-1 0-16,0 0 1,1 1 2,-1-1 2,1 0 14,-1 0-13,1 1 10,-1-1-12,1 0-47,-1 0 34,0 1-37,0-1-24,1 0-19,-1 0-8,0 0 35,0 0 46,0 0 14,-1 0-28,1 0 50,0 0 3,0 0 10,-1 0-16,0 0 26,1 0-48,-1 0 53,0 0-53,1 0 65,-1 1-27,1-1 40,-1 0-87,1 0 16,0 0-14,-1 0-17,1 0 38,0 0-40,0 0 40,0 0 20,0-1-21,-1 0 17,1 1-30,-1-1 48,0 1-39,1-1 41,-1 1-43,1 0-6,-1 0 9,0 0-5,1 0-50,-1 0 42,0 0-40,1 0-5,-1 0-12,1 0-11,-1 0 15,0 0-20,1 0 52,0 0-56,0 0 50,-1 0 33,1 0-32,0 0 23,1 0-22,-2 0 61,1 0-42,0 0 50,-1 0-45,1 0-6,0 0 10,-1 0 0,0 0-11,0 0 19,1 1-14,-1-1-25,0 0 17,0 1-23,0-1 30,1 0 5,-1 0-4,0 0 0,0 0 16,0 0-19,0 0 20,1 0-24,-1 0 30,0 0-20,0 0 23,-1 0 5,1 0-24,0 0 31,-1 0-33,2 0 60,-2 0 10,1 0 10,-1 0-16,1 0 8,0 0-42,0 0 52,0 0-57,0-1-39,1 1 28,-1-1-26,0 1-15,1-1 47,-1-1-51,1 1 52,-1-1-47,0 0-15,1 0-13,-1 0 4,-1 0 45,1 0-15,0 0 4,-1 0 43,1 0-34,-1-1 46,1 1-45,-1 0 65,1-1 21,-1 1 2,0-1 38,1 0-96,-1 0 46,0 1-65,0-2 5,1 1-5,-1 0 12,0 0-46,0 0 47,0-1-49,0 0 54,0 0-7,-1 1-2,1-1-2,0-1-15,0 1 34,0-1-30,0 1 29,0-1 6,0 1-17,0-1 22,-1 1-27,1-1-24,0 0 18,0 0-14,-1 1-7,1-1 23,-1 0-25,1 0 29,-1 1 16,0-1-15,0 1 12,0 0-21,0-1 19,-1 1-14,1-1 14,-1 0-36,1 0 15,-1 0-13,1 0 19,-1 0-19,1 0 16,-1-1-16,1 1 42,-1-1-18,1 0 17,0 0-23,-1 0 13,1 1-10,-1-2 10,1 1-14,0 0 57,-1 0-38,1 0 46,0-1-70,0 2 19,0-2-18,-1 0 26,1 1 34,-1 0-22,1 0 25,-1 0-7,1 0-25,0 0 25,-1 0-27,1 0-41,-1 0-7,0-1-4,1 1 10,-1-2-35,0 2-16,1-1-14,-1-1 63,0 1 66,0-1 7,0 1-22,0-1 35,0 1-62,0-1 62,0 0 1,0 1-45,0-2 59,0 1-67,0 0 24,-1 0-14,1 0 34,-1 0-29,1-1-35,-1 1-34,0-1 2,1 1-38,-1-1 42,0 0-5,1 0 34,-1-1 13,0 1 21,1 0-41,-1-1 50,1 0-39,-1 0 41,0 0-47,1 0-11,-1 0 16,1 0-13,0-1 34,-1 1-64,1-1-1,-1 1-14,1 0-22,-1 0 71,1-1-33,-1 2 34,0-2 49,1 2-37,-1-2 31,1 2-36,0-1-15,0 1 17,0-1-8,-1 1 22,1-1-9,0 0 13,0 1-10,-1 0-4,1 0 9,-1-1-7,0 1-22,1 0 12,-1 0-16,0 0 17,1 0 32,-1 0-26,1 0 27,-1 0-17,1-1-7,-1 1 14,0-1-15,1 0-12,0 1 7,0-1-10,0 1 14,0-1 54,0 1 10,0 0 9,0 1 0,0 0-53,0-1 8,0 1-56,0-1 30,0 1-31,0-1 42,0 1 19,0-1-13,0 1 19,0-1-21,0 1-34,0 0 23,0 0-34,0 0 41,0 0-58,0 1-13,0-1-11,0 1-44,0-1 84,0 0-38,0 1 48,0-1 5,0 0-13,0 0 9,0 0 10,0 1-7,0-1 3,0 0-12,0 1 49,0-1 20,0 1 7,0 0-14,0 0 30,0-1 14,0 2 24,0-1 17,0 1-80,-1-1 19,1 1-21,0-1-25,0 1 22,0 0-10,-1 0-62,1-1-5,0 1-16,0-1 11,0 0-16,0 1 5,0-2-68,0 1 50,0 0-15,0 0 34,0 0-3,0 1 16,0-2 15,0 2-15,0-1 64,0 0-47,0 1 49,0-1-51,0 1 29,0 0-16,0 0 20,0-1-20,0 1-19,0 0 22,0 0-21,0-1 25,0 1-67,0 0 44,0 0-47,0 0-10,0-1 47,0 1-57,0-1 69,0 0-10,0 0 6,0 1-12,0-1 41,0 0-36,0 1 35,0-1-38,0 1 52,0 0-34,0 0 37,0 0-40,0 0 29,0 0-19,0 1 31,0 0 14,0-1-27,0 1 37,0 0-45,0-1-27,-1 1 22,1-1-28,0 1 24,0 0 3,-1 0-4,1-1 6,-1 1 14,0 0-12,0-1 11,1 1-15,-1 0-48,1 0 35,-1 1-37,1-1 24,0 0 14,0 0-16,0 0-25,0 1 3,0 0-18,0 0 25,0 0 15,0 0 6,0 1-12,0-1 8,0 1-67,0-1 51,0 1-57,0 0 63,0-1-39,0 0 27,0 0-23,0 0 19,0 0 9,0 0-15,0 1 64,0-1-39,0 0 39,0 0-47,0 1 88,0 0-20,-1-1 87,1 2-89,0-2-45,0 1-12,-1 0-19,1 0 56,0 0-83,0-1 22,-1 1-87,0 0 92,1-1-10,-1 1 42,0-1 31,1 1-5,-2 0 16,1-1-42,0 1 54,1-1-30,-1 1 88,0-1-49,0 1 18,0 0-26,0 0 3,0 0 11,0 0-86,0 1 69,0-1-71,0 1-8,0 1 40,0-1-58,0 0 60,-1 0-9,1 1 4,0-1-7,0 1-6,0-1 3,-1 0-5,1 0 13,0 0-27,0 1 19,-1-1-21,1 0 46,-1 0-14,1 1 13,-1-1-17,1 0 10,-1 0-7,1 1 9,0 0 38,-1-1-35,1 1 37,-1-1-49,1 1 43,-1-1 11,1 1 3,-1 0-1,0 0-23,0 0-1,1 0 11,-1 0-17,0 0-37,0 0 27,0 0-30,1 0-21,-1 0-21,0 0-2,0 0 42,0 0 32,0 0 24,-1 0-47,1 0 66,0 0-51,-1 0 48,0 0-52,1 0 19,-1 0-12,0 0 24,1 0-23,-1 0-9,0 0 7,0 0-2,0 0-2,0 0 19,0 0-19,0 0 51,-1 0-30,1 1 19,0-1-32,-1 1 15,1-1-9,-1 1 16,1-1-18,0 0-15,-1 1 11,1-1-6,0 0 13,0 0 5,-1 0-5,0 0 0,1 1 32,-1-1-20,0 0 21,0 1-41,0-1 7,0 1-14,0-1 16,-1 1-51,1 0-7,-1 0-2,0-1 11,0 1 0,0 0-17,0 0-2,0 0 7,-1 0 17,1 0 16,-1 0-33,1 0 56,0 0-30,-1 0 25,1 0-3,0 0-17,0 0 19,0 0-18,0 0 16,-1 0-2,1-1 7,0 1-1,-1 0 59,0-1-41,1 1 45,0 0-61,-1 0 16,1 0-8,-1 0 10,1 0-10,0 0-6,0 0 9,0 0-74,0-1 54,1 1-55,-1-1 66,0 1-18,0-1 9,0 0-12,0 1 9,0-1 13,0 1-20,0 0 16,0-1-22,1 1 3,-1 0 0,0 0 0,1 0 6,0 0 1,-1 0 1,1 0 21,-1 0-12,1 0 14,-1 0-18,1 0 8,-1 0-7,1 0 7,-1 0-10,0 0-47,0 0 33,0 0-34,0 0 4,0 0 32,1 0-33,-1 0 42,1 0-21,-1 0 7,0 0-13,1 0 37,-1 0-14,0 0 14,0 1-24,0-1 45,0 0 13,0 0 6,0 1-11,0-1 39,1 1-17,0 0 86,0-1-82,0 1-2,0-1-41,0 1 6,0-1-27,1 0 35,-1 1-33,0-1-74,1 1 18,-1-1-100,1 0 106,-1 0-33,1 0 80,-1 0-52,1 0 45,0 0 35,-1 0 26,1 0-9,0 0-9,0 0 28,0 0-9,1 0 85,-1 0-61,2 0-4,-1 0-34,0 0-58,0 0-19,1 0 17,-1 0 4,1 0 11,0 1-26,0-1-13,-1 0 15,1 0 48,-1 1-21,1-1 13,0 0-45,0 1 52,-1-1-40,1 1 39,0-1-89,-1 1-12,1-1 5,0 1-41,-1 0 54,0 0-13,0-1 6,1 1 70,-1 0-32,-1 0 27,1 0-52,0 0 128,0 0-43,0 0 112,0 1-64,0-1-34,0 0-9,1 0-94,-1 0 59,1 0-54,-1 0 77,1-1-65,0 1 49,-1 0-53,1 0 46,0 0 60,0 0 5,-1 0 9,1 0-32,0 1 12,-1 0-53,1 0 56,-1-1-38,1 1-9,0 0 29,-1 0-90,1 0-2,-1-1-16,1 1 29,-1 1 35,0-1 17,0 0-31,0-1 22,0 2 64,0-1 18,0 0 6,0 0-32,0 1-15,0-1 4,0 0 22,0 1-57,0-1 16,1 0-46,-1 0-16,1 0 40,0 0-46,0 0 66,0-1 32,0 1-27,0-1 17,0 1-27,0 0 6,0-1-6,0 1-2,1 0-6,-2 0 54,1 1-36,0-1 56,0 1-46,0 0 0,0 0 6,0 0 3,0 0-14,0 0 14,0 1-14,-1-1-21,2 0 13,-1 0-11,0 0 17,0 0 69,1 0-51,0 1 49,-1-1-60,1 0 10,0 1-3,0 0 5,0-1-80,0 1 50,0 0-50,0-1 8,-1 1-14,1-1-7,-1 0 8,1 0 35,0-1 4,-1 1-11,1 0-6,-1-1 96,1 0-4,0 0 24,0 1-28,0-1-4,-1 1-39,1-1 49,0 1-10,0-1-34,0 1 49,-1-1-90,1 0 5,0 1-16,0-1 18,0 1-32,0-1 49,0 0-55,0 0 52,-1 0-37,1 1-29,0-1 11,0 0-4,0 0 44,0 1-11,-1-1 7,1 0-1,0 0 3,-1 0-6,1 0 2,0 0-40,-1 0 31,1 0-26,-1 0 12,1 0 13,0-1-16,0 1 16,0 0 53,-1 0-37,1 0 38,0 0-48,0 0 25,-1 0-18,1 0 21,0 0-23,0 0-1,0 0 4,0-1 6,0 0-60,-1 1-6,1-1-11,0 0 77,0 0 3,-1 1 41,1-1-61,0 1 71,0-1 24,-1 1 5,1 0-18,0 0-51,0-1-9,0 1 21,0 0-55,0 0 40,0 0-35,0 0 53,0 0-54,0 0 1,0-1-15,0 0-89,0 1 60,0-2-109,0 1-1620,0-1 869,0 1-1144,1-1 1437,1 0 362,0-1 125,1-1 147,-1-1 0,1 0 0</inkml:trace>
  <inkml:trace contextRef="#ctx0" brushRef="#br0" timeOffset="4">458 1651 10143,'-7'0'917,"2"0"-730,0 1 66,-1 1-75,-1 0 6,-1 0-49,1 0 12,-2 0-64,1 0-11,-1 0-1,1-1 27,-1 0 40,0 0 9,-2 0-12,1-1-48,-3 0 34,1 0-34,-3-1 41,1 1 36,-2-1 7,2 0-13,-2 0-3,2-1-148,1 1 25,1 1-86,2 0-85,2-1 52,0 1-65,3 0 84,0 0-10,3 0 13,0 0-44,2-1-8,2 1 30,2-1-66,2 1 98,4-1-92,1 0 50,2 1-42,2-1 31,1 0 70,1 1 38,0-1-8,1 1-2,-1-1 78,1 1-22,-2 0 114,-2 0 102,0 0-53,-2 1 82,-1-1-121,-2 1-24,-1 0-7,-2 0 51,0-1-94,-3 1 55,0-1-96,-2 0 269,0 0-98,-2 0 186,-1-1-274,-2 0 37,-1-1-109,-2 0 63,-1 0-146,-2 0 23,0-1-104,-3 1 80,0-1-91,-2 0 38,0 1-76,-2-1 60,0 1 65,0-1 3,1 1-2,2-1 89,0 1-48,2 0 52,1 1-56,2-1 34,3 1 9,0 1 17,2-1-149,2 0-71,0 1-241,3 0 94,1 1-20,3 0 94,3 0 25,1-1 0,2 2-20,1-1 9,1-1 156,0 1-42,0-1 144,2 1-137,-1-1 102,0 0-97,0 1 143,-1-1 116,0 0-28,-2 1 113,0 0-148,-1-1 168,-2 1-66,-1 0 120,-2 0-122,-1 0-91,-2 0-10,0-1-25,-2 1 100,0-1-31,-3 0 80,-1 0-140,-2 1-13,-2-1-41,-2 0 2,-1 0 8,-2 0-38,-1 1 5,-3-1-10,0 0-117,-3 0 18,2 0-105,-1 0 115,1 0 63,1 0 9,2 0 23,1 0 27,1 0-17,2 0 18,0 0-41,2 0-2,3 0 9,1 0 12,1 0-212,2 0 54,3 0-138,2 0 87,3 0 40,4 1 39,2-1 19,3 2 5,1-1 37,3 1-99,0 1 69,2 0 37,1 0 51,1 1 0,0 0-14,1 1-1,-1 0 2,-1 0 70,-2 0-5,-3-1 6,-2 0-32,-3 0 25,-3-1-66,-3 0 27,-2-1-21,-3 0 67,-3 0-10,-3 0 62,-4-1-67,-3-1 44,-4 1-68,-1-1 38,-4 0-154,-2-1 24,-1 1-94,0-2 105,-1-1 111,1 0 25,0 0 85,1-1-93,0 1 57,1-1-30,3 1 1,2-1 16,2 2-84,3-1 30,4 1-18,2 0-67,3 1 8,4 1-22,3-1-278,4 1 117,4 0-206,3 0 200,4 0 3,1 0 64,2 1-70,0 0 92,1 0 36,-1 1 58,1 1-45,-2-1 161,0 1-104,-2 0 130,-2 0-74,-1 1 72,-2-2-29,-2 1 86,-2 0-77,-1 0-6,-2-1-42,-2 0 21,-2-1-124,-2 1 41,0-2-94,-2 1 76,-1-1 143,-2 0 7,-3 0 115,-1 0-68,-3 0-56,-2 0-9,0 1-59,-2-1 24,-1 1-18,0 0 23,0 1-19,0-1 70,3 0-49,-1 0 60,4 1-105,0-1-4,2 0-12,1 1-133,3-1 69,1 0-96,1 1 69,1-1-223,1 1 70,1 0-170,2 0 186,1 0-107,2 0 90,1 0-127,0 0 148,1-1-3,1 0 76,1 0-49,1 0 193,0-1-57,2 0 149,1 1-60,0-1-27,1-1 36,1 1-92,0-1 174,1 0-79,-1 0 110,1 0-50,0 0-20,-2 0-42,-2 1 31,-1 0-82,-3 0 31,-3 0-27,-2 0 10,-1 0 151,-3 0-36,-2 1 100,-3 0-50,-3 0-11,-4 0 32,-1 0-45,-3-1 23,-1 1-18,-2-1-25,0 0 57,-1 0-150,0 0 43,0 0-49,1 0-76,1 0 55,0-1-98,3 1 102,1-1-47,2-1 42,2 1-41,3 0 27,1-1-5,3 1 40,1 0-38,3 0-179,3 1 27,3-1-123,4 0 94,3 0 55,2 0 30,3 1 26,1 0-88,2-1 37,1 2-103,0-1 64,1 1 28,1 0 18,-1 2-21,1-1 129,-2 1-56,0-1 114,-1 1-82,-1-1 126,-2 1-58,-2 0 97,-4-1-63,-1 0-4,-4 0 4,-2 0-29,-2-1 21,-1-1-45,-4 1 16,-2-1 11,-3 0 29,-4 0 40,-2-1-17,-3 1-60,-1-2-72,-2 1-4,-1-1 12,0-1 42,0 1 5,0-1-15,0 0 10,2 1 60,2 0-42,1 0 51,2-1-99,1 2-12,4-1-1,1 0-1,2 1-98,2 0 25,2-1-118,2 1 14,3 0 42,3 0-46,3 0 114,3 0-124,1 0 79,3-1-110,1 1 51,1-1 115,1 1 27,0 0 5,0 1-19,-2-1 124,-1 1-33,-2 0 158,-3 0 64,-3 0-93,-2 0 126,-4 0-46,0 0-37,-4 0 4,-2 1-24,-5-1 86,-3 0-16,-3 0 62,-3 0-68,-1-1-86,-3 1 15,1-1-37,-3 0-159,1-1 35,-2 0-127,2 0 89,-1-1-15,3 1 37,0-1-71,3 0 96,1 0-33,2 1 61,2 0-42,3-1 8,2 1-14,1 1 12,3-1 9,2 1-144,2 0 26,3 0-91,4 0-97,3 0 93,3 1-110,2-1 110,3 1 17,0 0-14,2-1-2,-1 1 145,0 0-4,-2 0 131,1 0-131,-3 0 186,0 1-95,-3-1 136,-1 1-66,-2 0 29,-2 0 3,-1 0 48,-2 0-53,-2 0-20,0-1-38,-2 1 101,-1-1-39,-2 0 40,0 0-46,-4 0-68,0 0 10,-2 0-8,-2 0-66,-2 0-23,-2 0-2,-1 0 12,0 0 1,-2 0-13,0 0-5,0 0-50,0 0 41,1 0-7,2 0-5,0 0 89,3 0-55,1 0 42,3 0-61,1 0 34,3 0-17,0 0-170,2 0 42,3 0-126,3 0 100,1 0-188,4 0 69,1 0-161,2 0 136,2 0 57,1 0 8,0 0 64,2-1 106,-1 0 5,1 0 95,-1-1-47,1 1 18,-3 0-49,1-1-28,-4 0 188,-1 0-38,-2 1 169,-3-1-103,-2 1 214,-2 0-48,-2 0 156,-2-1-80,-4 1-136,-2 0 33,-4 1-64,-2-1 18,-2 1-5,-2 0 0,-2-1-32,0 1-33,0 0-16,-1 0 8,1 0-47,1 0 38,-1 0-41,3 0 36,-1 0-106,3 0 29,1 0-104,2 0-48,2 0 35,2 0-54,2 0 77,2 0-356,1 0 208,3 0-390,2 0 342,4 0-25,3 0 61,3 0 14,2 0 1,2 0-21,1 0 22,2 0 46,-1 0-36,1-1 62,0 0-68,0 0 131,-1-1-34,-1 1 94,-2 0 29,-2 0-25,-1 0 43,-4 0 134,-1 1-59,-3-1 120,-2 1 27,-4 0-90,-2 0 63,-5 0-98,-2 0 54,-3 0-15,-1 0 63,-1 0-20,-2 0-60,0 0-7,-1 0-11,1 0-208,-2 0 62,2 0-137,-1 0 64,3-1 88,1 0-24,2 0 69,2 0-58,2 0 46,2 0-51,2 1 43,1 0-189,1-1 53,2 1-130,2 0-21,3 1 70,2-1-58,4 1 74,2-1-1,3 2 14,2-1-32,0 0-38,3 0 30,0 0-67,0 0 33,0 0 116,-1-1-16,0 1 117,-3-1-72,0 0 118,-3 0-71,-2 0 137,-4 0 59,-1 0-23,-3 0 54,-2-1-100,-3 1 46,-2 0-28,-4-1 85,-3 1-25,-4 0-32,-2 0 47,-3 0-64,0 0-40,-3 1-37,3-1-37,-1 1 46,2-1 79,2 1-26,1-1 26,1 1-136,1 0-24,1 0-16,3 0 33,1 0-150,2-1 59,2 1-154,1 0-107,2 0 97,3 1-123,2-1 147,3 1 58,3-1 19,3 0-9,2 0-33,2-1 1,2 1-32,0 0 49,0-1 49,1 0 7,-1 0 21,-1 0-51,-1 1 160,-3 0-38,-1-1 135,-4 1-4,-1 1-43,-4-1 55,-1 0-88,-1 1 138,-3 0-73,-2-1 97,-3 1-52,-3 0-10,-3 0-5,0 0 15,-4-1-26,0 0-35,-2 0 25,0-1-26,0 1 23,2-1-8,2 0-11,1 0 96,1 0-30,2 0 119,0 0-113,3 0-129,0 0-37,3 0-121,1 0 128,1 0-208,3 0 112,1 0-149,3 1 81,3 0 68,2 1-24,3-1-22,0 1 29,3-1-54,0 2 38,-1-1 108,1 0-12,-3 0 100,0 1-76,-2-1 103,-2 0-56,-2 0 128,-2 0-120,-1-1 96,-2 0-88,-1 0 105,-1 0-30,0 0 34,-2 0-57,0-1 21,-1 1-31,0-1 46,-1 1-26,0-1-43,0 1-68,1-1 9,0 1 5,1-1-101,1 0 27,0 1-194,0-1 101,1 0 22,1 0 131,1 0 77,-1 0-17,1 0-14,0 0 31,-1-1-6,0 0 106,-1 1-134,0-1 38,-1 0-89,-1 1 86,0-1-92,-2 1 40,1 0-49,0 0 46,0 0 27,0 0 4,1 1-12,0-1-82,1 1-16,1 1-21,-1-1 24,2 0-12,-1 0-5,2 0-14,1 1 11,1-2 57,0 1 0,0 0 0,0 0-48,0-1 21,0 1-29,-2-1 13,0 1-49,0-1-9,-2 1-45,1 0 38,-1 0 30,-1 0 3,-1 0 87,-1 0 1,0 0 12,-1 1-19,-1-1-92,0 0 24,0 0-26,-2 1 45,0-1-89,-1 0 22,-1-1-85,1 1 87,0-1 109,2 0 19,0 0 88,1 0-38,1 0 3,1 0-50,0 0-13,1 0 178,0 0-244,1 0 213,1 0-307,2 1 97,1 0-21,1 0 98,2 0-63,1 0 50,0-1-108,2 1 167,0-1-79,1 0 154,1 0-34,0 0 6,0 0 4,-2 0-41,1 0-13,-1 0-42,0 0 35,-2 0-24,0 0 85,-2 0-64,-1 0 54,-2 0 32,0 0 137,-1 0-68,-1 0 56,-1 0-209,-2 0 24,1-1-15,-2 1 28,2-1-81,-1 0-16,-1 0 9,1-1 4,-1 1 2,1 0-10,-1-1-64,0 1 27,0 0 35,0 0-12,0 0 44,0 0-93,0 0-2,0 1-11,1-1 64,0 1 27,1-1 40,0 1-49,1-1 58,-1 1 13,1-1-141,1 1-51,-1 0-109,1-1 65,0 1 71,-1-1 65,0 0-39,-1 0 61,-1 0-42,-1-1 35,0 1-53,-1 0 73,0-1 2,-2 1 13,-1 0 2,0 0-16,-1-1 5,0 1 12,-1 0-100,2 0-4,0 0-71,1 0 72,2 0 110,1 1 19,2-2 91,0 2-166,1-1 41,1 1-107,2-1 74,2 0 36,3 0-25,1 0 27,1-1-37,1 0-12,0 0 11,1 0 1,1-1-16,-1 0 26,2 0-26,-2 1-47,1-2 48,-1 1-60,0 0 68,-2 0 153,0-1-31,-3 1 103,0 1-83,-2-1 179,-1 1-63,0 0 145,-2 1-131,0-1 6,-3 1-41,-1 0 41,-2 0-138,-2 0 15,-2 0-62,-1 0-12,-1 1 61,1-1-35,-1 1 51,0-1-114,-1 0 16,1 1-96,-1-1 48,0 0-123,-1-1 30,0 0-73,-1 1 149,1-1 21,0-1 67,1 1-51,2 1 212,1-1-55,2 1 150,1 0-197,2 1-51,1-1-56,1 1 54,1 0-172,2 0 76,1 0-148,2 0 122,3 0-220,2 1 77,2-1-165,1 1 21,1 0 120,2-1-99,-1 1 81,1-1 151,0 0-2,1 0 122,-2 1 86,1-1-58,-1 1 74,-1-1-68,0 1 65,-3 0-18,-1 0 50,-2 0-55,-1-1-31,-3 1 24,-1 0 4,-1-1 27,-2 1 42,-1-1-6,-3 0 35,0 1-129,-1-1-30,-2 1-38,1-1-59,-1 0 42,-1 0-8,0 0 15,0 0-1,-1 0-22,0 0-3,-1-1-7,-1 1 45,0-2-4,0 1-21,1 0 23,-1-1 69,2 1-6,1 0 69,1 0-22,1 1 12,2-1-34,2 1-101,0 0-56,2-1-10,2 1-201,2 0 132,4 0-167,1 0 122,3 0-173,1 0 62,1 0-152,1 0 170,0 0 148,1-1-3,-1 0 80,0-1-18,0 0 27,-2 0-10,0-1 223,-2 1-117,-1 0 163,-3 0-126,-1 0 235,-2 0-90,-1 1 203,-3 0-205,-1 0-9,-3 0-101,-3 0 61,-2 1-88,-2-1 116,-1 1-58,-1-1 91,0 1-63,0 0-7,1-1-36,1 2-71,1-1-18,0 1 0,2 0 9,-1 1-97,2-1 28,0 1-103,0-1 77,2 0-110,0-1 35,1 1-77,2-1 74,0 1-88,1-1-46,1 0-21,1 0 58,2 0 98,3 0 116,1 0-8,2 0 17,2 0-21,1 0-49,1 0 8,1 1 10,2-1 23,-1 1-102,0 0 21,-1 0-38,1 0-13,-2-1 47,0 1-16,-2-1 10,-1 0 63,-1 0-18,-2 0 0,-2 0 235,-1 0-74,-1 0 171,-2-1-114,-1 0 19,-1 0-12,-3-1 29,-2 1-21,-2 0-39,-2 1 34,-2-1-11,-3 1 27,1-1-5,-4 1 62,2 0-66,-1 1-41,1 0-24,0 0-38,0 1-159,0 1 46,1-1-148,0 1 94,1-1-61,0 0 39,3 0-86,0 0 117,2-1 27,1 0 44,1 0-14,1-1 68,1 1-30,1-1 37,2 0-55,-1 0 4,2 0-27,0 0 41,1 1-204,0-1 39,1 1-117,-1-1 106,1 1-62,0 0 44,1 0-74,0 0 72,1 1 65,1-1-4,1 0 5,0 0 82,0-1 49,0 1 57,1-1 31,0 0-31,0 1-27,-1-1 32,0 1 48,0-1-33,-1 1 56,-1-1-51,0 1 27,-1-1 10,0 0-5,-2 1-30,0-1 5,-2 0-51,-2 0 39,-1 0 12,-2 1 16,0-2 5,-3 1-17,0 0-106,0-1 43,-2 0-45,1 0 62,0 0 4,0 0 1,1 0 1,1 0 81,0 1-22,1 0 72,1-1-72,1 1-77,1 0-47,1 0-7,1 0-121,2 1 89,0 0-124,1 1 127,1 0-43,1 0 101,0 1-57,1-1 63,1 1-25,2-1 18,-1 1-41,1-1 27,-1 1-36,1-1 30,-1 0-14,0 0-60,-1-1-6,-1 0-9,0-1 34,0 0 95,-1 1 87,-1-1-60,0 0-23,-1-1-127,-2 1 3,0 0 15,-2 0 97,0-1-22,-2 1 23,0 0-24,0 0 2,0 0 2,0 0-1,0 1 116,2-1-30,0 2 102,1-1-115,1 0-17,1 0-51,1 1 26,0-1 33,1 0 1,1 0 8,0 0-14,2 0-7,1 0 6,1 0-4,0-1-1,0 1-83,1-1-11,-2 0-23,0 0-42,-1 0 94,0 0-33,-1 0 54,-2 0 87,1 0-108,-1 1 92,-1-1-128,-2 0 54,-1 1-62,0 0-4,-1 0-4,1-1 12,-1 1 88,1 0-29,0-1 31,0 1 58,0-1-19,1 0 85,-1 1-23,0-1-62,1 1 11,1-1-71,-1 1-40,2-1-15,0 1 22,0 0 0,0-1-13,1 1-33,1-1 0,-1 1 16,2-1 13,0 0-19,0 1-29,0-1 54,0 0 1,1 0 45,-1 0-66,0 0-43,0 0-41,-1 0 20,0 0-12,-1 0 92,1 1-21,-2 0 29,0 0-1,-2 1-5,0 0-11,-1 0-10,1 0-70,0-1 45,0 1-36,1 0-4,1-1-18,0 0-40,1-1-67,1 0 58,1 0-59,2 0-166,2 0 64,1-2-122,0 1 136,0-1-25,1 0 51,-1 1-44,0 0 189,-1 1 50,1 0 109,-1 1 0,1 0 0</inkml:trace>
  <inkml:trace contextRef="#ctx0" brushRef="#br0" timeOffset="5">169 1369 9502,'-3'-1'392,"3"0"-225,-1 0-13,1 0 10,0-1-29,0 1-3,0 0 18,0-1-15,0 1-25,0-1 12,0 0-27,0 1-35,0-1 68,0 1-63,0-1 81,0 1 101,0 0-29,0 0 103,0 0-103,0 0 97,0 0-78,0 1 93,0-1-123,0 0-14,0 1-48,0-1 84,0 0-13,0 0 68,0 1-95,0-1 201,0 0-86,-1 1 122,1-1-108,-1 1-9,1-1 114,0 1-172,-1 1 34,1-1-282,0 3-6,-1-1 59,1 2 8,0-1 21,-1 1-29,1 0-46,0 0 23,-1 0 20,1 0 23,-1 0-30,1 0 67,-1 0-20,1 0 31,-1 1 10,1-1-11,-1 0 41,1 0-23,-1 0-44,1 0-13,0 1-6,0-2-26,0 2-6,0-2-78,0 1 46,0-1-33,0 0 46,0 0-5,0 0-9,0-1-16,0 0-44,0 1 16,0-2-7,0 1 36,1-1 4,0 0-12,0 0-16,0 1 2,-1-1-10,1 0 12,-1 0 111,1 0-15,-1 0 64,-1 1-98,1 0 7,-1 0-48,0-1 25,-1 1-50,1 0 36,0 0-32,1-1-26,-1 1-7,1-1-16,-1 1 18,1-1 38,0 0 5,0 0-12,0 1 61,1-2-29,-1 1 20,1 0-43,1 0 59,0 0-37,-1-1 55,2 0-67,-1 0-3,0 0 5,0 0 5,1 0-55,-1 0 54,0 0-55,0 0 65,0 0 53,0 0-41,0 0 42,0 0-29,0 0-23,0 0 17,0 0-29,0 0 28,1 0-17,0 0 33,0 0-34,1 0-96,0 0 18,1 0-85,0 0 39,0 0-1,1 0 41,-1 0-2,1 0 88,1 0-47,-1 0 23,0 1 22,1-1 11,-1 1 11,1 0-10,-1 1-27,1-2-6,0 1 17,0 1 8,0-2-89,1 1 80,-1-1-77,0 0 82,0 1-44,0-1 28,-1 0-32,1 0 7,0 0 12,0 0-23,-1 0 1,1 0 6,0 0-8,0-1 14,0 1-62,1-1-18,-1 1-2,1 0 17,-2-1 33,2 0 16,-1 1-24,0 0-34,0 0 41,-1 0-55,1 0 11,-1 0-28,1 0 1,-1 0 1,1 0 89,-1 0-34,0-1 37,0 1-43,0 0 106,0 0-19,-1 0 93,0 0-87,0 0 124,0 0-71,-1 0 116,0 0-74,1 0-51,0 0 0,-1 0-56,1 0-85,0 0 17,0 0-87,0 0 28,0 0-9,0 0 28,-1 0 22,0 0 69,1 0-5,-2 0-20,0 0 0,0 0 102,0 0-11,-1 0 106,1 1-92,-1-1-19,0 0-39,0 0-49,0 0-15,0 0 27,-1 0-4,1 0-52,0 0 5,1 0-104,-1 0 106,0 0 11,0 0 49,1-1-24,-1 1 5,1-1 48,0 1 31,-1-1-5,1 0 42,0 1-64,-1-1 22,1 1-3,0-1-55,0 1 32,0-1-23,0 0 32,0 1-17,0-1 20,0 0-15,0 0 36,-1 1-30,0-1 17,0 1-27,0-1 104,-1 0-17,0 0 95,0 1-1,0-1-31,0 0 38,0 0-67,0 0 34,0-1-67,0 1 48,1 0-190,0-1 48,0 0-127,0 1 134,0 0-69,0-1 78,0 1-80,0 0 37,0 0-42,-1 0 12,1 0-41,-1 0 137,0 0-12,0 1 99,-1-1 19,0 1-40,1 0 66,-1-1-42,0 1-21,0-1-20,0 0-1,0 1-79,0-1 22,0 1-33,0-1 28,0-1 54,0 1-1,0-1 0,0 1 60,0-1 13,0 0-12,0 0-12,0 0 18,0-1-15,-1 0 99,1 1-132,-1-1 0,1 0-45,-1 1 29,1-1-101,0 0 37,0 1-128,0-1 122,0 1-74,0-1 71,0 1-104,0 0 41,0 0 24,0 0-9,1 0 23,-1-1-29,1 1-4,-1 0 22,1 0 58,0 0 25,0 0 4,-1 0-13,1 0-29,0-1-8,0 1 17,0 0-13,-1-1-49,1 1 35,0-1-39,-1 1 31,1-1 16,-1 1-19,0 0 20,0-1 42,0 1-33,0 0 32,0 0 30,0 0 20,0 0 3,0 1-16,0-1-98,0 0 24,0 0-11,0 0 27,0 0-55,0 0 38,0 1-39,0-2 56,0 2 2,0-1-5,0 1-6,0-1-5,-1 0-4,1 1 0,-1 0 3,0 0 1,1-1 0,-1 1-2,1 0-7,-1 1 7,1-1-60,0 0-110,-1 1 26,1-1-79,0 1 131,0-1 51,-1 1-2,0 0 27,1 0 77,-1-1-34,0 1 100,0 0-101,0 0 70,-1 0-59,1 0 75,0 0-49,0 0 50,-1 0-16,1 0 49,0 1-94,1-1-19,-2 0-26,1 0 6,0 0-52,0 0 14,-1 0-99,1 1 42,-1-1-16,0 0 50,-1 0-24,1 0 96,-2 1-54,1-1 46,0 0-50,-1 0 32,0 0-26,0 1 26,0-1 17,0 0-22,0 1 35,0-1-37,0 0 15,0 0-10,0 0 14,0-1-19,0 1-18,-1-1 7,1 1-13,-1-1-22,0 1 34,0-1-36,-1 1 39,1-1 49,-1 1-39,0 0 36,1 0 29,-1 0-54,0 0 57,1 0-68,-1 0 73,1 0-43,0 0 52,0 0-161,0 0 17,0 0-80,1 0 91,-2 0-55,1 0 25,0 0-17,-1 0 20,0 0-10,0 0-11,0 0-31,0 0 67,0 0 40,0 0 18,0 0-27,-1 0 46,0 0-56,0 0 66,0 0 85,0 0-36,0 0 113,0 1-77,1-1-17,0 1-38,0-1 18,2 0-21,-1 0-60,0 0 0,1 0-35,0 0-36,0 0 86,0 0-45,0 0 37,0 0 2,0 0-8,0 0-7,1 0 86,-1 0 0,1 0 18,-1 0-15,1 0 16,0 0-4,0 0 73,-1 1-46,1-1-103,0 0-28,0 1-34,0 0-99,0 0 91,1-1-116,-2 1 120,2-1-43,-1 0 45,0 0-34,0 0 90,0 0 28,-1 1 28,0-1-47,-1 0 1,1 0-43,0 1 47,1-1-27,-1 1-52,0-1 65,1 0-55,-1 1 24,1-1 13,0 0-22,0 0 33,0 0 7,0 0-8,0 1-10,0-1 49,0 0-3,1 0 14,-1 0-22,1 0-44,0 0 7,0 0 6,0 0 8,0-1 4,0 1-5,-1 0 10,0-1-40,0 1 31,0-1-34,0 0 47,0 1-10,0-1 6,0 0-13,0 0-52,1 0-7,-1 0-6,2 0 13,-1 0-149,1 1 44,-1-1-132,1 0 102,0 1-87,-1-1 50,0 1-84,0-1-142,1 1 80,-1 0-117,0-1-336,1 1 438,1 1-1111,0 0 1164,1 1-539,1 2 876,1 2 0,0 0 0</inkml:trace>
  <inkml:trace contextRef="#ctx0" brushRef="#br0" timeOffset="6">322 1362 9502,'0'-4'115,"0"2"29,0 1 58,0 0 24,0 0-86,1 0 30,-1 0-39,2 1-61,0-1-15,0 1 7,1 0-77,1 0 45,-1 0-24,1 0 19,-1 0 14,1 0 49,0 1-51,1 0 24,-1 0 16,2 0-50,1 1 46,0-1-56,0 1-3,1-1-9,1 0 8,-1 1-10,2-1-3,0 0-2,-1 1-13,1-1 57,0 0-22,0 0 20,-1 0 40,0 1-26,-1-1 18,-1 0 57,-1 0-30,-2 0 90,-1 0-72,-1 0 61,-1-1-77,0 1 44,-2-1-44,-1 1 41,-2 0-11,-2 0 32,0 0-72,-1 0 10,-1 0-17,0-1 14,-1 1-75,0 0 22,-2 0-86,0 0-31,-1 0 14,0 0-61,-1 0 94,-1 0-38,-1 0 62,0-1-22,0 1-2,1-1 144,0 0-55,1 1 118,1-1-28,1 0-60,1 1 6,0-1-64,1 1-166,2-1 37,0 0-101,2 0 37,1 0 72,1 0-43,2 0 23,0 0 3,1 0 25,1 0-20,3 0 84,1 0-86,1 0 49,3-1-18,0 1 8,2-1 34,1 0 12,1 1 18,1-1 43,1 1-29,-1 0 94,1-1-67,0 1 89,0 0-93,-1 0 52,1 0-35,-1 1 21,0-1-19,-1 1 23,-1 0-48,-2 1 60,-1-1-36,-2 1 3,-1-1 0,-1 0-5,-2 0-56,-1 0 38,-1-1-39,-2 1 111,-1 0-52,-2 0 53,-2 0-65,-2 0-45,-1 0-6,-2 0-5,0 1-53,-2-1 25,0 1-2,-1-1 2,-2 1-15,0-1 2,1 1-67,-1-1 58,2 0 88,0 0 34,1 0 19,2-1 34,1 1-102,0-1 49,2 1-62,2-1 87,0 0-20,3 0 89,1 0-84,1 0-93,1 0-22,3 0-69,4 0-30,2 1 47,2-1-71,3 1 90,1 0-59,2 0 22,-2 0 1,2 0 45,0 1 21,0-1 28,-2 1-96,0 0 196,-2 0-68,0 1 173,-3-1-120,-1 0 82,-3 0-57,-1-1 85,-1 0 44,-3 0-44,-1 0 45,-2-1-65,-2 0 49,-3 0-35,-2 0 72,-1 0-94,-1-1 8,0 1-41,-1-1 2,0 0-57,-1 1-9,0-1-15,0 0 32,-1 0-123,0 0 35,-1 0-115,0 0-46,1 0 84,-1 0-94,2 0 83,1-1 38,2 1 26,1-1 11,2 1-57,1 0-6,3 0-59,0 0 63,2 0-112,1 1 61,1-1-104,1 1 116,2-1-74,2 1 81,2 0-105,0 0 40,2 0 25,0 1-13,2 0 7,0 0 136,1 0-58,0 1 158,2-1 39,-1 2-45,0-2 50,0 1-71,0 0 179,-1-1-53,-2 0 156,1 1-161,-2 0 77,-1-1-79,-2 0 89,-2 0-127,0 0 13,-3-1 9,0 1 39,-4-1 6,0 1-35,-5-1-109,-1 0 33,-2 0-40,-1 0 55,0 0-28,-2 0 15,0 0-33,-1 0 33,-2 0-85,0-1 21,0 0-68,-2 0-2,3 0 60,-1-1-19,2 0 61,1 1 15,2-1-38,2 1 26,2-1-40,2 1 26,2 0-14,2 0 0,2 0-198,2 0 39,4 0-119,3-1 105,3 1-56,2 0 34,2-1-53,1 1 13,0 0 62,2 0-81,-1 1 88,0-1 28,0 1 71,0 0-14,-1 0 56,0 0-51,-3 0 11,-1 0 17,-4 0 116,-1 0 13,-2 0 99,-3 0-82,-1 0 167,-1-1-49,-2 1 126,-2-2-65,-3 1-105,-2-2 44,-3 1-59,-2 0-100,-3 0-33,1-1-18,-4 1-286,1 0 147,-2 0-208,0 0 179,-1 0-68,-1-1 46,2 0-71,1 0 46,3 0 153,2 0-56,3 0 89,2 1 73,1 0-35,3 1 100,1 0-115,1 0-92,2 0 6,1 1-21,2-1-176,2 1 72,2 0-155,3 0 131,1 0 8,1 0 30,2 1-49,1-1 25,0 1 79,1-1-41,0 1 68,1-1 161,0 1-53,0 0 120,-1-1 131,0 1-127,-2-1 182,0 0-177,-2 1 218,-2-1-109,-1 0 190,-3 0-185,-1-1 173,-2 1-109,-2-1 139,-2-1-118,-3 1-189,-2 0-19,-5-1-80,-1 1-22,-3-1 51,-2 1 14,0 0-2,0 1-48,-2-1 10,2 1-84,-2 0-160,1 0 75,0-1-155,0 1 169,2-1-107,2 1 81,2-1-110,2 0 90,2 0 0,2 1 61,1-1-22,2 1-156,1 0-73,1 0-38,2 0 14,0 0 176,4 0-23,1 0-12,1 0 21,2 1 2,1-1 35,1 0 157,-1 0-39,1 0 116,0 0 126,0-1-65,0 0 127,0 0-165,0 0 148,1 0-92,0 0 160,0 0-147,0 1 31,0-1-64,-2 0 87,1 0-177,-2 1 42,-2-1-137,-1 1 84,-3 0-33,-1 0 24,-2 0 3,-1 0-35,-4 0 122,-2 0-38,-3 0 37,-2 0 26,0 0-71,-2 0 32,1 0-106,-3-1 38,1 1-42,-2-2 72,0 1-62,0-1-7,0 0-10,2 0 16,2-1 191,1 1-31,2 0 114,3 0-136,1 0-60,2 1-34,1 0-24,2 1-179,2-1 57,2 1-146,4 0 45,2 0 21,4 1-24,2 0 5,1 0 81,3 0-10,1 1-10,0-1 38,1 2 49,0-2 83,0 1-45,-1 0 144,0 0-128,0 0 158,-1 0-98,-1 0 15,-1-1-27,0 0 26,-3 1 14,0-1 20,-3 0-18,-1 0-7,-2 0-6,-2-1-36,-2 1 48,-2-1 72,-3 0-7,-2 1 93,-6-1-117,0-1 2,-3 1-67,-2 0 12,0-1-137,-3 0 43,1 0-125,-2-1-5,1 1 40,0 0-68,0 0 133,3 0 25,0 0 48,4 1-21,0-1-10,3 1-80,2 0 12,1 0-35,1 0-26,2 0-5,2 0-44,1 0 52,3 0-38,4 0 53,2 0 8,4 0-66,2 0 36,1 0-12,2 0-13,1 0 108,0 0-76,1-1 61,0 1-74,-1 0 130,-3-1-33,0 1 92,-4-1 113,-2 1-59,-3-1 106,-2 1-98,-3 0 272,-1 0-91,-1 0 202,-2 0-211,-2-1-79,-2 1-67,-3-1 33,-1 1-160,-2-1 75,-1 1-128,-3-1 116,0 0-94,-2 0 88,0 0-105,-1-1-125,1 1 43,1-1-129,1 0 105,2 1 193,1-1-13,2 1 113,2 1-143,1-1-64,2 1-17,1-1 18,2 1-130,2 0 46,2 0-127,3 0 100,2 0 15,4 0-12,2 0 27,1 0 17,2 0 37,1 0 17,1 0-92,-1 0 192,0 0-91,-2 0 180,-2 0 96,-1 0-61,-3 0 104,-1 0-113,-2 1 93,-1-1-52,-2 1 89,-2 0-85,0 1 60,-2-1-28,-2 0 45,-1 0-120,-2 0 4,0 0-67,-2 0 54,-1 0-58,0 0-9,-1 0-6,0 0-5,-1 0-193,-2 0 36,0 0-146,-2 0-100,0 0 138,-2 0-151,1-1 173,-2 1 4,4-1 90,0 0-75,3 0 197,1 0-66,3 0 135,1 1-110,1 0-75,2 0-64,2 1 4,1-1-14,3 2 54,3-1 25,4 0 13,2 0-17,2 0-25,2-1-21,0 1-18,2-1 206,-1 0-78,0 0 141,-1 0 75,-1-1-51,-2 1 103,-2 0-106,-1 0 127,-2-1-59,-2 1 114,-3 0-116,0-1 1,-2 1-69,-1 0 61,-2 0-149,-2 0 103,-1 0-97,-3 1 84,-1 0-229,-3 0 38,-1 0-142,-2 0-85,-2-1-78,-2 0-84,-1 0 22,-2-1-105,0 0 164,-1 0-175,2-1 201,1 0 411,4 0-29,0 0 241,4 0-37,1 0-144,3 1 82,1 0-118,2 0 10,1 0-74,4 0-127,1 0-38,5 2-93,2-1 189,4 0-178,0 0 105,3-1-182,-1 1 79,1 0 98,0 0-84,1 0 94,-1 0 57,0 0 38,-1 0 110,1 1-117,-3-1 256,0 0-114,-2 0 204,-2 0-44,-3 0-59,-1 0 24,-1-1 142,-3 1-116,-1-1 142,-2 1-122,-4-1-35,-2 1-1,-2 0-40,-3 0-23,0 0-128,-2 0 8,0 0-78,-1 1 88,0-1-236,0 0 94,0 0-177,2 0 156,0 0 64,3 0 49,0 0-21,2 0-36,1 0-21,3 0-1,0 1-63,2-1 55,1 0-99,2 0 96,1 1-96,3-1 75,2 0-85,4-1 89,2 1 55,3-1 9,0 0 28,2 0-44,-1 0 35,3 0-29,-2 0 5,0 0 44,0 0 4,-2 0 23,-2 0 59,0 0-52,-3 0 29,0 1 2,-2 0 35,-2 1-14,-1-1 79,-2 0-100,-1 1 17,-1-1-54,-2 0 5,-2 1 0,-2-1-5,-1 0 8,-3 1 6,-1-1-75,0 0 14,-1-1-82,-1 0-65,0 1 29,0-1-87,0 0 110,1 0-35,1 0 74,-1 0-20,1 0 12,1 0-16,1 0-10,1 0-2,2-1-4,0 1 37,2 0-39,1 0 37,1 0-57,2 0 45,0 0-34,3 0 96,3 0 12,2 0 5,1 0-10,3 0 24,1-1 25,1 1-1,-1-1-13,1 1-3,-1-1 25,0 1 0,-2 0 199,-1-1-112,-1 1 162,-1 0-107,-1 0 21,-1 0-38,-1 1 60,-2-1-152,0 1 72,-2 0-97,0 0 58,-2-1-47,-1 1-25,-1-1-3,-2 0 21,-3 0-86,-1 0 31,-2 0-135,0 0-1,-3 0 8,0 0-35,-1 0 74,1 0-244,0 0 78,2 0-156,0 0 102,2 0 97,0 1-45,2-1 94,1 0 50,2 0 83,1 1-29,1 0-16,1 0 107,2-1-30,2 1 140,3-1 67,2 0-73,2 0 85,2 0-86,1 0-89,1-1 26,0-1-57,2 0-33,-1 0 16,-1-1-15,-1 1 43,-1-2 75,-2 2-5,-2-1-1,-1 0 58,-2 0-110,-2 1 55,-2-1-82,0 0-43,-2 1-27,-1 0 16,-2-1 19,-1 2-83,-1-1 37,-1 0-126,-1 1 62,1 0 47,0 0 18,-1 0 10,2 1 81,-1 0-68,1 0 39,0 0-61,1 0 63,1 0-54,0 0 80,1 0-102,1 1 29,1-1-18,1 1 70,0-1-23,1 0 39,2 0-155,2 0 31,1 0-107,1 0 90,1 0-34,-1-1 15,2 0 9,-1 0-16,1 0 55,-1 0-20,0-1 16,-1 0 52,0 1 18,-1 0 3,-1 0-17,-1 0 173,-1 0-47,-2 0 150,0-1 54,-2 1-89,-2 0 90,-2 0-106,-2 0 18,-1 0-20,0 1 72,-1-1-64,0 0-78,0 1-17,-1-1-52,0 1-130,1 0 66,0 0-114,1 0 97,1-1 6,1 1-7,3 0-11,-1 0-32,2 0-9,1 0 27,2 0-72,1 0 44,2 0-16,2-1 21,1 1-12,2-1 59,0 1-55,2-1 50,0 0 2,1 0-10,-1 0-18,-1-1 41,0 1-45,0-1 41,-2 0 66,-1 0-10,-1 0 84,-2 0-87,-2 0 233,0 1-99,-3-2 178,-1 2-125,-1-1-16,-3 0 0,-2 1-18,0 0-37,-1 0-15,0 0-39,1 1 82,2 0-5,1 0 13,1 0-15,1 0-76,1 0 17,1 0-25,2 0-91,1 0 24,4 0-114,0-1 114,2 1-367,-1 0 142,0 0-259,-1-1-509,-1 1 233,0 1-433,-3-1 487,0 3 379,-3 0 145,-1 3 164,-5 2 0,0 1 0</inkml:trace>
  <inkml:trace contextRef="#ctx0" brushRef="#br0" timeOffset="7">158 1663 9502,'0'-3'-1075,"0"1"1003,0 1 72,0 0 0,0-1 64,0 1 28,0-1 68,0 1 78,-1 0-35,1-1 51,-1 0-96,1 0 103,-1 0-69,0 0 100,1-1-110,0 1 10,0 0-53,-1-1 19,1 0-57,0 1-16,0-1-9,0 1 12,0-1-2,0 1-30,0 0 12,0 0-29,0-1 75,1 1-42,-1 0 41,1 0 67,-1 0 2,1 0 62,-1 0-86,0 0 178,0 1-67,0-1 114,0 1 68,0-1-122,0 1 83,0 0-100,-1 0-54,1 1 14,-1-1-66,1 1 37,-1 0-48,0 0 16,0 0-25,0 0-24,0 0-26,0 1 12,0 0-17,-1 1-47,1 0-25,-1 1 11,0-1-57,1 2 46,-1-1 0,0 0 16,1 1-86,0 0 27,-1 0-129,2 0 63,-1 0 0,0 1 34,0-1-8,1 1-40,-1 0 0,0-1-60,-1 1 62,1 1-22,0-1 49,0 0-10,1-1 32,-1 2 9,1-2-7,0 1-2,0-1 69,0 0 21,0 0 11,0-1 41,0 0-44,0 1 1,-1-2 5,1 1-29,-1-1-2,0 0 9,0 0-8,0 0-39,0 0 38,1-1-34,-1 1-19,1 0-19,-1-1-4,1 1 16,0-1-18,-1 1-10,1 0-21,0 0-34,0 0 24,0 0 9,0 0-11,1-1 10,-1 1 16,1-1-25,-1 0 35,2 0 58,-2 0-47,1 0 47,0-1 30,0 0-14,0 0 76,-1 1-71,1-1 39,-1 0-21,1 0 12,0 0-17,-1 0-25,1 0 3,-1 0-39,1 0-25,-1 0-51,1 0 35,0 0-6,-1 0 59,1 1-36,-1-1 93,0 0 7,1 0 18,0 1-17,0-1 20,-1 0-5,2 0 79,-1 0-52,1 0-31,0 0-9,-1 0-24,0 0-43,1 0-21,0 0-2,-1 0 11,0 0-9,1 0-17,-1 0-23,1 0 43,0 0 13,0 0 32,0 1-62,1-1 35,0 1-41,-1-1 40,1 1-42,0-1 32,0 0-21,0 1 29,1 0-43,-1-1 31,1 1-34,0-1 17,0 0 16,0 0-23,1 0 25,0 0 42,1 0-31,0 0 32,-1 0-45,1 0 1,1 0 0,-1 0 5,1 0-78,-1 1 19,1-1-69,-1 0 70,0 1-51,0-1 13,0 0 0,0 1 36,0-1 36,-1 1 7,0-1 49,1 0 5,-1 1 17,0-1-21,0 0 8,0 0 21,0 0 8,-1 0 5,1 0-65,0 0 26,0 0-14,0 0 35,1 0-85,-1 0 18,1 0-31,0 0-58,0 0 24,1 0-12,-1 0-31,0 0 32,1 1-52,0-1 21,0 1-27,-1-1 17,2 0 17,-2 0-18,2 1 84,-1-1-33,1 0 28,-1 0-36,1 1 23,0-1-22,0 0 23,0 0-74,0 0 49,0 1-54,0-1 64,-1 0-3,0 1 3,-1 0 2,0-1 87,-1 1-26,-1-1 83,1 1-88,-1-1 86,1 0-62,-2 1 87,1 0-88,0-1 59,0 0-87,-1 0 70,1 0-107,0 1 19,0-1-25,0 0 40,1 0-99,-1 0 33,0 0-123,0 0 72,-1 0 36,0 0 9,0 0 40,0 0 40,-1 0 29,1 0-13,-2 0-5,1 0 75,0 0-17,0 0 100,-1 0-14,0 0-40,1 0 47,-1 0-50,1-1-68,0 1-11,0 0-37,0 0-80,1 0 44,-1 0-97,1 0 103,-1 0-127,1 0 81,-1 0-106,0 0 69,1 0 26,-1 0 25,0 0-18,0-1 154,0 0-62,-1 1 133,1-1-117,-1 1 74,0-1-33,0 1 11,0-1 34,0 1-79,0 0 28,-1 0 9,1 0-4,0 0 21,0 0-10,-1 0-12,1-1 48,-1 1-40,1-1 39,0 0-13,-1 0 15,1-1 3,0 1 50,1 0-29,-1 0 1,-1-1 4,1 1 0,0 0 27,-1 0-2,1-1-3,-1 1-25,0 0-6,0 0 87,0-1-75,0 0 44,0 0-57,0 1-9,0-1-26,0-1 33,0 1-30,0-1 41,0 0-72,0 0-21,0 1-9,0-1 76,0 0 8,0 0 48,0 1-70,0-1-18,0 1 10,0 0-1,0 0 9,0 0-33,0 0-31,0 0 6,0 1-101,0-1 77,0 0-102,0 0 98,0 0-117,0 0 71,0 0-90,0 0 10,0-1 42,0 1-68,0-1 92,0 1 44,0 0 13,0-1 35,0 1-57,0-1 54,0 0 23,0 0 11,0 0-28,0 0-31,0 0-17,0 0 39,0 0-79,1 0 9,-1 1-23,0-1-63,1 1 68,-1 0-83,1 0 81,-1 0-106,0 0 63,0 1-119,1-1 108,-1 1-12,0-1 68,1 0-22,-1 1 111,0-1-32,0 1 100,0-1-94,1 0 106,-1 1-67,0-1 103,0 1-49,0 0-51,0 0 14,0-1-63,0 1 45,0 0-31,0 0 41,0 1-28,0-1-58,0 1-36,0-1-8,0 1-114,0-1 143,0 1-91,-1 0 93,1-1 23,0 1-31,-1-1 70,0 1-1,0-1 15,1 1-14,-1 0 32,0-1-52,0 1 57,0-1-53,-1 1 85,0 0 2,0 0 73,0-1-26,0 1-50,0 0 14,0 0-62,0-1-51,0 1-31,0 0 7,-1 0-53,1 0 52,0-1-11,-1 1 2,1 0 3,-1 0 25,1 0-36,-1 0 32,-1 0 16,1 0-44,0 0 33,-1 0 20,1 0 36,-1 0 3,-1 0-12,1 0 5,0 0 10,0 0 14,-1 0-18,1 0-23,0 0-12,1 0 16,-1 0-52,0 0 41,1 0-41,-1 0 45,1 0-12,-1 0 6,0 0-7,0 0-2,0 0 0,-1 0-4,1 0-3,-1 0 12,1 0-9,0 0 9,0 0-2,-1 0-1,2 0 5,-1 0-4,0 0 22,1 0-17,-1 0 17,1 0-20,-1 0 19,1 0-14,-1 0 17,0 0-61,0 1-10,-1-1-2,0 0 9,0 1 30,0-1 5,0 1-8,0-1-52,1 0 43,-1 0-51,0 1 61,1-1 19,-1 0-15,1 0 10,-1 0-20,1 0 47,0 0-32,0 0 40,0 0-12,0 0-22,0 0 26,0 0-24,-1 0-3,0 0 7,0 0-5,0 1 58,0-1 9,0 1 12,-1 0-17,1-1-101,1 1 36,-1 0-40,0-1 59,1 1-78,0-1-16,-1 1-11,1-1-43,1 1 108,-1-1-53,1 0 60,-1 0 50,1 0-39,0 1 31,0-1 18,0 0 10,0 0 14,0 0-10,0 0-55,1 0 11,-1 0-1,1 0 22,-1 0-83,1 0 14,-1 0-27,1 0-45,0 0 33,1 0-14,-1 0 53,1 0 23,0 0 30,-1 0-53,1 0 50,0 0-5,-1-1 17,1 1-17,0 0-14,-1 0-10,0-1 15,1 1 1,-1 0-28,1-1 35,-1 1-29,1-1-35,-1 1 35,0-1-46,1 1 60,-1-1 19,0 1-26,0-1 19,0 0 15,0 0 16,-1 1 3,0-1-11,1 1 5,-1-1 10,1 1 14,-1 0-15,1 0 0,-1 0-24,0 0 32,0 0 5,1 0-13,-1 0 14,1 0-24,-1 0-37,1 0 26,-1 0-26,1 0-12,-1 0-10,1 0-8,0 0 14,0 0-112,-1 0 36,1 0-101,0 0 75,0 1-54,0-1 28,0 0-55,0 0 45,0 0-1,0 0 39,0 1-24,0-1-13,0 0-8,0 0-50,0 0-265,0 1 84,0-1-173,0 2 202,0-1-251,1 0 136,0 1-191,1-1 269,-1 1-329,1 0 168,0 1-65,1-1 309,-1 1 317,2 1 0,0-1 0</inkml:trace>
  <inkml:trace contextRef="#ctx0" brushRef="#br0" timeOffset="8">134 1887 9502,'0'-2'33,"0"0"33,0 1 164,0 0-32,0 0 85,0 1-46,0-2 4,0 2-44,-1-1 2,1 0-1,0 1 26,0-1-15,0 1-15,0-1 81,0 1-108,0-1 108,0 1 37,-1-1-135,1 1 243,0-1-216,-1 0 91,1 1 89,0-1 212,0 1-177,0 0 10,-1 1-375,1 1-53,0 0 44,0 0-47,0 0 10,0 0-30,0 0 25,0 0-7,0-1 48,0 1-42,0 0 67,0 0-7,0 0 10,0 0-11,0 0 18,0 0-21,1 1 19,-1-1-25,0 1-3,0-1 6,0 1-6,0 0-39,0 0-10,0 0 5,0 0 5,0 0-20,0 1-31,0-1-1,0 1-47,0-1 56,-1 1-22,1-1 21,0 1-5,0-2 37,-1 2-45,1-1 64,0-1-24,0 1 24,0 0-23,0 0 36,0 0-25,0-1 25,0 1-26,0 0 49,-1-1-26,1 1 32,0-1-43,0 1-5,-1-1 6,1 0-2,0 1-52,0-1-17,0 0-4,0-1 15,0 1 29,0 0 14,0-1-22,1 1 28,-1-1-15,0 1 10,1 0-17,-1-1 21,1 0-17,-1 0 17,1 1-26,-1-1 0,1 0 0,-1 0 4,1 0 22,-1 0-8,1 0 13,0 0-7,-1 0-2,0 1-1,1-1-6,-1 1-63,1-1-18,-1 1-6,0-1 15,1 1 19,-1-1 30,1 1-33,-1-1 32,0 1-8,1-1 3,-1 0-13,1 1 69,-1-1-55,0 0 56,1-1-68,0 1 92,-1 0-20,1-1 81,-1 1 2,0-1-61,1 1 31,0-1-75,-1 1-39,1-1 28,-1 1-28,1 0 8,-1 0 33,1 0-36,-1 0 35,1-1-31,0 1 13,-1 0-19,1 0 7,-1 0-6,1 0-8,-1 0 5,1 0 2,0-1 13,-1 1-10,1-1 9,0 1 73,1-1 21,-1 0 10,1 1 38,0-1-101,0 0 39,0 0-44,1 0-19,-1 0 22,0 0-8,0 0-7,0 0 23,0 0-26,-1 0 30,1 0-8,0 0 2,0 0-4,-1 0-16,1 0 51,-1 0-45,1 0 46,0 0-53,0 0 11,0-1-2,0 1 5,1 0-31,0-1 22,0 1-21,1-1 32,-1 1 27,1-1-22,0 1 15,0-1-39,0 0 6,0 1-9,0-1 8,0 1-54,0-1-24,1 1 5,0-1-46,0 1 47,0-1-13,1 1 17,-1-1-23,0 1-12,0 0-26,0-1 33,0 1 33,-1 0 23,0 0-27,1 0 71,-2 0-1,1 0 17,0 0-16,0 0-1,0 0 24,0 0-4,0 0 70,0 0-62,0 0 67,0 0-62,0 0-10,1 0-31,-1 0 17,1 0 10,0 0-107,-1 0 19,1 0-109,1-1 37,-1 1-6,0 0 30,-1-1 21,2 1 68,-2 0-8,1 0 1,-1 0 49,0 0-67,0 0 66,0 0-73,0 0 81,0 0-11,0 1 68,0-1-7,0 0 3,0 0-9,0 0-22,1 0-65,0 0 10,-1 0-15,1 0 30,0 0-52,-1 0-21,0 0-11,0 0-33,0 0 78,0 0-31,0 0 31,-1 0 9,1 0-17,0 0 13,0 0-16,-1 0 40,1 0-31,0 0 31,1 0 6,-1 0-22,0 0 34,1 0-37,-1 0-7,1 0 5,-1 0-9,0 0-44,1 0 41,-1 1-45,0-1 57,0 0 62,-1 1-49,0-1 45,0 1-62,0-1 73,0 0-51,0 1 57,0-1-72,0 1 8,0-1-3,0 1 20,1-1-91,-1 0-6,1 1-17,0-1-20,-1 0 58,1 0-11,0 1 13,0-1 76,-1 0-33,1 0 20,-2 0-41,1 0 114,-1 0-15,0 1 114,-1-1-53,0 0 20,0 0-62,0 0 21,0 0-89,0 0 47,0 0-34,0 0-38,1 0-30,-1 0 6,1 0 10,-1 0-30,1 0 13,0 0-102,0 0 88,1 0-11,-1 0 56,0 0-26,1 0 60,-1 0-3,1 0 12,-1 1-6,1-1-30,0 0-3,-1 0 17,0 0-45,0 0 38,0 0-35,-1 0 55,1 0 10,-1 0-8,0 0 7,0 0-32,0 0 76,0 0 13,0-1 10,-1 1-10,1-1-72,0 1 14,0-1-10,-1 0-16,1 1 13,0-1-4,-1 1 58,1-1 25,-1 1-11,1-1-8,0 1-2,-1-1 4,1 0 7,-1 0-21,1-1 3,-1 1-21,1 0 34,0-1-78,-1 1 36,1-1-29,0 1 44,-1-1 51,1 1-35,0 0 32,-1-1 14,0 1-45,1-1 39,-1 0-61,1 1-22,-1-1 12,1 1-12,-1-1-37,1 0 48,0 0-45,-1 1 75,1-1-133,0 0 29,0 0-127,0 1 118,-1-1-37,1 1 29,-1-1 1,1 0 57,-1 1 10,1-1 36,-1 1-60,1-1 90,0 0-14,-1 0 95,1 0-48,0 0 0,0 0-37,-1-1 9,1 2-69,-1-2 53,0 1-47,0 0 53,0 0-73,0-1 6,0 1-22,0 0-26,0-1 32,0 1-17,0 0 16,0 0 85,0 0 19,0-1-4,0 1-12,0 1-25,0-1-17,0 1 35,0-1-47,0 0 20,0 1-17,0-1 25,0 0-63,0 0 56,0 0-54,1 0-26,-1-1 10,1 1-85,-1-1 84,1 1-47,0-1 36,-1 0-27,1 1 21,-1 0 20,0 0 18,0 0-19,0 1 74,0 0-55,0 0 60,0 0-63,-1 1-10,1-1 11,0 0-2,0 1-47,0-1 49,0 1-50,0-1 58,0 1-28,0-1 15,0 0-19,0 0 52,0 0-22,0 0 17,0 0-30,0 0 56,0 0 19,0 0 8,0 1-16,-1-1-1,1 0 11,0 1 21,-1-1 41,0 0-69,0 1 31,0-1-38,-1 1-41,1-1 39,0 1-38,-1 0-44,0-1 11,0 1-71,1-1 76,-1 1-69,0-1 89,0 1-70,1-1 76,-1 1 23,0-1-17,0 1 14,1 0 49,-1-1 9,0 1 16,0-1-16,0 1-48,-1-1-11,1 1 32,-1 0-69,0-1 42,0 1-25,1 0 40,-2 0-50,2 0-22,-1-1-15,0 1 5,0 0 33,0 0-2,0-1-7,0 1 1,0 0 16,0 0-15,0 0 12,1-1 0,-1 1 2,0-1 6,1 1-51,-2-1-10,2 0-3,-1 0 11,-1 1 13,1-1 18,-1 0-22,0 0 64,0 0 11,-1 0-6,1 1-7,0-1 47,-1 0-14,1 0 83,-1 1-48,1-2-26,-1 1-17,0 1-16,0-1-63,1 0 3,-1 0-3,0 0 10,0 0 39,0 0 1,1-1-21,-1 1 23,0 0-19,0 0 13,0 0-32,0 1 64,0-1-52,0 0 52,0 0-17,0 0-15,0 1 30,1-1-30,-1 1-66,1-1-22,-1 1-2,1-1 17,-1 1-23,1 0 18,0-1-96,-1 1 77,1 0-3,0 0 44,0 0-13,-1 0 71,1-1-64,-1 1 61,0 0 54,0-1-16,0 1 111,0 0-115,0 0 121,0-1-86,0 1 103,0 0-60,0 0-7,0 0-36,0-1 22,0 1-153,1 0 44,0-1-108,0 1 100,-1 0-105,2 0 70,-2 0-103,2 0 78,-1 0-27,-1 0 41,1 0-5,0 0 88,0 0-45,0 0 56,1 0-82,-1 0 143,0 0-29,0 0 121,1 0-72,0 0 6,0 0-34,1 0-22,-1-1-43,0 1 0,0 0 5,1 0-29,-1-1 6,0 1-19,1 0 7,-2 0 14,1 0 6,0 0-14,-1 0-3,1 0 53,-1 1-54,2-1 51,-1 1-91,1 0 44,0 0-35,1 0 47,-1-1-87,1 1 17,-1-1-80,1 1 29,-1-1-11,0 1 40,1-1-3,0 1 67,-1-1-29,0 1 22,1-1-37,-1 0 61,1 1-52,-1-1 51,1 0 13,-1 0-36,1 1 54,-1-1-63,0 1 26,-1-1-17,1 1 23,-1-1 26,-1 1-24,1 0 29,-2 0-38,1 0 78,0 0-12,0 0 73,1 0-80,-1 0 12,1-1-53,-1 1 15,2-1-54,-1 0-3,0 0-3,0 0 31,1 0-119,-2 0 37,1 0-141,0 0 125,0 0 15,0-1 45,0 0 10,0-1 7,1 0-8,-1 0 3,2 1-18,-1-1-312,2 0 81,0 1-208,-1 0-466,1 1 245,1-1-368,0 2 615,2 0 230,0 1 229,1 2 0,1 1 0</inkml:trace>
  <inkml:trace contextRef="#ctx0" brushRef="#br0" timeOffset="9">462 1943 9502,'16'0'0,"-8"-1"17,-1 1 5,-1-1 72,0 1 40,-1-1 60,-1 0-14,0 0-9,-1-1 82,-2 1-16,1 0 96,-2 0 50,0-1-70,0 0 40,-2 1-91,-2-1-18,0 1-9,-2 0-29,-2 0-27,-1 0 33,-1 0-20,-2 0 86,-1 1-130,0-1-7,-2 0-57,0 1 11,-1-1-13,0-1 51,-1 1-46,0-1 58,1 0-5,1 0-6,0 0 6,1-1-48,2 1 19,2 0-25,2 1 14,1-1-43,3 0-37,0 1 27,2 1-309,0-1 228,3 0-261,1 1 53,3 0 62,0 0-124,3 0 113,2 0-72,1 0 49,1 0-84,2 0 64,0 0 40,3 0 20,-2 0 18,3 0 147,-1 0-63,0 1 132,0 0-110,0 0 77,-2 1-49,0 0 70,-3-1 86,-1 1-25,-2-1 55,-1 1-63,-1-1-7,-2 0 9,-2 0 5,0 0 17,-2 0-22,0-1-10,-1 0-16,-1 0 18,-2 0-42,0 0 43,-2 0-9,-2 0 11,0 0-1,-3-1-7,0 0 1,-1 1-18,-2-1 25,0 0-16,-2 0 28,0 1-9,-1 0 25,-1 0-125,1 0 17,-2 1-86,2 0 82,-2 0-56,3 0 32,0 0-16,3 0-68,-1 0 58,4 0-73,0 0 57,2-1-52,1 0 68,2 0-36,1 1-85,2-1 44,2 0-132,2 0 40,4 0 32,3 0-42,3 0 97,2 0-25,2-1 58,1 0-24,2 0 73,0 0-53,0-1 62,0 1-77,1-1 94,-1 0-24,0 0 97,-2 0-82,-1 0-14,-3 0-34,-2 0-4,-2 0 70,-3 1-27,-2-1 32,-2 0-38,-1 1 196,-1-1-34,-2 0 128,-1 0 29,-3 0-101,-2 0 85,-1 1-92,-3-1 28,-1 1-37,-2 0 75,0 0-108,-2 1-23,1-1-75,-2 1 42,1 0-197,0 0 109,-1 0-153,1 0 70,0-1 65,-1 1-53,1-2 79,1 1-93,1 0 107,1-1-89,1 0 81,1 1 74,3 0 0,0 0 77,3 0-128,1 1 27,3-1-54,1 1-47,2 1 30,5 0-96,0 0 92,2 1-116,1-1 68,1 0-129,0 0 41,0 0 55,2-1-20,-1 0 34,0 0 30,0 0-66,0 0 79,-1 0-68,2 0 87,-1-2 0,1 1 22,-2-1 125,-1 1-78,-1 0 128,-2 0-129,-2 0 104,-2 1-21,-1-1 66,-2 1 23,-2 1-113,-4-1 21,-1 2-119,-4-1 67,1 1-60,-2-1 80,-1 1-86,0-1 13,-2 0-31,0 0 1,1 0 53,-1-1-29,0 0 21,1 0 25,0 0-16,0 0 22,0 0 90,2 0-31,0 0 115,3 1-95,1 0-204,2 0 4,1 0-130,2 1 109,1 0-65,2-1 50,1 2-95,2-1-15,3 0 42,2 0-53,2 0 69,1-1-23,3 1 4,0-1-31,2 0 117,-1 0-40,3 1 90,-2-1-98,2-1 100,-2 1-5,0 0 63,-1 0-30,-2 0 4,-2 0-13,-1 0 22,-3 0 36,-2 0-64,-1-1 31,-1 1-35,-3 0 65,0 0 1,-3-1 61,-1 1 40,-3-1-33,-1 1 70,-2-1-110,-1 0 133,-1 0-89,0 0 103,-1 0-63,0 0 14,0 0-54,0 0 36,0 1-73,0-1-53,1 0-34,0 0 14,1 1-42,2-1 61,0 0-15,2 1-76,1-1-43,1 1-39,2 0-47,0 1-170,2-1 65,1 1-130,1-1 167,2 1 47,3 1 62,1-1-8,3 0 127,2 0 0,1 1 66,1-1-93,1 0 77,1 0-59,-1 0 109,0 0-81,0 0 30,-1-1-69,0 0 79,-1 0-75,-1 0 77,-2-1-68,-1 1 26,-2-1-32,-2 0 3,-1 0 43,-2 0 36,-3 0-2,-1 0-4,-4 0 72,-1 0-30,-3 0 101,-1 0-47,-2 0-1,-1 0-35,-3 0 16,1 0-129,-3 0 73,1 0-69,0 0 94,1 0-21,2-1 13,0 1-17,2-1 31,2 0 8,1 0 2,2 1-3,2-1-99,2 1-10,1 0-11,1 0-247,2 0 106,1 0-171,3 0 134,1 0 70,2 0 3,2 0 25,0 0 25,2 0 10,1 1 17,1-1-60,1 1 156,1-1-70,1 1 158,-1 0-118,1 0 128,-2 0-70,0 0 92,-1 0 0,0 0-63,-3 0 79,-2 0-96,-1 0-45,-3 0-78,0-1 13,-2 0 111,-2 0 43,-2 1 78,-4-1-58,-1 0-2,-2 0-41,-1 0-12,-2 0-55,-1 1 18,-1-1-15,-3 1-97,0-1 27,-1 1-100,0-1 115,2 0 137,2 0 21,0 0 96,4 0-109,0 0-123,2 1-25,2-1-105,1 1 14,2 0 16,2 1-16,0-1 79,1 1-80,2 0 60,1 0-82,2 0-69,2 0 26,2-1-54,1 0 44,1 0 35,2 1-25,1-2-4,0 1 0,3-1 187,-2 0-19,2 0 130,-2 0-27,-1 0-62,0 0 58,-2 0-87,-1 0 74,-1 0-34,-2 0 34,-2-1-9,-1 1-36,-2-1 2,-1 1-19,-3-1 6,-1 1-20,-5 0-1,-1 0 22,-2 0-25,-1 0 25,0 0-34,-2 0 13,0 0-3,0 0 9,0 0 96,1 1-25,1-1 84,0 0-35,1 0 16,0 0-46,2 0 6,-1 1-90,2-1 43,0 1-36,1 1 63,1-1-132,1 1 45,1-1-113,0 2-132,2-1 62,0-1-115,1 2 123,1-1 21,0-1 5,3 1-22,0-1 140,2 0-19,2-1 115,0 1-84,2-1 69,-1 0-49,1 0 84,0 0-86,0 0 74,1 0-31,-2 0 48,0 0-76,-1 1 22,0-1-71,-2 0 77,0 0-69,-1 0 33,-1 0-41,-1 0 21,-1 0 57,-1 0-48,-1 0 48,-2-1 72,-2 0-22,-3 1 112,-1-1-115,-2 0 62,-2 1-108,-1 0 72,0 0-132,-1 0 70,0 0-64,0 0 116,0 0 1,3 0 9,-1 1-15,2-1 14,2 1 1,1 0 7,2 0-17,1 0-167,2-1 30,1 1-111,0 0-51,1-1 51,2 0-51,1 0 74,1 0-5,2 0 6,1 0-33,1 0 41,0 0 71,1-1 4,0 1 37,0-1 8,-1 0-51,0 0 18,-1 1-35,0 0 70,-1 0 27,0-1 30,0 1 6,-1 0-80,1 0 31,-1 0-43,-1 0 18,0 0-9,0 0-2,-1 0 5,0-1 53,-1 0 13,-1 1-1,0-1 44,-1 1-35,-1-1 6,-1 1-5,-2 0-16,-2 0-10,-2 1 19,-1 0-4,0 0 3,-1 1 10,0 1-7,1-1-21,0 0 2,2 0-3,0 0 8,2-1-14,1 1 6,1-1-19,1 0-67,1 0 9,2 0-69,1 0 75,2 0-61,2-1 15,3 0 0,1 0-2,3 0 24,0 0-42,2 0 17,1 0-69,-1 0 104,1 0-68,0 0 66,0 0 60,0 0 33,0 0-6,-1 0 81,-1 0-91,-2 0 100,-3 0-90,-2 0 66,-1 1-89,-2-1 66,-1 1-4,-2 0-25,0 0 28,-2 0-39,-2 0-2,-3 0 8,-1 0-6,-2-1-6,-2 1 31,-2-1-25,-1 0 31,-1 0-107,-1 0-16,-2 0-3,0 0 15,-1 0 134,2-1-50,-1 1 41,3-2-62,0 1 83,2 0-14,1 0 78,2 0-136,2 0-25,2 0-41,2 1 17,2-1-13,1 1-8,3-1-6,3 0-237,4 0 116,3 0-177,3 0 132,3 0 16,1 0 25,4 0-35,-2-1 31,3 1 229,-2 0-35,2 0 160,-3 1 3,2 0-91,-3-1 73,0 2-73,-2-1-32,0 2-7,-2-1 19,-2 1-104,-1 0 95,-3-1-101,0 1 109,-5-1-150,0 1 35,-2-2-125,-2 1 60,-2-1 128,-2 0 22,-4 1 51,-1-1 33,-4 0-48,-1-1 15,-3 1-22,-1-1-46,-1 0-12,-1 0 30,0 0 28,0-1 37,0 1-17,2-1 16,-1 1-105,3-1 56,2 1-55,1 0 39,2-1-18,3 1-10,0 0 4,3 0-45,1 0-7,3 0 0,1 1 10,2-1-197,3 1 52,4-1-177,2 1 145,2-1 29,3 1 70,1 0-28,3 0 184,0 0-58,2 0 122,-1 1-65,1-1 8,-2 1-53,1 0-11,-2 0 27,-2 1 7,-3-1 76,-3 0-9,-2 0 2,-2 0-35,-3-1 17,-2 1 1,-1-1-18,-3 1 22,-1-1-56,-3 0 75,-3 0 12,-2 0 6,-3 0-92,-1 0-80,-3 0-2,-1-1 34,-3 0-19,0-1 30,-1-1-82,1 0 73,-1 1 77,1-1 44,0 0 3,1 0-12,1 0-70,2 1-4,1-1-3,3 1-24,1 1 20,3-1-7,2 1-113,3 0 37,1 0-116,3 1 137,2-1-219,3 1 112,4 0-159,2-1 116,2 1 50,1-1-14,2 1-2,1-1 73,0 0 30,1 0 12,1 0 0,0 1 93,1-1-9,-2 0 107,0 1-83,-3-1 48,-1 1-35,-3 0 73,-1 0 12,-3 0-35,-1 0 83,-3 0-115,-1 0 84,-2 0-47,-2-1 17,-2 0 23,-3 0-84,-2 0 18,-3 0-31,-2 0-58,-1 0 43,-1 0-41,-2-1-28,1 1 15,-2-1-70,1 1 82,-2-1 14,2 1 31,-1-1-17,3 0 42,0 1-53,2-1 55,2 1-57,4 0-123,1 1 23,3-1-114,1 1 18,3 0 40,2 0-34,5 0 103,3 0-133,4 1 80,2-1-113,3 1 63,1-1 45,2 1 8,2 0-5,-1 0 159,2 0-67,-1 1 132,1 0-119,-1-1 103,-1 1-64,-3 0 117,0 0-67,-3 0-40,-2 0-17,-2 0-11,-4-1-54,-1 1 66,-4-2-62,-2 1 65,-2-1 87,-3 0-18,-4 0 82,-3 0 0,-3 0-29,-3 0 40,-2 0-91,-3-1-50,0 0-57,-2 0 19,-1-1 8,1-1 88,1 1-36,1 0 37,0 0-94,0-1-2,3 2-8,1-2-7,2 2 62,2-1-42,4 0 24,1 1-17,2 0 20,3 0-2,2 0 0,2 1-272,3-1 60,3 1-179,4 0 142,2 0 15,4 0 37,0 0-32,3 0 86,1 0-10,1 0 38,0 0-38,0 0 96,-1 0-6,0 0 33,-1 0 31,-1 0-97,-2 0 43,-1-1 5,-3 1 6,-3 0 79,-2-1-57,-2 1 183,-2-1-94,-3 0 119,-1 0-87,-4 0 31,-2 0-32,-3-1 73,-3 2-107,-2-1 56,-1 0-51,-1 1 32,-2-1 16,1 1-30,0-1-1,0 1-2,2-1-76,0 1 1,2 0-15,1 0-84,2 0 63,1 0-103,3 0 95,1 0-172,2 0 97,1 0-121,1 0 84,1 0-147,3 0 54,1 0-121,3 0 71,3 0 45,1 0-25,2 0 43,2-1 131,0 0-5,2 1 106,0-1-117,0 1 106,0-1-82,0 0 111,-1 1 106,0-1-52,-2 1 109,-1-1-91,-2 1 14,-2 0-26,-3 0 31,-1 0 4,-2 0-7,-1 0 49,-2 0-77,-2 0 64,-4-1-105,-1 1 59,-3 0-57,-2-1-73,0 0-16,-1 1-14,-1-1-33,0 0 57,0-1-5,-1 0 11,1 0-137,0-1 29,0 0-117,0 0 52,0 0 157,3 0-92,1-1 128,2 2 147,1 0-22,3 0 150,0 1-120,2 0-157,1 1-29,2 0-27,0 0-231,4 0 136,1 1-169,3 1 143,1 0-28,3 0 42,2 0-70,0 0 8,3-1 35,0 1-52,1-1 39,-1 0 223,1 0-38,0 0 153,-2 1-107,-1-1 174,-2 0-59,-2 1 166,-2-1-89,-2 2-56,-1-2 36,-3 1-31,-1 0-178,-1 0 28,-2 0-155,-1 0 58,-2 0 49,-2-1 6,-2 1 18,-2-1-25,-1-1-24,0 1 7,-1-1-23,1 0 99,-1 0-40,1 0 48,-1 0-18,1 0-33,0 0 16,0-1-9,1 1-32,0 0 21,0-1-21,2 0-53,1 1 23,1 0-86,2 0-114,1-1 47,3 1-89,1 1 72,5-1 46,2 0 8,2 1 35,3 0-35,1-1-6,2 1-29,0-1 21,1 1 91,-2 0 31,2-1-18,-2 1 197,0 0-93,-1 0 140,-1 0-77,0 0 14,-1 0-5,-2 1 45,-2-1-69,-2 0 18,-2 0-51,-2 0 5,-2 1-3,-3-2 95,-2 1-3,-4 0 74,-3 0-60,-3 0-9,-2-1-30,0 1 47,-2 0-76,0-1 43,0 0-58,0 0-34,0 1-3,2-1 16,0 0 3,2 0-55,2 0 2,-1 0-99,4 0-32,0 0 18,3 1-64,1-1 98,2 1-93,0-1 65,3 1-98,-1 0-64,2 0 50,1 1-66,3 0 81,1 0 87,3-1-20,2 1 42,1-1-20,3 1 39,-1-1-17,3 0 30,-1 0 68,1 0-24,-1 0 110,-1-1-84,-2 1 88,-1-1-54,-3 1 70,-1-1-17,-4 0-71,0 1 30,-2-1 70,-3 0-3,-1 0 109,-4 0-93,-2 0 84,-2 0-58,-2 0 85,0 1-66,-2-1-39,-1 1-21,-1 0-40,-1 0-86,-2-1 14,2 1-63,-1-1 149,2 0-25,3 1 80,1-1-90,1 1-44,2 0 23,2-1-26,2 1 34,1 0-154,2 0 10,2 0-90,2 0-78,3 0 94,3 0-96,2 1 98,4-2-49,0 1 38,2 0-69,0 0 161,0-1-49,-1 0 99,-2 1-103,-1-1 153,-2 0-55,-2 0 138,-2 1-106,0-1 42,-3 0-16,0 0-15,-2 0 101,0 0-81,-1 0 118,-1 0-102,-3 0 140,1 0-94,-2 1 99,0-1-18,-1 0-38,1 0 33,-1 1-58,0 0-80,-1 0-26,2 1-14,-2-1 21,1 1-108,0 0 31,0 0-106,-1 0 42,0 0 49,0 0-38,0 0 24,-1 0 66,1-1-39,0 1 73,1-1-1,1 0 35,1 0-8,1 0-9,1 1-97,0-1-1,2-1 10,0 1 7,2-1 94,1 1-41,3-1 45,0 1-113,4-1-11,-1 0-10,4 0 3,-1 0 25,2 1 1,-1-1-11,0 0 54,0 0-8,-2 0 18,0 0-31,-2 0 121,0 0-21,-4 0 117,0 0-121,-2 0 211,-1 0-38,-2 0 111,0 0-69,-2 0-106,-3 0-18,0 0-130,-2 0 33,-1 0-110,-1 0 23,-2 0 28,0 0-36,-2 0 72,0 0-141,-2 0 44,1-1-97,1 0 40,0-1 294,2 0-64,1 1 182,1-1-94,2 2-106,2-1 28,2 0-225,0 1 43,3 0-127,2-1-88,5 1 79,0 0-84,5-1 103,-1 1 42,3-1-9,-1 0-5,0 0-6,-1 0 158,0 0-33,-2 1 68,-1-1 70,-3 1-105,0 0 110,-2 0-67,-1 0 47,-2 0 127,0 0-11,0 0 81,-1 0-141,0 1-33,0 0-14,-1-1-42,1 1 86,0-1-79,1 0 69,0 1-48,1-1 5,0 0 5,1 0-20,-2 0-56,2 0 43,-1 0-41,0 0 70,-1 0-20,0 0 6,0-1-8,0 1 9,-1-1 48,1 1-175,-1 0 59,0-1-188,1 1 82,0 0 40,-1 0 31,2 0 36,-1 0-22,0 0-3,2 0-8,-1 0 78,1 0 27,0 0-14,1 0-8,-1-1 51,0 1-17,0-1 125,-1 0-120,1 1 57,-1-1-50,-1 1 31,1-1-63,-2 0 10,1 1-55,-1-1 7,0 0-10,-1 0-3,-1 0 14,0 0-14,-1 0-13,0-1-22,0 0 24,-1 0 43,1 0 0,0 0-13,-1 0 79,2 0-34,-1 1 100,0 0-88,2 0-62,-1 1-64,0 0 2,0 0 29,1 1-21,-1 1 25,1 1-80,0 1 0,0 0 16,1 1-25,-1 0 40,1-1-101,1 1 24,0 0-95,0-1 127,1 0-4,1 0 53,0 0-11,0-2 19,0 1 34,0-2 4,-1 0 11,0 0 9,1-1-28,-1 0 38,0 0-71,1-1 25,-1 0-17,1-1 27,1 0-56,-1-1-1,0 1-11,1-1-62,0-1 23,0 1-24,0-1 27,0 0 32,0-1 26,0 0-30,-1 1 24,0-1 289,-2 1-57,0 0 193,0 1 134,-1 1-151,-1 0 165,-1 0-180,0 1-24,0 1-29,-2 0 19,1 1-51,-1 1-82,0 0 11,1 2-53,0 0-177,0 1 34,1 0-122,0 0 125,1 0-240,0 0 50,0 0-173,1-1 80,0 0 135,1-1-44,0 0 61,0-1-17,0-1 51,0 0-31,0 0 171,-1-1-59,1 0 122,-1-1-87,1 0 50,-1-2-45,1 0 18,0-1 15,1 0-17,0-1 62,0 0-46,0-1 144,1 0-79,-1 0 104,0 0-76,0 1 208,-1-1-69,0 2 155,0-1-171,-1 2 7,0 1-104,0-1 71,0 2-427,-1 1 106,1 0-233,-2 0 201,0 2-122,1 0 90,0 2-115,0 0-621,0 0 246,1 2-557,0 0 533,-1 1-776,1 0 992,0 1-640,0 0 1090,1 0 0,-1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24:36.824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198 1 8365</inkml:trace>
  <inkml:trace contextRef="#ctx0" brushRef="#br0" timeOffset="1">199 4 8479</inkml:trace>
  <inkml:trace contextRef="#ctx0" brushRef="#br0" timeOffset="2">2618 240 9502,'0'-4'0,"1"2"294,-1 0-50,1 1 200,0-1-39,0 1-97,0 0 32,1 0-41,-2 0-55,1 1-30,-1 0 85,1 2-92,-1 2 93,0 3-109,-1 1 44,-2 4-35,0 3 16,-1 2 133,0 2-84,-1 2 84,-1 1-89,0 1 13,1-1-18,0 0 29,0-1-121,1-2-37,1-1-46,0-2 11,1 0-231,0-3 61,1-1-168,0-1 146,0-2-306,0-1 111,1-1-271,-1-2 284,1-2-211,0-1-44,0 0-346,1-4 124,0 1 102,1-5-64,1 0 224,0-2 17,-1-1 242,0 0 239,0-1 0,0 0 0</inkml:trace>
  <inkml:trace contextRef="#ctx0" brushRef="#br0" timeOffset="3">2565 460 9883,'3'0'814,"-2"1"-456,1 0-62,0 0 70,1 1-145,0-1 102,0 0-109,0 0 102,0 0-54,0 1 2,1 0-53,0-1-1,-1 1-124,1 0 0,1-1-16,-1 0 13,1 0-251,1-1 90,0-1-198,1 0-194,0-3 170,0 0-262,1-2 284,0-1-127,0 0 132,0-2-170,0 0 275,-1 0 25,2-2 97,-2 0-44,1 0 220,0 0-69,-1-1 183,0 1-151,0-1 81,-1 1-35,0 1 80,-1 0 289,-1 2-151,-1 1 268,-1 3-265,-1 1 322,0 2-190,0 2 226,-2 2 12,-1 3-221,0 4 123,-2 3-235,-2 2 8,0 2-88,0 3 45,-1-3-95,0 3-169,1-3 26,-1 1-128,1-2 6,1 0 18,1-2-36,0-1-435,0-2 158,2 0-345,-1-2 375,1-2-822,1 0 302,0-2-571,0 0 592,0-2-315,1 0 701,0-1-374,1-1 750,1-1 0,1 0 0</inkml:trace>
  <inkml:trace contextRef="#ctx0" brushRef="#br0" timeOffset="4">2101 366 9502,'-5'-5'129,"4"3"-7,1-1 121,0 1 84,0 0-54,1-1 104,0 0-158,0 1 187,1 0-122,-1-1 141,1 1-21,-1 0-92,0 0 32,0 0-87,0 1 33,0-2-22,-1 1 47,1-1-40,-1 1-13,0-1 5,0 1-60,0 0 14,-1 0-83,-1 0 22,-1 1-29,-1 1 51,-1-1 12,0 2 16,-1 0-25,-1 3 21,0 1 1,-1 2 0,1 1 61,0 1-64,0 1 56,1 0-66,2-1-178,1 0 0,1 0-95,2-1-340,0-1 150,0-1-281,2-1 304,1-1-620,1 0 245,1-2-530,0 0-110,1-1 348,0 0 16,0-1 473,1-1 424,1 1 0,1-2 0</inkml:trace>
  <inkml:trace contextRef="#ctx0" brushRef="#br0" timeOffset="5">1885 460 9502,'-5'-9'137,"3"5"-43,0 1 78,-1-2-92,1 2 249,-1 0-68,1 0 189,-1 1 151,-1 1-166,1 0 190,-2 1-252,1 0 47,-1 1-113,0 2 66,-1 2 57,1 2-90,-1 2 70,2 1-101,0 1 26,1 0-48,0 2 74,1-1-213,2-1-7,-1-1-135,3 0 71,-1-3-151,4 0 83,1-3-85,1-1-378,1-1 176,2-2-335,-1 0 333,1-2-268,-2-1 165,0-2-283,-1 0 262,-1-2-2,-2 1 118,0-2-39,-2 0 30,0-1 45,-2 1-16,0-1 89,-1 1-46,-2 0 24,1 1-16,-1 0-42,-1 0 29,1 2 14,0 1 17,1 0 126,1 2 15,-1 1 58,1 0 0,0 1 0</inkml:trace>
  <inkml:trace contextRef="#ctx0" brushRef="#br0" timeOffset="6">2178 521 9502,'-9'-3'2015,"5"2"-1365,0 0-240,0 1 0,0-1-114,0 1 30,0 0-52,0 1 62,0 1-13,0 2-44,-1 1 46,0 2-105,0 1 151,0 2-92,0 0 95,0 1-99,2 0 49,-1-1-31,3 0 65,1-2-365,2 0 29,1-2-219,4-1 135,0-2-68,3-1 55,1-1-56,-1-2-433,2 0 186,-1-3-392,0-1 375,-1-2-146,0 0 165,-1-1-137,-1 0 154,-1-1 214,-2 0-15,0 0 147,-3-1-97,0 0 14,-2 1-47,-1-1-3,-1 1-300,-2 0 67,-3 2-180,0 1 47,-2 2 310,1 1-62,-3 2 264,1 1 0,-2 1 0</inkml:trace>
  <inkml:trace contextRef="#ctx0" brushRef="#br0" timeOffset="7">2805 541 9502,'-3'1'593,"2"-1"-301,1-1 765,0 1-817,-1-2-35,1 1-26,0-1 65,0 2-35,0-1 98,1-1-68,-1 1-47,0 0-15,2 1-32,0-2 33,1 0-22,0 1 18,1-1-7,0-1-26,1 1 41,0 1-47,1-1 69,-1 1 1,1 0-1,0 1-13,-1 0-48,0 0-9,-1 3 9,1 1-12,-2 1-56,-1 2 0,0 0-11,0 2-55,-2 0 59,0 0-70,0 1-136,-1 0 64,-2 0-127,0 0 110,-2 1-46,-1-1 38,-2 2-52,1-1 56,-2 0 282,0 0-46,-2 0 191,2 0-131,0-1 240,1-1-80,2-1 196,1-3-287,2 0-55,0-2-114,2-1-27,2 0-11,1 0-11,3-2 28,1 0-7,2 0-15,2 0 1,0 0 19,0 0-241,0-1 33,1 0-196,-2 0-501,1 0 248,-2 0-439,0 0 458,-1 1 273,-1 0 145,0-1 142,0 1 0,0 0 0</inkml:trace>
  <inkml:trace contextRef="#ctx0" brushRef="#br0" timeOffset="8">36 2771 9502,'-2'5'73,"1"-3"316,1-1 78,-1-2-41,1 1-253,0-3-62,0 1 56,0-1 14,0 0 22,0 1 20,0 0-29,0 0-12,0 1-11,0 0 45,-1-1-5,1 1 62,-1 0 36,1 0-54,-2 0 53,1 0-109,1 1 59,-2-1-51,1 0 12,0-1-30,0 1-77,0-1 14,-1-1-1,2 0 10,-1 0-49,0-1 30,0 0-44,1-1 5,0 0 1,0-1-11,0 0-44,0-1 43,0 0-63,0 0 30,0 0-36,0-1 55,0 1-25,1-1 41,-1 0 61,1 0-54,0 1 58,-1-1-60,0 0 65,1 0-47,-1 0 49,0 0 10,0-1 40,0 1-12,0-2 44,0 1-108,0 0 48,-1-1-47,1 0-33,-1-1-34,0 0 12,0 0-1,1-1-41,0 1 17,0-2-89,0 0 90,0 0-94,1 0 66,0 0-114,0 1 76,2-2-10,-2 1 54,2 0-5,-2 0 22,2-1-23,-1-1 18,0 1-32,-1-1 26,1-1-17,0 1 19,-1-2-82,0 1 20,0 1-76,0 0 81,0 0-56,-1 1 24,0-2-17,0 3 85,0-1 59,0 1 11,0 0 21,0 1-52,0 1-2,0-1-8,0 2 33,0 0-46,1 1 72,-1-1-77,0 1-27,0 0 41,1-2-36,0 1 73,-1 0-96,1-2-15,0 1-17,0 0-33,0-1 96,1 0-49,-1-1 107,1 0-61,0-1 60,1-1-69,-1 0 18,0-1-8,1 1 10,-1 0 1,0 0-6,1 0 16,-1 1-12,0 0 20,-1 1-6,0 0 3,0 1-3,-1 1-51,1 0 29,-1 1-33,0 1-7,0 0-19,0 0 1,0-1 2,0 0 11,0 0 20,-1 0-25,1-1 30,0 1-10,0-1-4,0 0-1,0 1-8,-1-1 60,1 1-6,-1-1 18,1 0 36,-1-1-15,1 1 0,-1-1 37,0 0-34,0-1 0,0 2 11,1-1-53,0 1 15,0 1-7,0-1 1,0 1-55,0 1 41,0 0-49,0 0 61,0 1-18,0 0 10,0 0-26,0 1 25,0-2-18,0 2 18,1-1-26,-1 1 16,1-2-19,-1 1 22,0 0-62,0-1-11,1 1-6,-1-1 15,0-1-6,0 1-13,0-1-16,0 0 21,-1 0 67,1 0-11,0 0 2,0 0 21,0 0-45,-1 1 44,1 1 5,-1 0 19,1 1 5,0-1-11,0 1 24,-1 0-46,1 0 66,-1 1-70,0-1-7,0 1 5,0 0-10,0 0 17,0 1 13,0 0-10,-1 0 62,1-1-51,0 1 43,0 0-56,0-1 56,1 1-40,-1-1 44,0 1-48,1 1 49,0-1 24,-1 1-5,1-1 12,0 1-83,0-1 38,-1-1-34,1 1-20,0 0 28,0 0-34,0-1 49,0 1-47,0 0-10,0 0-17,0 0-24,0 0 18,0 1 8,-1 0-8,1-1 20,-1 1 1,0-1-7,1 1 10,-1-1-32,1 0 18,-1 0-23,1-1 28,0 0-3,0-1-2,0 1-3,0-1 35,0 1-16,0-1 18,0 1 52,0 1-52,0 0 53,0 0-66,0 1 41,0 1 20,0-1-1,-1 1 2,1 0-43,0 0 13,0-1-8,0 1 16,0-1-57,0 0 5,0 0-83,0 0 60,0 0-20,0 0 66,0 0 38,0 0-29,0 0 22,0-1-38,0 1 37,0 1-24,0-1 34,0 1-43,0 0-29,0 0 23,0 1-14,-1-1-32,1 1 51,-1-1-51,1 0 63,-1 1-24,0-1 12,1 1-17,-1 0 60,0-1-33,1 0 27,0 0-43,0-1-41,-1 1 32,1 0-25,0-1 34,0 1-52,0 0 37,0 0-38,0 1 57,0-1-2,0 1-2,1-1-9,-1 0 9,1 1-15,1-1 14,-1 0-116,2-1 25,-1 1-94,1-1 97,-1 0-244,2 0 110,0-1-177,1-1 139,0 1-510,1 0 166,1 0-129,0 1 391,4-1 358,0 1 0,2-1 0</inkml:trace>
  <inkml:trace contextRef="#ctx0" brushRef="#br0" timeOffset="9">1650 706 9502,'-4'0'0,"2"-1"80,1 1-48,1-2 73,0 1 271,0-2-70,1 0 215,1-1-225,0 0 40,0 0-92,1 0 111,0 1 98,-1 0-76,0 1 90,0 0-123,-1 1 55,0 1-51,0 0 42,-1 2-105,0 2 239,0 3-103,0 1 164,-2 2-42,1 1-159,-1-1 66,1 0-116,0-1-158,0-1 19,2-1-95,1-2-59,2 0 22,1-2-63,1-2 78,1-1-285,0-1 108,1-2-193,0-3 180,-1-1-473,-1-1 78,0-1-333,-1-1 3,-2 0 293,-1 0-106,-1 0 245,-1 1-2,-2 0 89,-1 1-42,-2 0-178,-1 0 131,-1 2-169,0 0 226,0 1 175,0 1 78,-1 0 97,1 0 0,-2 1 0</inkml:trace>
  <inkml:trace contextRef="#ctx0" brushRef="#br0" timeOffset="10">1923 730 9502,'-3'-6'758,"0"3"-146,2 0 486,0 0-164,0 1-332,1-1 71,-1 0-271,1 1 9,-1 0-111,0 1 57,-1 0-100,0 2-145,-2 0 41,0 4-75,-1 1 119,0 2 26,0 2-15,0-1-14,0 2 137,1 0-34,1-2 114,1 0-341,0-2-29,2-1-169,0 0 107,0-1-159,1-2 66,1 0-129,-1-1-152,2-1 124,-1 0-157,1-1 170,-2 0-137,1-1 46,0-1-122,-1 0 115,0-1-82,0-1 55,0 0-63,-1 0-332,0 0 212,0 0-75,0 1 331,-2-1 310,0 0 0,-1 0 0</inkml:trace>
  <inkml:trace contextRef="#ctx0" brushRef="#br0" timeOffset="11">2088 781 9502,'-5'-4'1162,"4"1"-913,1 0-116,0-1-60,0 0 0,1-1 145,0 2-22,0-1 91,0 2-24,-1 0 77,1 1-102,-1 1 207,-1 2-163,0 3 102,-2 1-91,1 3 48,-1 1-50,1 0 50,0 1 124,1 0-117,0-1 118,1 0-145,0-2-143,1 0 4,1-1-62,2-1-104,0-2 41,3-1-119,1-1 119,0-2-78,1 0 97,0-2-92,1-1 104,-1-2-259,-1-1 96,-1 0-209,0-1 35,-3 0 44,-1 0-22,0-1 56,-3 0-199,0 0 53,-3 0-153,0 0-172,-2 1 172,-1 1-168,0 0 254,-2 2-375,0 1 174,1 0-81,0 2 331,-1 0 335,-1 1 0,1-1 0</inkml:trace>
  <inkml:trace contextRef="#ctx0" brushRef="#br0" timeOffset="12">684 976 9502,'-5'3'365,"2"-1"-221,2-1-9,-1-1 23,1 1 38,0 0 26,0-1 43,0 1 273,0-1-208,0 0 423,1 1-79,0 0 183,0-1-224,0 1-24,0-1-386,0 1 114,0 0-63,0 0 3,0 0-60,0 1-2,0 0-59,-1-1-5,0 0 1,1 1 13,0-2-6,-1 1 90,1-1-106,0 1 52,1 0-219,-1-1 45,1 1-127,0-1 127,0 0-91,0 0 57,-1 1-35,1-1 28,0 1-6,-1-1 60,1 1-63,0-1-2,0 1 29,0 0-40,0-1 46,-1 0-46,1 1-27,0-1 4,0 0-22,0 1 78,0-1-31,0 0 29,0 0-2,0 0-10,-1 0 11,2 0-18,-2 0 134,1 0-88,0 0 105,0 0-105,-1 0-19,0 0 12,1 0-14,0 0 9,0 0 60,0-1-49,0 1 49,0-1-72,0 1 12,0-1-12,0 1 5,0-1 7,0 1-5,0 0 16,0 0-69,0 0 51,-1 0-52,2-1 62,-2 1-3,1 0-4,0 0 0,0 0 4,0 0-7,-1 0 5,1 0-10,0 0 48,-1 0-32,1 0 35,1 0-41,-1 0 6,0 0 0,1 0 2,0 0-46,0 0-14,0 0 0,0 0 9,1 0 72,-1 0-25,0 0 18,0 0-28,0 0 43,0 0 15,0 0 2,0 0-7,0 0-45,-1 0 2,0 0 20,1 0-14,-1 0 25,0 0-23,0 0-2,0 0 1,0 0-1,0 0 8,0 0-52,0 0-19,1 0-14,-1 1 19,0-1-25,1 1 55,-1 0-61,1-1 27,0 0-19,-1 1 4,1-1-15,-1 0 53,1 1-25,0-1 24,-1 0 42,1 1-30,-1-1 32,0 1-47,1-1 62,0 1-42,-1 0 55,1 0-66,0 0 47,-1-1-26,1 1 29,-1 1-32,1-1-5,0 0 4,0 0-2,1 0 2,-1 0-1,0 0 1,0 0-7,0 0 2,-1 1-4,1-1 3,0 0-21,0 0 14,0 0-16,-1 0 19,0 0 65,1 1-47,-1-1 49,1 0 1,-1 1 17,1 0 10,-1 0-17,0 0-6,0 1-35,0-1 47,0 0-90,1 1 1,-1 0-8,0-1 19,-1 1-34,1-1 52,0 0-59,0 1 17,-1-1 34,1 1-52,0-1 53,-1 0 48,1 0-35,0 1 33,-1-1-54,1 1 66,-1-2-44,1 2 64,0-1-80,-1 1 16,1 0-1,0-1 6,-1 1-13,1 0 8,0 0-15,0 1 23,0-1-44,-1 0 30,1 1-43,1-1 22,-1 1 0,0 0-3,0 1 5,0-1 70,0 0 8,0 0 10,-1 0 25,1 1-81,0-1 34,-1 1-36,0 0-32,1 0 24,-1 0-22,0 0 36,0 0-6,0 0 4,0 0-9,0-1 5,0 1-1,0-1 1,0 1 28,0 0-20,0 0 16,0 1-28,1-1 64,-1 0-41,1 0 57,-1 1-66,1 0-14,0-1 9,0 0-7,0 1 19,-1 0 27,1-1-20,-1 1 17,1 1-58,-1-2 25,0 2-22,0-1 28,0 0-27,0 1 13,0-1-19,0 0 12,1-1 14,-1 1-12,1 0 13,-1 0-37,1-1 21,0 1-23,-1 0-6,1 1 27,0-1-31,0 1 35,-1 0 32,1-1-24,-1 1 30,1 0-44,-1 0 3,0 1-4,0-1 2,0 0-8,0 1 10,0-1-10,0 0 15,0 0-46,0 1 34,0-1-36,0 0 43,0 0-51,0 0 33,0 0-37,0-1 17,0 0 21,0 0-29,0 0 48,0 0-21,0 0 20,0-1-20,0 1 55,0 0-39,0-1 42,0 0-48,0 1 0,0 0 6,0 0-4,0 0 12,0 0-22,0 1 18,0-1-19,0 1 53,0 0-28,0 0 28,0-1 11,0 1-17,0-1 22,0 1-30,0-1-43,0 0 21,0 1-16,0-1 25,0 0-49,0 0 34,0 1-35,0-1 48,0 1-41,0-1 27,0 1-41,0-1 27,0 1-3,0 0-3,0 0-4,0 0 23,0 0-20,0 1 20,0 0-51,0-1-7,0 1-3,0 1 11,-1-1-48,0 0 19,0 0-83,0 1 84,-1-1 15,1 0 33,0 1-3,0-1 30,-1 0-52,2 0 47,-1 0-9,1-1 22,-1 1 3,1 0-9,-1-1 4,1 1-27,0-1 45,0 1-45,0-1-21,0 0 15,0 0-17,0 0 30,0-1-71,0 1 49,0 0-63,0-1 108,0 0-38,0 0 30,1 0-23,-1 1-9,0-2 11,1 2-12,-1-1-47,0-1 39,1 1-35,-1-1 51,0 1-75,0-1 55,0-1-63,0 1 74,0 0-7,0 0 0,0 0-1,0-1 35,0 1 11,0 0 1,0 0-11,0 0 30,0-1 18,0 1 17,0 0 4,0 0-57,0-1 4,0 0 9,0 1-72,1-1 14,-1 0-26,0 0 27,0 0-8,0 0-8,0-1-9,0 1 27,0-1 21,0 1 5,0 0 30,0-1-44,0 1 46,0-1-52,1 0 53,-1 1-34,0-1 40,0 0-35,1 1 6,0-1 11,-1 0-5,0 0 9,1 0-61,-1 0-2,1-1-11,0 1 7,0-1 39,0 1-1,-1-1 22,2 0-17,-1-1 20,0 1-30,0-1 29,0 0-21,1 1 24,-1-1-25,0 1-36,0-1 26,0 0-22,0 1 34,0-1 0,0 1 0,0 0-8,0 0 13,-1 1-11,1-1 9,1 0 6,-1 0-9,0 0 10,0 1-15,0-2-13,1 1 9,-1-1-7,0 0 13,1 0 0,-1 0-2,1-1 4,0 1-34,0-1 25,-1 0-25,1 0 27,0 0 14,-1 0-15,1 0 14,1 0 37,-2 0-35,2 0 39,-2 0-52,2 0 38,-2 0-26,1 1 33,0-1-36,1 0 20,-2 0-15,1 1 17,0-1-16,0 0-37,0 0-14,-1 1-2,1 0-24,0-1 58,-1 0-23,1 1 22,0-1 12,0 0-16,0 0 3,0 0 36,1 0-32,-2 0 36,2 0-37,-1 0-25,0 0 20,1 0-16,-1 0 31,1 0-2,-1 0 6,1 0-7,-1 0 65,1 0-49,0 0 49,0 0-20,0 0 12,0 1 3,-1-1-7,1 0-33,1 1 2,-1 0 2,0-1 11,1 1-51,-1 0 50,0 0-47,1-1-16,-1 0 36,0 1-50,0-1 62,0 1-25,1-1 17,-1 1-27,0-1 56,0 1-34,1-1 33,-1 1-37,1-1 64,-1 1-43,1 0 46,0 0-51,0-1 6,0 1 6,-1-1-2,2 1 9,-2 0-36,2 0 28,-1 0-26,0 0-27,0 0 34,1 0-40,-1 0 36,0 0 4,0 0-11,1 1 12,-1-1 27,0 0-18,1 0 20,-1 0-30,1 0 4,-1-1-3,1 1 6,-1-1-3,1 1 1,-1-1 0,1 0 5,0 1 21,0-1-11,0 0 11,0 1-2,0-1-15,0 0 16,0 0-19,0 1 6,-1-1-5,1 2 8,0-1-8,0 0 18,-1-1-12,1 1 13,0 1 9,-1-2-14,1 1 16,0-1-21,0 1 34,0-1-23,1 1 25,-2-1 10,2 0-31,-1 0 40,0 0-45,1 0-47,-1 0 33,1 0-37,0 0 50,-1 0-57,1 0 40,0 0-46,0 0 41,-1 0 7,1 0-11,0 0 4,0 0-23,0 0 14,0 0-18,0 0 16,1 0 8,-1 0-9,1 0 11,0 0 0,-1 0 1,1 0-1,0-1 1,1 1 10,-1 0-9,0-1 9,1 1-5,-1 0-4,1-1 5,0 0-6,0 0-12,0 0 9,1 0-8,-1 0 3,1 0 7,0 0-7,-1 1 7,0-1-42,0 1 30,1-1-32,-1 0 38,1 1-16,0 0 7,0 0-10,0-1 8,1 1-42,-1 0 26,0 0-31,0 0 15,0 0 24,-1 0-28,1-1 41,-1 1-16,1-1 15,0 1-18,-1-1 44,0 1-30,0-1 32,0 1-37,0 0 32,-1 0-20,0-1 23,0 1-24,0 0-3,0 0 7,0 0-3,0 0 2,0 0 2,0 0-4,0 0-13,-1 0 8,1 0-9,-2 0 12,1 0 3,0 0-2,-1 1 0,1-1-3,0 0-22,-1 0 15,0 1-16,0-1-26,0 0 34,0 0-37,0 1 44,0-1 12,-1 0-11,1 0 11,-1 0 19,1 0-23,-1 0 23,1 0-32,-1 0 24,1 0-16,-1 0 20,0 0-25,1 0 21,-1 0-14,-1 0 20,1 0-6,-1 0-4,1 0 6,0-1-8,-1 1 1,1 0-1,-1-1 1,1 1-3,-1-1 0,0 1 1,0 0-2,1-1 4,-1 0-2,0 0 5,1 1-5,0-1 2,0 0-2,-1 1 2,1-2-2,0 1 0,0-1 0,1 0 0,-1-1 13,0 1-9,1-1 10,-1 0 29,0-1-29,-1 2 31,1-1-37,0 0 9,-1 0-4,-1 0 7,2 0-5,-2 1 1,1-1 3,1 0-1,-1 0-72,0 0 49,1-1-52,-1 0 68,1 0-39,-1 1 26,1-1-35,-1 0 89,0 1 4,0 0 9,-1 0-18,1 0 14,-1 0 15,1 0 6,-1 0-6,1 0-18,-1 0 25,1 0-9,0-1 69,-1 0-86,1 1 66,0-1-66,-1 0-40,2 0 24,-1-1-31,0 0-24,0 1 16,1-2-69,-1 2 55,0-2-61,0 0 74,1 1-57,-1 0 71,-1-1 27,1 1-18,-1-1 22,1 1-49,-1-1 7,1 0-11,0 0 12,-1 0-37,1 0-9,0 0 0,-1-1 74,1 2-12,-1-1 50,0 0-63,-1 0 43,1 0 10,0 1 4,0-1-10,-1 0-62,1-1 16,0 1-11,-1-1-15,1 0 36,-1 0-34,1 1 47,-1-1-21,0-1 14,-1 1-16,1 0 51,0-1-31,0 1 22,-1 0-36,1-1-35,-1 0 27,1 1-21,0-1 28,0 0 6,0 1-5,-1 0 7,1-1 35,-1 1-24,1 0 27,0 0-37,-1-1-33,1 1 22,0-1-23,0-1 10,0 1 14,1 0-14,-2 0 18,2 0-83,-1-1 19,0 0-75,0 0 70,1 1-51,-1-1 65,-1 1-35,1-1 91,0 0 11,0 0-4,0 1 34,0-1-28,-1 0 10,1 0-7,-1 0-17,1 0-11,-1 1 18,1-1-7,-1 1-16,0 0 30,0-1-24,0 1 28,0 0-5,0 0-3,0 0 1,0 0 59,0 0-52,0 0 55,0 0-71,0 0-32,0 0 25,0-1-20,0 1 0,0-1 28,0 0-30,0 0 35,0-1 69,0 1-48,0 0 51,1 0-71,-1 0 1,1 0-6,0 0 6,1 0-80,-1 0 19,1 0-67,0 1 71,-1-1-85,0 1 56,0 0-91,0 1 18,-1 0 46,1-1-3,-1 2 42,1-2 70,-1 2-71,0-1 51,0 0-57,1 0 54,-1 0 23,1 0 3,0 1 56,-1-1-80,0 0 44,1 0-30,-1 0-86,1 0 71,0 0-68,0 0 10,-1 0 35,1 0-46,0 1 56,-1-1 65,1 2 17,-1-1-3,1 1-14,-1 1-17,0 0 15,0 0 7,0 0-51,0 1-8,0-1-33,0 1 58,1-1-50,-1 0 14,0 1-18,0-1-47,1 0 11,-1 0-17,0 0 20,0 0 15,0 0 28,0 0-50,0 0 41,0 0 26,0 0 28,0 1 0,0-1 34,0 1-26,0 0 2,1 0 7,-1 0-45,0 1 15,0-1-8,0 0 2,0 1-3,0-1 7,1 1-3,-1-1 21,0 1-19,0-2 13,0 2-21,0-1 22,0 0-19,0 1 20,0-1 18,0 0-25,0 1 31,0-1-39,0 0 13,0 1-7,0-1 14,0 0-83,0 1 57,0-1-59,0 0 69,0 0-25,0 0 13,0 0-17,0 0 14,0 0 9,1 1-12,-1-2 8,0 2 38,0-1 16,0 0-1,1 1 13,-1-1-77,1 0 34,-1 1-30,1-2-65,-1 2 23,1-1-75,-1 0 81,1 0-38,-1 0 68,1 0-37,0 0 29,-1 1 45,1-1-49,-1 0 41,1 0-5,0 1-20,-1-1 22,1 0-35,0 1-7,0-1 17,1 1-3,-1 0-15,1 0 12,0-1-11,0 0 21,1 1-39,-1-1 25,1 1-41,-1-1 46,1 1 16,-2-1-12,2 0 8,-2 1-14,1-1-9,0 1 9,-1 0-3,1 0 72,-1 0-46,0 0 51,1 1-1,-1-1-48,0 2 58,0-2-66,0 2 3,1-1-2,-1 0 4,1 1-13,-1-1 9,1 1-11,-1-1 12,1 0-11,-1 1 12,1-1-12,0 1 9,0-1-14,0 1 2,0 0-11,1-1-23,0 1 26,-1-1-24,1 1 36,-1-1 58,1 1-42,0 0 44,-1 0-58,0 0 52,1 0 15,0 0 3,0 1 12,-1 0-63,1 0 25,1-1-23,-1 1-22,0 0 19,0-1-16,1 1 13,-2-1 13,1 0-16,0 0 12,-2 1-7,2-1-3,-2 0-1,0 0-9,1 0 63,-1 0-1573,-1 0 944,0 0-1167,-1 0 1453,-2 0 130,0-1 151,-1 1 0,-2-2 0</inkml:trace>
  <inkml:trace contextRef="#ctx0" brushRef="#br0" timeOffset="13">1922 965 9971,'-4'-1'1267,"2"0"-967,0 0 11,-1 1-34,-1 0 53,2 1-123,-2 0 36,0 1-35,0 1-10,0 1 56,0 1-49,0 2-1,-1 0 187,1 1-94,0 1 114,0 0-101,1 0 39,1-1-52,1 1 47,0-2-73,1-1-176,2 0 23,1-2-130,1-1-102,2-1 59,2-1-59,1-1 95,-1-2-5,2-1 14,-1-2-51,-1-1-186,0 0 73,-2-1-193,0 0 183,-2 1 0,-2-1 47,-1 0-16,-1 0 31,-2 0 346,-3 1-42,-1 0 227,0 2-205,-2-1-57,1 2-38,0 1-15,0 0-798,2 1 144,0 0-504,0 2 624,2-1 234,0 2 206,2 0 0,-1 1 0</inkml:trace>
  <inkml:trace contextRef="#ctx0" brushRef="#br0" timeOffset="14">925 1322 9502,'0'-7'294,"0"4"-22,1 1-77,-1-1-77,0 1-55,1-1-11,0 1 22,-1 0-36,1-1 54,0 1-64,-1-1 43,1 1 14,-1-1-6,1 1 10,0-1-49,0 1 31,-1 0-43,1-1 14,1 1-10,0-1-4,0 0 0,1 1-36,0-2 4,1 1-63,0 0 61,1 0-41,0-1 57,0 0-29,0 1 108,0-1-40,0 0 43,0 1-65,-1 0 46,0 1-31,-1 0 44,0 1-73,1 0 32,-2 1-27,1 0 40,-1 0-59,-1 1 46,0 2-46,0 0 56,-1 0-61,1 2-17,-1-1-6,0 1-69,0 0 104,0 0-68,0 0 74,0 0-60,0 0 45,0-1-47,1 0-16,0 0 38,1-2-47,2 0 65,0-1-7,0-1 6,1 0-5,0 0-2,1-1-30,0-2 21,0-1-29,0-1-7,0 0-22,0 0 3,0 0-31,-1 0 65,0-1-28,1 1 35,-2 1 46,0 1 10,0 0 2,-1 0-13,-1 2 36,-1 0 21,1 1 0,-2 0 77,0 0-94,1 1 104,-1 1-37,0 1-18,0 0-20,0 1-22,0 0-50,0 0 46,1 0-42,1 0-20,0-1-27,1 1-4,0-2 13,0 1-5,1-2-12,0 0-17,2 0 20,-1 0-6,1-1-5,0 0-23,1-1-1,0-1 38,1 0 1,0-1 6,0-1-18,2-1 11,0 1-14,1-2 34,1 0-6,-2 1 8,1 0-14,-2 0 78,0 0 15,-2 2 9,-1 0-12,-2 1 21,0 0-10,-3 1 76,1 1 66,-2 0-38,1 1 63,-1 1-70,-1 2-34,-1 1-25,1-1 4,0 2-158,-1 0 44,2-1-125,0 0 122,1 0-69,1-1 73,2-2-72,0 0 46,1-1-37,1 0 13,0-2-42,1 0 8,1-2 32,1 0-19,0-2-19,2-1 22,0 0-25,2-1 58,-1 1 58,0-1-36,-1 1 40,1 1-40,-2 0 80,-1 1-11,0 1 70,-3 1-79,-1 1 43,-1 0-21,-2 1 1,0 1 65,-1 1-34,0 1 27,-2 2-26,0 0-40,0 1-19,0-1 29,0 2-149,1-1 43,0-2-138,1 1 128,0-1-55,3-1 39,1-2-22,2 0 16,0-1-8,2 0 53,0-1-64,1-1 98,-1-1-59,0 0 51,0 0-61,0 0 89,0 0 14,0 1 12,0-1 34,1 1-93,0 0 45,-1 1-43,0 0 26,0 1-20,-2-1 18,0 1-19,-2 0 34,-1 0-24,0 0 23,-1 1-33,-1 1 2,-1-1-3,1 1-44,-1 0 35,1 1-36,1-2 47,1 1-72,0-1-18,2 0-10,0-1 20,2 0 64,0-2-2,0 0-9,1-1 0,-1-2 13,1 0-6,1 0 6,1-2-66,0 0-15,0-1 1,1 1 15,-1 1 50,0 0-3,-2 1 7,-1 1 54,-2 2 18,-1 0 0,-2 0-22,-1 2 67,0 0-30,-2 2 115,0 0-99,0 2 76,-1 0-54,-1 1 78,1 0-141,1-1 36,-1 1-73,1-1 51,0-1-68,1 0 3,1-1-74,1-1 30,1-1-10,2 0 35,0-1-15,1 0 41,0-2-24,2-1 14,0 0-28,0-1 20,0 1-20,1-1 19,-2 1 34,1 1-15,-2 1 26,1 0-29,-2 1 44,0 0-32,0 1 33,-1 0-33,0 0-3,0 0 4,0 1-4,0 0 0,0 0 1,0 0 0,0 1 2,-1-1-4,0 0 7,-2 1-6,1-1 49,-2 1-37,1-1 34,-1 1 11,0 0-38,2 0 42,0 0-45,1 0-50,2-1 40,0 0-36,2-1 44,1 0-66,0 0 48,0 0-54,0-1 68,0-1-9,-1 0 3,0-1-12,-1 1 57,-1 0-1,-2 1 11,1 0 14,-1 0-128,1 1 78,-1-1-81,1 1-95,0 0 33,0 0-107,0 1 87,-1-1-28,0 1 33,0 0-69,-1 0 100,-2 1 34,2-1 66,-2-1-40,0 1 345,0-1-146,1 1 246,-2-1-103,2 0-132,-1 0 53,1 0-74,1 1-13,0-1-30,0 0 44,2 1-59,-1-1 7,2 0-14,-1 0-2,0 0 27,0 0-6,0 1-4,-1-1-27,1 1-135,0 1 27,-1 0-118,1 0-150,-1 0 83,0 2-63,0-1 154,-2 1 133,0 0 0,-1 1 0</inkml:trace>
  <inkml:trace contextRef="#ctx0" brushRef="#br0" timeOffset="15">1198 1419 9619,'0'-3'561,"0"2"-481,0 1-2,0-1-21,0 0 14,0 0-48,0 0 28,0 0-94,0-1 92,0 1-56,0-1 79,0 1-42,0-1 57,0 0 36,0 1-25,0-1 7,0 0 19,0 1-1,0-1 29,1 1 17,-1 0-55,0-1 14,1 1-12,-1 0 225,0 0-39,0 1 4,0-1-131,1 1-188,-1-1 9,0 1-5,1-1 25,0 1-23,0-1 67,-1 1-25,1-1 16,-1 1 19,1-1-20,-1 0 108,0 0 142,0 1 69,1 0 87,-1-1-192,0 1-67,1 1-165,-1 0 23,1 1-20,-1-1 34,0 2-52,0 0 36,0 0-113,0 1 39,0 1-3,0-1 14,0 2-19,0-1 14,0 1-91,0 0 84,0 0-49,0 0 78,0 0-50,0 0 46,0 0 55,0 0-38,0 0 45,0-1-5,0 1-41,0 0 46,0 0-47,0 0-7,0 1 17,0 0-12,0 1-18,-1 0 13,1-1-16,0 2 28,0-2-41,-1 1 27,1-1-37,0 0 44,0 0-43,0 1 31,0-1-39,0 1 41,0-1 33,0 2-24,0-2 28,0 1-36,0 0-1,0-1 3,0 1-5,0-1 2,0 0-1,0 1 4,0-1-53,0 0 37,-1 1-41,1-1 54,0 0-27,-1 1 18,0 0-26,0-1 25,0 1-3,1-1-4,-1 1 17,1-1-13,0-1 13,0 1-13,0-1 2,0 0 1,0-1 0,0 1 3,0 0-17,0-1 15,0 1-15,0 0 17,0 0-57,-1 1 37,1 0-42,0-1 36,-1 1 13,0 0-17,1 0 18,-1 0-7,1 0 3,-1 0-5,0-1 38,1 1-27,-1-2 30,1 1-34,0 0 35,0-1-21,0 0 24,0 0-27,0-1 22,0 1-10,0-1 13,0 1-5,0-1-14,0 0 18,0 0-40,0 0 21,0 0-19,0 1 22,0-1-64,0 1 43,0-1-47,0 1 58,0 0-52,0 0 35,0 0-40,0 0 45,0 0 24,0 0-27,0 0 21,0 0 10,0-1-26,0 1 31,0 0 32,0 0-47,0-1 58,0 0-67,0 1 28,0-1-18,0 0 25,0 0-25,0 0-6,0-1 4,0 1-5,0-1 10,0 1-12,0-1 8,0 0-14,0 1 12,0-1-2,0 0 1,0 0 0,1 0 1,-1 0 0,1 0-1,0 0 47,-1-1-34,1 1 38,0-1-46,0 1 42,-1-1-30,1 0 35,0 0-41,-1 1 38,1-1-26,0 1 31,-1 0-52,1 0 18,-1 1-18,0-1-12,1 1 24,-1 0-26,0 0 32,1-1-37,-1 1 25,1-1-30,0 0 32,-1 0-3,1-1-5,0 1 4,0-1 43,1 0 15,-1-1 2,0 1-11,1 0-28,-1-1-9,1 1 16,0 0-37,-1-1 25,1 1-24,0 0 31,0-1-45,0 1 33,0 0-35,0 0 40,0 0-21,0 0 8,0 0-12,1 0 1,-2 0 5,2-1-11,-1 0 10,1 0-6,0 1 9,-1-2-7,1 2 1,0-1 3,0-1-4,-1 1 7,1 0-13,0-1 9,-1 0-10,0 1 13,0-1 14,0 1-12,0-1 12,0 1-16,-1 0 21,1-1-16,-1 1 17,0 1-3,1-1-11,0 0 14,-1 0-22,0 0 7,0 0-4,1 0 5,-1 0-24,0-1 18,1 0-20,-1 1 25,0-1-14,0 0 9,1 0-14,-1-1 31,1 1-15,-1-1 14,0 1-18,1-2 16,0 0-11,-1 0 12,0 0 4,1 0-12,-1 0 17,0 0-19,0 0-8,0 0 6,0 0-4,0 0 8,0 0-13,0 0 8,0 0-12,-1-1 15,1 1-12,0-1 7,0-1-11,0 0 35,-1 1-20,1-1 19,0 1-16,-1-1-3,1 0 5,-1-1-5,1 1 6,0 0-5,-1 0 9,0 0-9,1 0 44,0 0-32,-1 1 34,1-1-41,-1 1-3,0-1 2,1 1-1,-1-1 5,0 1-27,0-1 19,0 0-54,0-1 50,0 1-26,0-1 31,0 0-10,0 0 7,0 0-10,0 0 2,0 0-1,0 1-6,0-1 7,0 1-3,0-1 33,1 1-22,-1-1 24,0 1-27,0-1 1,1 0 1,-1 0 0,0 0-13,0 0 9,0 1-9,1-1 6,-1 0 5,1 0-5,-1 1 4,0-1 0,1 0-2,-1 0 0,1 0-4,-1 1 40,1-1-29,-1 0 31,0 0 23,1 0-41,-1 1 48,1-1-38,-1 0-8,0-1 11,1 1-10,-1 0-25,1 0 23,0-1-23,-1 0 28,1 0-42,-1 1 29,0-1-31,1 1 35,-1 0-18,1 1 7,-1 0-10,0 0 4,1-1-12,-1 2 3,1-2-14,-1 1 20,1 0-2,-1-1 6,1 0 1,-1 1-1,1-1 0,-1 0 0,0 0-56,1 0 41,-1 0-44,0-1 55,0 1-37,0 0 25,0-1-29,0-1 44,0 1-13,0 0 9,1-1 14,-1 1-16,0 0 17,1-1-23,0 1 57,-1 0-41,1 0 49,-1 0-60,1 1 33,-1-1-22,0 0 29,1 0-29,-1 0-12,1 0 8,-1 0-9,1-1 6,-1 2 8,0-1-9,0 1 7,1-1 20,-1 1-18,0-1 17,0 1 34,1-1-37,-1 1 42,0-1-53,1 0 23,-1 0-16,1 0 21,0 0-13,-1 0-45,1 0-4,-1 0-13,1 0-49,-1 0 24,1 1-12,-1-1-28,0 0 78,1 1-29,-1 0 26,1 1 29,-1 0-36,0-1 31,0 2-41,1-1 74,-1 1-51,0-1 54,0 0-55,0 0 19,0 0-5,1-1 11,-1 0-35,1 0 14,-1-1-15,1 1 7,-1 0 13,1-1-14,-1 1 11,1 0 26,-1 0-24,0 1 23,0-1-31,0 1 28,0 0-19,0 0 19,0 1-22,0 0 67,0-1-42,0 2 48,0 0-4,0 0 9,0 1 15,0-1-3,-1 1-47,1-1 2,0 1-2,0-1-61,0-1 45,0 1-46,0 0 56,0-1-77,0-1 54,0 1-62,0 0 73,1-1-33,-1 0 23,0 1-41,0 0 110,1 0-71,-1 1 71,0-1-51,0 2-13,0-1 21,0 0-23,0 0-23,0 1 18,0 0-14,0-1 25,0 1 7,0 0 43,-1 1-37,1 0 68,0 0-78,-1 0 31,1 0-32,-1 0 88,1 1-19,-1 0 38,1-1-43,-1 1-42,0-1 1,1 1-2,-1-1 0,1 0 6,-1 1 14,0-1-13,0 1 85,0 0-3,1-1 10,-1 0-20,1 1-67,-1-1 61,0 0-42,1 0 49,-1 0-56,1 0-14,-1 0 11,0 0-2,0 0 15,0 0-11,0 0 1,1 0-15,-1 0 84,-1 0-44,1 0 47,0-1-27,0 1-30,-1-1 27,0 0-30,0 1-15,0-1 18,0 1-15,0 0 29,-1 0-81,1-1 62,-1 1-57,0-1-4,1 0-14,-1 1-21,0-1 20,-1-1 18,0 1 34,0-1-47,-1 1 42,-1 0-19,1 0 12,-2 1-7,0 0 71,0-1-50,-1 2 53,1-1-61,-1 1 10,1 0 2,0 0 3,1 0 8,0 1 53,1-2-30,1 1 36,1 0-181,1-1 20,0 0-839,1 0 514,2 0-542,0 0 110,4-1 188,0-1-318,2-1 401,1-1-498,0-1 701,1 0-464,2 0 795,-1 0 0,0-1 0</inkml:trace>
  <inkml:trace contextRef="#ctx0" brushRef="#br0" timeOffset="16">1729 1404 9487,'-1'-3'570,"1"2"-382,0 0 29,0 1-10,0 0-4,0-1-25,-1 0 13,1 0-1,0 0 3,0 0-23,0 0-16,0 0 12,0 0-39,0 0 2,0 0 12,0 0-6,0 1-32,0-1 824,0 0-653,0 2 649,0 0-891,0 2 60,0 0-58,0 0 91,0 0-112,0 1 33,0-1-104,0 1-9,0 0 30,1-1-48,-1 0 13,2 1 41,-1 0-4,0 0 40,0 0 20,0 1-25,0 0 21,0 0-15,-1 1 26,1 1-18,-1 0 20,1 0-18,-1 0-13,0 2 13,1-2-14,0 1-22,-1 0-10,1 0-2,-1 0 10,1 0-36,0-1 49,-1 1-63,1 0 49,0 0 5,-1 1-10,1-1 9,-1 1 61,0 0-49,0 0 45,0-1-52,0 1 41,0-1 17,0 0 2,0 0 11,0 0-43,0-1 10,0 1 2,0-1 23,0 1-12,0-2 16,0 2-50,0-2 11,0 1-11,0-1 18,0 1-41,0-1 28,0 1-35,0-1 42,0 1-76,0 0 54,0 0-62,0 0 52,0 1 8,0-1-12,0 1 11,0-1-16,0 0 4,0 1-9,0-1-30,0-1 38,0 2-39,0-1 47,0 0-21,0 0 15,0 0-19,0 1 19,0-1 24,-1 1-17,1-1 20,-1 1 14,0-1-31,1 0 32,-1 1-51,1-2 11,0 0-7,0 0 14,0 0-15,0 0 11,0-1-10,0 1 15,0-1 22,-1 1-17,0 0 12,1 0-17,-1 1 20,0-1-14,0 1 14,1-1 3,-1 0-19,1 0 22,0 0-24,0-1 12,0 0-6,0 0 11,0-1-42,0 0 27,0 0-28,0 0 31,0 0 2,0 0-4,0 1 2,-1 0-6,1 0 36,-1 0-27,0 0 28,1 0 7,-1 0-29,1-1 33,0 0-36,0-1 2,0 1 0,0-2 4,0 1-29,0-1 24,1 0-24,-1 0 28,1 0-18,-1-1 11,1 2-13,-1-1 11,0 1 1,0 0-4,0 0 2,0 0 17,0 1-10,0-1 10,0 0-16,0 1 7,0-1-3,0 0 7,0-1-24,0 2 14,0-2-14,0 1 18,0-1-27,0 0 19,0 0-23,0 1 27,0-2-13,0 1 8,1-1-8,-1 0-9,0 0 11,0 0-13,1 0 11,-1 0 22,0-1-17,0 1 17,0 0 20,0 0-27,1 0 32,-1 0-39,0 0 45,0 0-31,0 0 36,0-1-43,0 1 65,1-1-46,-1 1 53,1 0-61,-1 0-1,0 0 2,1 0-2,-1 1-12,1-1 18,0-1-16,-1 2-16,1-1 23,0 0-30,0-1 34,0 1-29,0-1 21,0 1-25,0-1 28,0 0 26,0 1-20,0-1 19,0 0-28,-1 1 46,1-1-32,0 0 40,0 1-56,0-1 13,1 0-9,0 0 6,-1 0 3,0 0-1,1 0 2,-1 0-33,1 0 24,-1 0-28,0 0 31,1 0-46,-1 0-22,0 1 5,1 0-6,-1-1 41,1 1-4,-2-1 17,2 1-5,-1-1 15,0 0-19,0 0 40,0 1-29,1-1 31,-1 0-35,1 0 8,-1-1 0,1 1 2,0 0 7,-1 0-21,1-1 20,0 1-20,0-1 13,0 1-2,-1 0 0,1 0 73,0 0-53,-1 0 57,1 0-72,0 0 59,-1 0-40,1 0 44,-1 0-49,0 0-28,1 0 26,0-1-23,-1 1 33,1-1-30,0 0 26,0 0-24,0 0 29,0 0-44,0 0-12,-1 1-5,1-1-42,-1 1 63,0-1-32,1 1 21,-1-1 17,0 1-11,0-1 7,0 1 51,0 0-38,0-1 40,0 0-47,0 1 37,0-2-25,0 1 33,0 0-38,0-1 7,1 1-5,-1-1 9,0 0-33,0 0 28,0 0-28,0 0 15,-1-1 7,1 2-12,0-2 14,0 1 31,0 0-24,-1 0 21,1 1-30,0-1 13,0 2-9,-1-1 17,1 0-48,0 0 28,-1 0-27,0 0 34,1 0-15,-1-1 12,1 1-13,0-2 24,0 1-11,-1-1 6,1-1-10,0 1 58,-1-1 14,1 1 5,0-1-15,0 1 9,-1 0-43,0 0 60,1 0-113,0 1 50,0 0-48,-1 0 59,1 0-80,-1 1 62,1-1-66,-1 0 43,1 0 8,-1 0-17,1 0 22,0-2-15,-1 2 4,0-1-12,0 0 1,0 0 78,1 0 13,-1 0 9,0 0 64,0 0-118,0 0 68,0 0-75,0 0-20,0 0 15,0-1-11,1 1-28,-1-1 45,1 0-47,-1 0 55,1 0-17,0 0 7,-1-1-13,1 1 0,-1-1 1,1 1-10,0-1 6,0 0-31,-1 0 28,2 0-28,-1 0 5,0-1 21,0 0-22,0 0 29,1-1-27,-1 1 17,0 0-19,0-1 21,0 2 30,0-1-25,0 1 25,0-1-35,0 2 20,0-2-12,0 1 15,-1-1-21,1 1 5,0-1-2,0 1 3,0-1-13,0 1 10,0-1-13,0 1-3,-1-1 14,1 0-18,-1 0 22,1-1-42,0 1 29,-1-1-35,1 0 40,0 0-2,-1 0 2,1-1-2,-1 1-1,0-1 6,1 1-5,0-1 7,-1 1-5,1-1-2,0 1 3,-1 0 7,1 0-7,0 1 9,0 0-10,-1 0 20,1 1-14,0 0 15,-1-1-19,1 0 13,0 0-9,0 0 11,0-1-47,1 0 27,0 0-27,-1-1 34,2 0-23,-2 0 15,1 0-17,0 0 17,-1 0 3,1-1-7,-1 0 5,1 0-25,-1 1 18,1-1-22,-2 1 24,2-1-47,-1 2 32,0-1-31,-1 1-10,1 0 38,-1 1-39,0 0 64,1 0-17,-1 1 13,0 0-22,0 0 31,0 1-23,0 0 22,0 0-27,0 1 24,0-1-14,0 1 17,0 0-15,0-1 59,0 0-33,0 1 39,0-1-34,0 0-19,0 0 22,0 0-2,-1 0-9,1 0 11,0 0-15,0 1 12,-1-1-7,0 1 9,1 0-12,-1 0 9,0 0-7,1 1 8,-1-1-19,1 0 8,0 0-6,0 1 9,0 0-18,0-1 11,0 1-13,0-1-32,0 2 35,0-2-39,0 1 45,0-1-44,0 1-16,0-1-7,0 1 13,0-1 45,0 1-4,0-1 7,0 1-18,0 0 77,0 1 15,0-1 7,0 1 41,0 0-103,0 0 42,0 0 6,0 0 9,0 1 22,-1 0-23,1-1-33,0 0 4,-1 1-3,1-1 48,-1 0-38,1 1 29,-1-1-37,0 1 8,1 0-7,-1 0 1,0 0-44,0-1 26,0 1-27,0 0 6,0 0 24,0 0-27,0 0 33,0 0-67,0 0 47,0 0-50,0 0 62,0 0 19,0 0-16,0 0 4,-1 0-16,2 0 34,-2 0-22,1 1 30,0-1-19,1 0-12,-1 0 16,0 1-8,0-1-35,0 1 31,0-1-31,1 0 15,-2 0 8,1 1-7,0-1 7,0 0-35,-1 0 22,0 0-36,0 0 44,0 0 57,0 0-43,0 0 47,-1 0-6,1 0 15,-1 0 12,0 0-13,0 0-61,0 0 7,0 0-4,0 0-28,-1 0 3,1 0-12,-1 0 18,0 0-13,1 0 29,-1-1-32,0 1 29,0-1-13,0 0-7,-1-1-2,1 0 78,0 1-42,0-2 51,0 2 0,1-1 21,-2 0 4,2 0-4,-1 1-128,0 0 62,0-1-56,2 2 75,-1-1-197,0 0 49,1 1-125,0 0 92,1 0-337,0 0-555,2 0-87,1 0-167,2 1-165,3 0 930,0 1-396,2 2 897,1 1 0,1 1 0</inkml:trace>
  <inkml:trace contextRef="#ctx0" brushRef="#br0" timeOffset="17">1804 2287 10562,'-1'-5'805,"1"3"-458,1 0-11,0-1-59,0 1 30,0 0-109,0 0 54,0 0-52,0 1 11,0 0 302,-1 0-332,1 2 272,-1 0-354,-1 3 32,0 1-69,0 3 66,0 0-62,-1 2-28,1 1 12,-1 1-101,1 3 111,-1 1-54,1 1 33,-1 2-37,1 1 22,0 1 8,0 1 38,0-1-27,0 1 21,0-2-55,1 0-7,-1-1-8,1-1-154,0-1 82,-1-1-108,1-1 86,-1-2-121,1 0 40,-1-1-87,0-2-100,1 0 90,-1-1-110,0-2 98,1-1-410,0-1 450,0-2-327,0 0 577,-2-1 0,0 0 0</inkml:trace>
  <inkml:trace contextRef="#ctx0" brushRef="#br0" timeOffset="18">1289 2306 9216,'0'-3'446,"0"1"-281,0 1 13,-1 0 30,1-1-6,0 1-1,0 0 25,0 0-23,-1 0 542,1 0-394,0 1 312,0 2-482,-1 1-15,1 1-29,0 3 15,0 1-21,0 2 74,-1 4 4,1 1 10,-1 5-28,0 2 4,0 4-47,-1 1 62,2 2-162,-2-1 33,2-2-91,-1 0-83,1-2 50,0-2-61,1-2 80,0-2-189,0-3 57,0-1-158,1-1 174,-1-2-299,0-1 130,-1-1-256,0-1 247,0-1-324,0-2 169,1-2-68,-1-1 275,1 0 266,0 0 0,0-2 0</inkml:trace>
  <inkml:trace contextRef="#ctx0" brushRef="#br0" timeOffset="19">1788 2735 9288,'-4'-2'906,"3"1"-552,-2 1 9,1 1-65,-1-1 50,1 1-63,-1 0 16,0 1-77,0 0-7,0-1-26,0 1-45,0 0 45,-1 0-45,0-1 27,0 0 19,-1 1-13,-1-1 52,1 0-84,-2 0 61,1 0-73,-1 0 54,-1 0-48,0-1 34,-1 1-150,0-1 20,-1 1-94,0 0 105,-2-1-176,-2 1 93,0-1-113,-1 1 89,-1-1 161,-1 1-9,-1 0 52,-2 0 22,0 0-36,-1 0 3,-2 1 15,0 0-80,-1 0 38,-1 0-38,1-2-46,-1 2-29,-1-2 24,1 0-2,-2 0 9,2 0 34,-3-1-51,1 0 63,-1-1-45,0 0 21,0 0-55,-2 0 95,0 0 3,0 0 14,0 1-11,0 0 27,0 0-45,-1 1 56,0 0-1,-1 0-51,2 0 61,-2 0-64,1 0-85,-1 0 13,2 0-71,-1 0 82,1 0-56,0 0 84,2-1-73,-1 1 131,2-1-55,0 0 51,0 0-66,1-1 19,0 1-20,0 0 20,0 0-53,2 0 16,0 0-17,-1 1 26,2-1 126,0 1-26,2 0 118,0 0-116,2 0 0,0 0-63,2 0 3,0 0-12,2 0 26,1 0-21,1 0 22,1 0-58,1 0-12,2 0-3,1 0-3,1 0 51,2 0-9,1 0-16,1 0-26,1 0-49,1 0 34,1-1-16,0-1-173,1 1 30,2-2-145,-1 1 52,1-1-29,0 1-15,0 0-4,0 0-116,0 0 111,0 1-134,-1 0-572,1 0 252,0 0-411,0 0 681,1 1 248,1 0 245,0-1 0,1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24:36.844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86 41 9502,'4'-1'-1147,"-3"-1"1720,0 0-105,0 0 498,0-1-404,-1 0-43,2 1-148,-1-2 75,-1 2-87,1-2-38,0 2-16,-1 0-19,1-1-35,-1 1 18,0 1-59,0 0 48,0-1-55,0 1-6,0 1 59,-1-1-109,-1 1 51,-1 1-67,0 1-51,-2 2-12,-1 2 14,-2 2 43,1 2 70,-2 2-13,1 2-11,-1 2 6,1 1-20,0 3 24,2 1-7,1 0-36,0 1 21,2-1-28,1-1-45,2 0-25,-1-3 11,2-1 0,1-2-149,1-1 41,2-2-121,0-2 99,2-2-108,0-3 25,1 0-96,0-3 84,-1 1 104,1-2-38,-1-2 144,1-1-98,1-2 93,-1-2-84,0-3-15,0-1 23,0-2-17,0-1 50,-1 0-62,0-2 17,-2 1-25,-1-1 89,-2 0-14,0 0 44,-2 1-63,0 1 58,-1 0 19,-2 2-8,0 1 35,-1 2-54,0 2 13,-1 1 5,1 2-302,0 1 71,0 1-173,1 1 145,0 0-478,0 1 135,1 0-372,0 0 385,1 1-122,0 1 196,0 0-124,1 0 322,1 1 115,0 0 139,0 0 0,1 0 0</inkml:trace>
  <inkml:trace contextRef="#ctx0" brushRef="#br0" timeOffset="1">280 33 9502,'4'-6'-1110,"-3"3"1388,0 0-45,1 1 321,-1-1-197,0 0 66,1 1-87,0 0 73,-1 0-113,0 0 151,0 1-61,0 0 96,0 1-33,0 0-134,-1-1 37,2 2-25,-2 1-61,1 1 41,0 2-95,-1 2 82,0 3-81,0 2 96,0 2-95,0 3 30,0 0-30,-1 2-15,-1-1-13,0 2-96,0-1 6,1 0-13,-1-1-91,0-2 53,1 1-98,-1-3-81,1 0 60,-1-2-75,1-1 103,-1-1-365,1-2 83,-1-1-248,1-1 221,0-1-256,-1-3 108,2 1-737,0-2 679,-1-2-591,1-2 694,1-4-184,0 0 360,1-4 131,2-1 151,0-1 0,1-2 0</inkml:trace>
  <inkml:trace contextRef="#ctx0" brushRef="#br0" timeOffset="2">805 23 9502,'-5'-3'-677,"2"2"1034,1 0 425,0 0-4,-1 1-244,-1 0 135,0 0-274,0 0 149,0 1-148,-2 1 135,1-1-149,-1 2 28,1-1-52,-1 0 28,-1 1-91,1 0-43,-1-1-33,1 2-62,-1-2-57,0 2-16,-1-1 11,1 2-4,-1-1 6,0 1-11,0 1 21,1 0-24,2-1-10,-1 1-1,1-1-17,2 2-146,0-1-1,1 0-111,1 1-71,0-2 113,1 2-100,1 0-23,-1 0 76,3 1-64,1 0 55,1 1 33,1 0-2,2 1 35,-1-2-15,1 2 18,-1-1-81,1 1 56,-2-1 23,-1 1 83,-1-1-12,-2 0 3,-1-1 216,-1 1-56,-1-1 171,-2 0 154,-3 0-135,-1-1 169,-2 0-184,-2-1 3,-1 0-30,-1-1 35,0 0-36,0-1-259,-1-1 60,1-2-153,1 1 150,1-2-244,2 0 102,2 0-187,2-2-601,1 0 262,3-3-541,2 0 700,3-4 190,4 0 290,3-3 0,3-1 0</inkml:trace>
  <inkml:trace contextRef="#ctx0" brushRef="#br0" timeOffset="3">900 118 9502,'6'-10'-1075,"-4"5"1310,1 0 53,0-1 207,0 1-153,-1-1 60,1 1-95,1-1 92,-1 1 71,0-1-104,-1 2 83,0 1-129,0 0 75,0 1-46,-1 1 49,0 0-35,0 0 10,0 1-92,0 1 103,-1 1-232,1 3 66,-2 1-87,0 1 20,-3 3-14,1 1 29,-2 2-15,-1 1-1,-1 2-3,1 1-16,-1 3-69,0-2-2,1 0-12,1 0-126,1-2 80,2-1-99,0-1 47,2-1-28,0-3-4,1-1-51,2-2 77,1-1-37,2-1 60,2-2-11,1-1-10,1-2-44,1 0-33,1-1-49,1-1-389,-1 0 108,1-2-267,-1 1 300,-2 1 227,0-1 90,-1 1 111,0 0 0,0-1 0</inkml:trace>
  <inkml:trace contextRef="#ctx0" brushRef="#br0" timeOffset="4">327 110 9502,'7'-12'-874,"-4"7"965,1-1 54,0 1 247,-1 0-92,1 1-26,0-1-21,1 0 7,0 1-79,1 0 65,-1 0-36,1 0 26,1 1-22,0 0-64,0 0-1,0 2-4,0-1 42,0 2 25,-2 2-15,1 0 77,-1 3-74,-1 1 94,0 2-102,-2 0 92,-1 1-84,0-1 82,-1 2-94,-1-2 130,-1 2-89,-1-2 120,-3 1 89,-1-1-73,-2 1 80,0-1-114,0 0-144,0-1 11,0 0-86,1-2 19,-1 0-107,2-1 42,0 0-106,2-2-426,1-1 100,1 0-377,2 0 446,1-2 104,2-1 193,3-1 0,2-2 0</inkml:trace>
  <inkml:trace contextRef="#ctx0" brushRef="#br0" timeOffset="5">1222 91 9502,'1'-5'652,"0"2"-216,0 2-83,0-1 83,-1 1-125,2-1 64,-1 1-65,0 0 56,-1 1-44,2-1-75,-1 0 49,-1 2-87,1 1 2,-1 1-59,1 4 6,-2 1-27,-1 3-62,-1 2 62,-1 2-58,-1 1 113,-1 2-5,0 0 0,-1 1-9,1-1-82,-1 0-24,2-1 11,1-2-221,-1-1 97,1-2-141,1-3 134,1 0-152,0-2 69,1-3-130,-1-1-39,2-1 143,0-3-259,1-2 178,1-4-102,1-1 91,1-2 70,1-3 12,1 1 34,0-4 59,1 0-7,1-3 22,1 1-22,1-2 59,-2 2-23,2-1 96,0 1-75,-1 1 180,0 2-77,-1 2 123,-2 3 12,1 2-88,-3 3 81,1 2-78,-2 2 145,0 1-57,0 3 112,-2 3-58,1 2-44,-1 4 37,-1 1-31,1 3-35,-1 1-16,1 2-36,-1 0-9,0 2-118,0-1 38,1-1-126,1-2-240,0 0 61,1-3-172,1-1 211,0-2-142,-1-2 74,0-2-132,0-2-420,-1-1 234,-1-1-848,0-2 704,-2-1-155,-1-1 653,-2-3 123,0 0 124,-2-3 0,0 0 0,0-2 0,-1 0 0,1 0 0,-1-1 65,1 0-41,0 0 51,1 0 122,1 1-69,1 1 163,1 2-162,1 1 434,1 2-155,-1 1 331,2 0-302,0 1-10,1 1-131,2 2 42,1-1-206,0 2-32,1 0-60,1 0 33,0-1-323,1 0 107,2-1-255,-1-1-282,2 0 245,0-1-334,0-2 319,0-1 14,1-2 66,-1-1 97,1 0 108,0-1 165,-1-1 0,0 1 0,0 0 0,0 0 0,-1 0 0,0 1 0,-2 0-27,0 1 3,-2 1 16,-1 2 471,-2 0-53,-1 2 272,-1 0-246,0 1 71,-1 1-94,-1 3 97,-1 2-154,0 0-67,0 2-70,-1 1-16,-1 1 2,0 1-19,1 2 66,-1 0-61,0 1 23,0 0-16,2 0-15,-2 1-105,2-2-17,-2 1-69,2-2 84,0-1-139,-1-1 66,1-1-100,0-2 53,0 0-95,-1-3 20,2-1-65,-1-1 88,0-1-27,1 0-6,0-2-66,0-2-118,1-3 39,0-1-65,0-2-70,1-4 112,1 0-118,2-3 116,0-1-6,2-2 51,0-2-16,0 0 70,2 0 108,0-1 10,0 0 91,1 2 89,0 2-54,1 2 52,-1 4-87,-1 2 68,0 3-8,-2 2 63,0 3 267,-1 2-134,-1 1 246,-1 4-236,0 2 139,-1 3-119,0 2 150,-1 2-140,0 2-22,-1 0-24,1 2-54,-1 0-15,1 2-170,-1-3 43,2 2-108,0-3-193,1-1 62,-1-2-142,1 0 177,-1-3-155,1-1 88,-1-2-138,-1 0-408,-1-3 213,0-1-382,1-1 536,-2-1 163,0-1 224,-3-1 0,0 0 0</inkml:trace>
  <inkml:trace contextRef="#ctx0" brushRef="#br0" timeOffset="6">2648 94 9502,'5'-1'1040,"-2"1"-752,-1 0 6,0 0-100,0 0 71,1 0-57,0 1 61,0 1-71,0 1 45,0 2-24,-1 1 0,-1 1 44,1 1-117,-2 3 47,1 0-62,-2 3 39,0 1-30,-1 1 45,-1 1-91,0-1 1,0 0-15,-1 0 11,2-2-89,-1 0 37,1-3-125,0-1 135,1-1-286,-1-3 130,2 0-217,-2-3 58,2-1 91,-1 0-51,0-2 76,0 0-18,0 0-6,0-2-1,-1-2 25,0 0 31,1-2 29,0-2-14,1 0 18,-1-4-18,1 1 17,1-3 9,-1-1 34,2 0-9,1-1 10,1 0 110,0 1-30,-1 1 124,1 2 88,-1 2-54,0 2 74,-1 2-119,0 2-55,0 2 147,-2 1-46,2 1 118,-2 2-47,1 3-33,0 3 38,0 2-20,0 3-75,0 2 6,1 0-58,-1 2-58,2 0 62,1 1-66,0-3-7,2 1 13,1-2-53,1-1 44,2-2-63,2-2 23,1-3-71,0-1 58,1-3-33,0 0 64,0-4-40,-1-1 58,1-5-40,-2-1 19,1-4-28,-2 0-16,-1-3 25,0-1-20,-2-1 32,0-1-253,-1 1 50,-1-2-163,-2 2-207,1 1 165,-3 1-228,0 1 259,-1 2-432,0 2 210,-1 1-118,0 2 364,0 2 325,-1 1 0,1-1 0</inkml:trace>
  <inkml:trace contextRef="#ctx0" brushRef="#br0" timeOffset="7">2573 87 9502,'3'-4'-574,"-2"1"912,0 2-1,1 0 293,-1 0-253,-1 0 253,1 1-231,0 0 228,-1 2-286,1 3-116,-2 1 15,0 4-53,-1 2-1,-1 2-34,-1 3-27,-1 1-17,0 1 23,1 0-45,-2 1-11,1-1 14,0-1 1,1-1-147,0-1 13,0-3-125,1 0-257,-1-3 155,1 0-248,0-3 260,1-2-383,0-2 181,1 0-337,-1-2 467,2-1 113,-1-2 218,-1-4 0,0-1 0</inkml:trace>
  <inkml:trace contextRef="#ctx0" brushRef="#br0" timeOffset="8">1798 114 9502,'-5'1'857,"4"1"-158,-2 1-292,1 2-32,0 2-97,-1 3 80,1 1-142,-2 2 133,1 2-114,-1 1 121,1 2-81,-2-1 12,3 1-80,-1-2-4,0 1-149,2-2 20,-1-1-67,1-2-70,-1-2 38,1-2-52,0-3 77,1 0-84,-1-2 26,1-2-85,-1-2-155,1-1 92,0-5-165,1-1 10,0-3 61,1-2-40,2-1 88,0-3-84,1-1 44,1-2-79,-1-1 57,1 0 117,0 0-11,-1 1 77,1 3 181,-2 1-45,0 5 99,-1 0-91,0 5 244,-1 1-49,0 2 176,-1 1 71,1 1-172,-2 2 164,1 2-199,0 3 131,1 1-103,-2 1 129,1 3-48,0 1-77,1 0 38,-1 2-121,1 1 72,2 0-76,0 0 89,2 0-95,1-1 130,2-1-89,2-2 113,1-2-180,2-2-13,1-2-76,0-2 24,-1-1-67,0-2 26,-1-2-89,-1-3-120,-1-1 44,0-2-86,-2-2 102,-1-2-191,-1-1 49,-1-1-146,-1-1 126,0 0 25,-1-1 6,-2 1-5,-1 0-261,0 1 105,-1 1-169,1 3 199,-1 1-256,-1 2 147,1 1-52,-2 3 262,-1 1 255,-1 2 0,-1 1 0</inkml:trace>
  <inkml:trace contextRef="#ctx0" brushRef="#br0" timeOffset="9">1543 222 9502,'1'-5'-294,"1"4"824,2 1-88,1 0 342,2 0-246,1 0-195,0 0-6,2 1-128,1-1-257,0 0-10,0 0-150,0 0-419,0-2 208,0 0-338,-1-1 450,-1-1 174,1-1 133,-1 0 0,0 0 0</inkml:trace>
  <inkml:trace contextRef="#ctx0" brushRef="#br0" timeOffset="10">14 599 9502,'0'-6'122,"0"2"8,0 2 49,2-2 16,-2 1-22,1 1 61,1-2-37,-1 2 76,0-1-33,1 1 17,-1 0-54,0 1-3,0-1-26,0 1-33,-1 0 315,1 0-254,-1 3 225,1 1-292,-1 4 0,1 4-7,-1 1-7,0 5-36,0 0 48,0 3-53,0-1 60,-1 1-109,1-1 27,-1 1-85,1-2 96,0-2-139,0-2 83,1-3-143,0-1 84,0-3-26,1-1 84,0-3-45,1 0 17,0-2-10,-1 0-10,1-2 82,-1 0-13,2-3 17,-1 0-35,1-4-56,-1 0 43,1-2-29,0-1 45,1 0-41,-1 0 29,0 0-30,-1 1 107,0 2 21,-2 1 2,1 1-20,-1 2-57,0 2-7,0 1 6,0 1 16,-1 2-11,1 3 20,-1 1-20,1 3-48,0 2-20,1 2 7,0-1 17,2 2 10,-1-2-20,2 1-7,0-1-39,1-2 63,0 0-39,1-3 31,1 0-2,-1-3 7,1-1-2,0-1 75,-1-1 15,1-2 5,-2 0-9,1-3-37,0-2-7,-1-2 16,1-2-14,0-2 39,1-2 28,-1-1-8,1-2 47,-1 0-37,0 0 13,-1 0-14,-1 1-11,0 1-29,-2 1 34,-2 2-218,1 2 43,-1 1-125,-1 2 87,1 2-316,-1 0 85,0 2-218,0 1-300,0 1 458,0 2-249,0 1 522,0 5 134,0 0 0,0 3 0</inkml:trace>
  <inkml:trace contextRef="#ctx0" brushRef="#br0" timeOffset="11">2626 562 12843,'0'16'1219,"0"-6"-989,0 1-90,0 3 42,-1 1-121,0 2 29,-1 2-79,-2 1 73,-1 1-45,0-1 93,0 0-52,0-1 66,1-1-155,-1-3 35,3 1-124,-1-3-213,1-1 64,1-3-161,0 0 177,0-3-361,1-1 124,-1-2-280,1-1 15,0-1 230,0-1-103,2-1 339,-1-4 123,2-2 144,1-3 0,1-1 0</inkml:trace>
  <inkml:trace contextRef="#ctx0" brushRef="#br0" timeOffset="12">512 648 9502,'0'-7'452,"0"4"-68,0 1-112,0 0 441,0 1-369,0 2 324,-1 1-548,1 5 13,-1 0-46,-1 3 102,0 1-4,-1 2 0,-1 1-10,0 2 13,0 0-43,0 1 44,0-2-58,0 1-66,0-1 64,1-2-59,1 0 75,-1-2-88,1-1 16,1-3-66,-1 0 1,0-2 16,1-1-43,0-2-159,1 0-26,-1-3-102,1-2 96,0-4 54,0 0 10,2-4-9,0-2-17,2-1-41,2-2 37,0-1-50,0-3 50,0 2 83,0-2 31,-1 3 11,2-1 140,-1 2-96,0 0 133,1 2-121,-1 2 88,0 2-70,0 2 93,0 2-62,-1 2 44,1 1-31,-2 3 42,0 1-29,-1 3 48,1 3-50,-2 4 21,0 2 18,0 2-66,0 2 65,-1 1-92,0 1-18,-1 0 10,1 0-1,-1 0-139,1-3 47,0 0-123,-1-2 88,1-1-343,0-3 82,0 0-249,0-2 259,-1-2-286,1-1 439,-1-2-266,0 0 476,0-1 0,0 0 0</inkml:trace>
  <inkml:trace contextRef="#ctx0" brushRef="#br0" timeOffset="13">790 646 9502,'0'-5'0,"-1"3"237,1 0-29,0 1 625,0 0-450,-1 2 345,1 0-494,-1 3 39,0 1-51,0 3 13,0 1-55,0 2 3,-1 0-13,0 2-30,-1 0 31,1 1-26,-1 0 43,0-1-29,-1 0 25,2-2-138,-1 1 22,0-3-60,1 0 74,-1-2-22,2-2 17,-1-1-23,1-2-7,0 0 47,0-1-12,0-1 12,0-1-136,-1 0 11,2-3-112,-1-1 120,1-3-57,-1 0 71,1-3-64,0 0-51,0-2 34,0 1-82,1-2 116,0-1-104,2 0 86,1 1-91,1 0 85,1 0-14,0 2 51,0 0-35,1 3 75,0 0 4,1 2 14,0 3-8,0 0-35,0 2 0,-1 0 7,1 2 8,-1 0-14,0 1 20,-1 1-4,0 1-41,-1 1-6,0 1-14,-2-1-32,-1 2 18,0-1-4,-1 0 6,-1 0 14,0-1 21,-1 2-27,-2-2 20,0 2 47,-1-1 15,0 0 6,-2 1 105,1 0-72,0-1 101,0 1-94,0 0 48,1 0-46,1 0 56,1 0 59,0 2-29,1 0 52,1 0-52,0 1 6,1 0-42,1 0 28,0 0-51,3 0-117,-1-1 19,0 0-118,0 0 123,1-1-240,-1 0 116,0-1-187,0-1-163,0 0 116,0-1-164,1-1 174,-1-1-41,0-1 55,0 0-58,0-1-190,1-1 382,-1 0-190,0-3 402,0-2 0,1-1 0</inkml:trace>
  <inkml:trace contextRef="#ctx0" brushRef="#br0" timeOffset="14">1029 652 9502,'-2'-4'1498,"1"5"-996,1 0-224,-1 4 20,0 0-38,1 3 65,0 1-121,-1 1 8,0 2-78,0 1 9,-1 1-78,0 1 65,0 0-61,0 0 77,-1 0-239,2-3 56,0 1-140,-1-3-44,2-1-119,-1-2-42,1-2-64,0 0-28,0-3-176,0-1 8,0-2-13,0-1 304,0-5 91,0 0 30,0-3 46,1 0 5,0-2 76,1-1 37,0-1 36,1-1 25,0 0 3,-1 0-2,2-1 4,-2 1 0,1 0 0,-1 0 0,1 3 0,-2 0 305,1 3-72,-1 2 217,-1 2-212,1 2 528,-1 0-457,0 4 475,0 1-548,0 5-20,0 0 41,0 2-29,0 1-15,0 1-17,0 1-65,0-1 14,0 1-10,0-1-14,0 0 4,1-1-18,0-1 38,2-1-137,-1-2 42,3 0-114,-1-4-99,1 1 56,-1-3-84,1 1 40,0-2 91,1-1-74,0-2 108,-1-2-107,2-1 85,-1-1-93,1-1 41,1-1-60,-1 0 28,1-2-63,0 0 72,0 0-28,1-1 60,-1 1-9,0 1 128,0 1-18,-2 3 82,0 1 124,-2 2-57,-1 1 96,-1 3-93,0 0 12,-2 3-5,1 2 47,-1 2-45,-1 3 45,0 0-14,-1 3 48,1-1-2,-2 2-102,1 0 17,0 0-83,-1 0-98,2-1 44,-1 0-108,1-1-74,0-2 49,0 0-70,0-2 93,1-1-295,0-2 75,0-1-206,0-1 202,0-1-321,0-1 293,0-1-200,2 0 411,0-2 125,0 0 0,2-2 0</inkml:trace>
  <inkml:trace contextRef="#ctx0" brushRef="#br0" timeOffset="15">2414 652 9502,'-1'-7'665,"1"4"-448,-2 0 75,2 0-83,-1 1 90,0-1-88,0 0 225,0 0-103,0 0 141,1 1-9,-2 0-127,1 0 73,0 0-47,-2 1-80,1 1 44,0-1-122,-2 0 20,1 2-72,-1 0 15,-1 2-23,1 2 6,-2 2-16,0 3 17,-1 2-8,0 2-7,0 2 9,0 1-12,1 1-4,1 1-54,0 0 2,1-1-12,1-1-218,2-1 93,-1-2-175,2-1-41,-1-3 97,2-2-106,1-2 106,2-1 29,0-2 14,2-1 0,-1-2 2,2-2 151,0-1-28,2-3 124,-2-2-36,2-1-64,-1-4 0,1 0 4,0-1 7,0-1 42,-1 0-26,0-2 32,-2 1-10,-1 0 26,-2 0-23,0 2-8,-2 0-30,-1 1 19,-1 3-21,-1 1-175,-1 3 38,-1 1-118,0 1-307,-1 2 130,1 1-238,0 1-25,1 1 215,1 1-127,0 0 224,1 3 189,2-1 67,1 1 100,2 0 0,2 0 0</inkml:trace>
  <inkml:trace contextRef="#ctx0" brushRef="#br0" timeOffset="16">2640 624 9502,'-9'-5'796,"6"3"-142,-1 1-247,2 0 536,0 1-532,2 0 560,0 1-688,2 1 60,2 0-209,1 1-9,3-1-143,1 0 91,1-1-418,0 0 147,1-1-267,2 0 19,-3 0 216,1 0-191,-2 0 233,1 0-623,-3-1 229,0 1-184,-3-1 400,0 0 366,-2 0 0,0 0 0</inkml:trace>
  <inkml:trace contextRef="#ctx0" brushRef="#br0" timeOffset="17">1298 628 9502,'-8'-1'967,"4"1"-420,2 0-150,0 0 126,1 1-169,0 0-56,0 2-22,1 0-10,0 0 9,2 1-46,-1 0 29,2 0-79,0 0-55,1 0-64,1 0 11,0-1 0,1 1-152,0-2 53,1 0-117,2-1-188,-1-1 124,2 0-184,0 0 151,0-1-68,0 0 28,-1-1-73,0 1 6,-2-1 111,1 1-75,-2 0 63,0 0-81,-1 0 53,1-1-58,-1 0 131,-1-1-67,2 0 79,-2-1-87,0 1 160,0-1 17,-1 0 55,-1 0-16,0 1 205,-1 0-83,-1 2 625,0-1-274,-1 2 213,0 1-269,-2 1 21,1 2-36,-1 1 62,1 2-44,-1 2 12,0 1-32,0 3 31,-1 1-143,1 2-39,-2 3-55,1-3 1,-1 3-14,0-3 25,1 1-20,0-3-397,2 0 92,0-1-264,0 0 250,1-4-255,0 0 92,1-2-211,0-2 201,0-1 225,0-2 32,0 0 113,2-2 0,0-1 0</inkml:trace>
  <inkml:trace contextRef="#ctx0" brushRef="#br0" timeOffset="18">1624 625 9899,'-6'8'2249,"2"-2"-1818,1 1-102,-1 2 33,0 0-82,0 2-14,0 0-31,0 2 33,1 0-34,0 0-49,1 0-3,1 1-159,0-1 28,1 0-95,0-2 123,0-2 51,0 0 28,2-3 23,1-1-50,1 0-115,1-2 41,0-2-105,1 0-205,1-1 56,-1 0-162,1 0 166,1-1-290,-1 1 120,0-1-254,1 1 88,-1-1 125,0 1-44,0 0 118,-1 0-218,1-1 111,-2 0-160,0-1 233,0 0 196,0-2 68,0-1 100,-1-1 0,1 0 0</inkml:trace>
  <inkml:trace contextRef="#ctx0" brushRef="#br0" timeOffset="19">1661 731 9502,'0'-7'1254,"0"4"-895,0 0-61,1 0-68,-1 1 31,2 0-39,0-1-41,0 0-8,0 0-42,1 1-103,1 0 27,-1-1-76,1 1-194,-1 0 91,1-1-144,-1 1 156,0 0-361,-2 1 114,1-2-303,-2 1 65,1 1 146,-1-2-67,-1 1 272,1 0 111,-2-1 135,0 0 0,-1 1 0,0 0 0,0-1 0,0 2 0,0-2 121,-1 2-14,2-1 78,-2 1-98,1 1 608,1-1-199,-1 1 484,2 0 306,0 0-562,0 1 380,2-1-708,1 2-117,3-1-142,1 0-24,2-1-31,0 1 2,3-1-283,0-1 71,2 1-215,0-2 237,2-1-574,0-1 134,1 1-209,-2-1 359,2 0 396,-1 1 0,0 0 0</inkml:trace>
  <inkml:trace contextRef="#ctx0" brushRef="#br0" timeOffset="20">2658 686 9502,'-15'11'663,"9"-5"-121,2 0-77,2-1-145,3 0 21,1-1-85,4-1-214,2-1 18,2-1-121,3 0-462,0-1 174,0-1-223,1 0 332,-1-2 240,0-1 0,-1-1 0</inkml:trace>
  <inkml:trace contextRef="#ctx0" brushRef="#br0" timeOffset="21">547 735 9502,'-9'4'726,"6"-2"-126,1 2-235,1 0 58,0 0-87,2 0 69,1-1-99,2-1-187,0 0-29,3-1-35,1 0-533,-1-1 209,2 0-360,0-1 385,-1 0 152,2-3 92,0 0 0,0-2 0</inkml:trace>
  <inkml:trace contextRef="#ctx0" brushRef="#br0" timeOffset="22">443 1029 9502,'7'-14'-906,"-4"8"1247,1-1 8,-1 1 398,1 0-295,-1 0 78,0 2-138,-1-1 115,0 1-140,-1 2 52,0 0 337,0 1-233,-1 2 118,0 0-415,-2 6-89,0 1 18,-1 4-88,-1 2 63,-1 2-59,1 0 75,0 4-112,-1-3 24,0 2-84,1 0 111,0-1-235,-1-1 112,2-1-200,-1 0-156,1-2 96,-1 0-147,2-2 173,-1 0-199,0-3 80,0 0-166,1-2-119,0-2 185,2 0-137,-1-3-149,1 0 507,0-4-217,1 0 487,0-5 0,1-2 0</inkml:trace>
  <inkml:trace contextRef="#ctx0" brushRef="#br0" timeOffset="23">751 1163 9502,'4'-10'288,"-2"5"-51,1 0 205,-2-1 128,1 1-146,-1 0 160,0-1-230,1 2 212,-2 0-147,0 0 166,1 0-14,-1 2-153,0-1 66,-1 2-132,1 1-74,-2 0-66,-1 1-12,0 2-55,-1 4-19,-1 1 16,1 4-20,-1 0 26,1 2-13,0 2 28,1 0-97,1 0-5,1 0-15,0-1 17,1 0-196,1-3 70,2-1-205,1-3 182,2-1-240,1-2 114,1-2-193,1-2 197,0-2-5,1-2 70,-1-2-60,1-2 61,-1-3-23,0-1 36,0-1 26,-1-1 0,-1-1 26,0 0-27,-2-2 8,0 1-11,-3 0 42,0 0-30,-1 1 38,0 0-24,-2 2 10,-1 0-18,-1 2-154,-2 2 27,1 2-107,-1 2-198,-1 2 116,1 2-177,1 0-183,0 2 201,2 2-17,0 2 297,1 1 284,1 0 0,0 2 0</inkml:trace>
  <inkml:trace contextRef="#ctx0" brushRef="#br0" timeOffset="24">1424 1086 9502,'1'-7'292,"-1"4"-43,0 0 205,0 1-132,0 0 32,1 0 347,-1 1-244,0 2 163,0 1-350,-1 4-118,1 3 61,-1 4-17,-1 2 18,-1 3-1,-1 4-2,0 2-8,-1 0 28,-1 2-15,2-2-17,-1 1-273,0-2 65,2-2-138,-1-2-221,1-2 124,1-3-204,0-1 219,0-3-242,0 0 99,0-4-203,1 0-40,0-3 196,0-2-129,1-1 308,0-2 100,1-4 140,1-2 0,1-2 0</inkml:trace>
  <inkml:trace contextRef="#ctx0" brushRef="#br0" timeOffset="25">1023 1096 9502,'2'-10'636,"-1"6"37,0 0-175,1 1 320,-1 0-344,0 1 440,-1 0-524,0 3 413,0 2-630,0 4-7,-2 1-47,0 5 23,-1 1-26,-1 4 15,1 2-46,-1 1 3,2 1-10,0 0-170,1-1 80,1-2-121,0 0 91,2-3-257,1-2 66,2-3-213,1-1 222,1-3-78,0-3 99,0-1-111,1-1 92,0-1-13,-1-3 68,1-1-43,0-2 69,0-3-44,0-2 35,0-2 58,1-2 40,-1-1 17,1-2-24,1-1 43,-2 1-24,0 1 99,-2 1-91,0 0 206,-2 5-104,-1 0 140,-1 4 59,0 1-32,-2 3 151,0 3-102,-2 3-33,-1 6-77,0 0-85,0 4 13,0 0-30,0 1 19,1 1-77,0 0-6,1-1-89,0-1 97,1-1-455,0-1 154,0-3-335,2 0-374,0-2 673,1-2-428,3 0 747,0-1 0,1-1 0</inkml:trace>
  <inkml:trace contextRef="#ctx0" brushRef="#br0" timeOffset="26">1796 1072 9502,'4'0'732,"-3"1"-285,-1-1-62,0 2-94,0-1 53,0 1 42,0 0-98,0 1 69,0-1-102,-2 2 0,1-1-14,-1 1 17,-1 1-65,0 0-61,-1 2-48,0-1 0,0 2 24,-1-1-17,0 2 44,0 0-48,0 1 95,0-1 13,1 1 14,0-1 47,0 1-22,2-2-16,-1 1-16,2 0-29,-1-1 25,1 0-11,1-1 1,0 0-130,0-1 18,0-1-63,0-1-3,0 0 21,1-1-32,1 0 72,1-2-29,0 0 4,2 0 24,0 0-155,1 0 95,1 1-119,0-1 62,1 1-44,0-1 31,0 0-72,0 1 103,-1 1-354,1-2 136,0 2-234,-1-2 215,0 1-319,-2 0 144,2-2-250,-1 2-216,0-2 258,-1 0-252,0 0 516,0-2 175,-1 0 210,0-3 0,1 0 0</inkml:trace>
  <inkml:trace contextRef="#ctx0" brushRef="#br0" timeOffset="27">1819 1092 9502,'-4'-5'851,"2"4"-162,2 0-266,2 0 108,2 0-134,1 0 129,3 0-271,1 0-61,0 0-101,2 1 39,0-1-586,1 1 380,-1 0-452,0 1 526,0 0 0,-1 1 0</inkml:trace>
  <inkml:trace contextRef="#ctx0" brushRef="#br0" timeOffset="28">406 1176 9502,'-5'2'1148,"4"-1"-797,2-1 226,0 1-161,4-1-107,0-1 27,3-1-113,1-1-53,2-1-44,0-2-4,2-1 13,1 0 19,0-1-20,-1 1 6,1 0-77,0 1-3,-3 1-11,1 0 29,-2 1-291,-1 0 79,0 2-252,-1-2-167,-1 1 169,-2 0-226,0 1 282,-1-1 62,-2 2 58,0 0-152,-2-1 61,0 2-68,-2-1 104,-2 2 81,-1 0 207,-2 2-1,1 1 121,-2 1 24,1 1-80,0-1 61,-1 2-51,1 0 260,0 0-20,0 0 176,2 2 103,1-1-197,0 1 154,1 1-226,1 0-50,1 0-53,1 1-41,0 1-14,1 0-109,0 1-27,1-2 12,1 2-77,0-2 84,0 0-68,0 0 91,0-1-78,0-1 46,0-1-88,-1-1-248,1-1 78,-1-1-182,0 0 165,0-2-428,0-1 114,0-1-281,0 0-151,1-2 627,-2 0-261,3-4 590,-1-1 0,2-3 0</inkml:trace>
  <inkml:trace contextRef="#ctx0" brushRef="#br0" timeOffset="29">1432 1126 10699,'3'-3'1296,"-1"2"-1067,0 1 21,1-1-44,0 1-15,1-1-12,0 1 4,1 0-38,1-1 39,0 1-101,0 0-13,1 1 1,0 0 26,1 2-25,-1 1-5,2 3-15,-1 0-87,0 3 73,-1 0-82,1 1 50,-1 3 5,-1-1 29,0 1 5,-2 0-3,0 0-2,-1 0-4,-2-2-6,1 1 75,-3-2 10,0 1 6,-2-2-2,-1 0 14,-1 0 32,-2-2-7,0-1-208,-1 1-23,0-2-119,-1 0 102,1-2-294,-1-1 89,2-2-226,0 0 255,1-3-556,2-1 219,1-4-193,3-3 424,2-4 372,2-2 0,2-2 0</inkml:trace>
  <inkml:trace contextRef="#ctx0" brushRef="#br0" timeOffset="30">1753 1197 9502,'-3'-9'618,"2"5"-104,0 1 125,1 1-161,1-1 138,0 1-229,1 0 24,2 0-100,1 1 85,2 0-114,0 0 134,2 0-80,-1 0 88,0 1-228,0 0-11,0-1-105,0 1-213,0 0 55,-1 0-174,1 0 156,-1 0-409,-2 0 99,1 0-273,-1 0 250,-1 0-411,-2 0 153,1-1-336,-2 1 576,-1-1 210,1-2 237,0 0 0,-1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24:36.875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179 48 9502,'1'-11'160,"0"6"-11,1 1 148,-1 0 37,0 0-48,0 1 86,0 0-150,0 1 136,-1 0-120,0 0 227,0 1-162,-1 1 16,0-1-130,-2 1 2,-1 1 15,0 1 0,-1 2-1,0 3-24,-2 2 22,0 3-14,0 2 36,-2 3-34,2 1 14,-1 3-22,0 1 4,2 1-4,1 0 0,0 1-123,3-2 2,1-1-111,2-3 125,1-1-80,2-2 74,2-2-69,3-2 57,1-2-146,0-3 40,1-2-95,1-1 21,1-3 70,0-1-76,1-4 47,-1-2-51,2-4 73,-2-2-17,2-3 1,-2 0-33,1-3 12,-1 0 10,-1 0-15,-3-1 14,0 0-77,-3 1 66,-1 0 30,-4 1 1,1 1 33,-2 1-89,-2 0-18,-1 1 6,-2 3-127,0 1 93,-1 2-109,1 1 105,-1 2-278,-1 2 123,1 1-186,0 2 165,1 0-194,-2 2 100,3 2 1,-1 2 221,0 3 221,0 1 0,0 1 0</inkml:trace>
  <inkml:trace contextRef="#ctx0" brushRef="#br0" timeOffset="1">510 75 9502,'4'-14'-627,"-2"8"895,0 1-25,0-1 249,1 1-135,0 0-97,0 1-5,0 0-66,1 1 38,0-1-83,0 1 36,1 0-49,0 1 44,1 1-33,-1 0 48,1 0 2,1 1 25,-1 0-15,0 2-13,0 0-101,0 2 48,0 0-44,-1 2 54,0-1-9,-1 1-4,-1 0 5,-1 1 46,0 1-39,-2 0 40,-2-1-53,1 0 11,-4 1-9,-2 0 24,-1-1-60,-1 0 1,-1-1-14,1 0 9,-1-1-152,1 0 54,-1-1-136,1-1 108,0 0-267,1-1 84,2-1-200,-1 0-259,3-1 191,0 0-291,1 0 337,2 0-329,-1-1 511,3 0-289,1-2 544,2 0 0,1-2 0</inkml:trace>
  <inkml:trace contextRef="#ctx0" brushRef="#br0" timeOffset="2">446 48 9502,'5'-9'65,"-3"5"319,-1 2-52,1 0 251,0 1-73,-1 1-162,0 1 32,0 2-101,-1 3-6,1 3-75,-1 1 20,0 3-87,0 1 77,0 2-18,-2 1 82,0 2-88,-1-1 0,-1 1-53,1-1 0,0 1-144,0-2 51,1 0-137,0-3-36,0 0 30,1-2-49,0-1 91,0-2-222,0 0 57,1-3-163,-1 0 150,0-3-137,1 0-212,0-2-215,0-1 21,1-2 175,0-2 340,1-2 124,1-2 145,1-2 0,0-1 0</inkml:trace>
  <inkml:trace contextRef="#ctx0" brushRef="#br0" timeOffset="3">811 47 9502,'1'-8'740,"0"6"-130,-1 0-240,0 1 102,-1-1-101,0 1 97,-1 1-144,-1-1-79,0 1-62,0 0-10,-1 0 19,0 1-46,-1-1 47,0 2-62,0 0 68,-1 2-51,0 0 66,-1 2-60,1 0-3,-1 0 0,1 0-20,1 1-53,1 1 55,-1 0-51,2-1-72,1 1 18,0-1-92,2 1 74,0-1-90,0-1 36,0 2-85,1-2 70,1 1-121,1 0 49,1 0-94,1 1 47,0-1 35,1 1-36,0 1 32,1-1-82,-2 0 24,1 0-67,-1 0 46,-2-1 60,0 1 2,0-2 61,-2 1 86,-1-1-3,-1 0 86,-1 0-97,-2-1 139,-1 0-83,-3 0 110,0 0-155,0-2-33,-1 0-42,1 0 49,0-2-145,0 0 62,2-1-160,2 0-324,0-2 124,2-1-253,1-2 422,1-2 142,2-2 178,2 0 0,2-2 0</inkml:trace>
  <inkml:trace contextRef="#ctx0" brushRef="#br0" timeOffset="4">1199 75 9502,'0'-4'1242,"0"2"-886,0 3 668,0 1-624,0 3 75,-1 2-146,0 2 11,-1 2-60,-1 1 45,-1 2 13,-1 2-33,-1 1 46,-1 2-122,0 0-89,-1 0-24,2 0-42,-1-2 71,2-1-104,1-1 34,0-1-96,1-3 93,1-1-207,0-2 76,1-2-134,0-2-162,1-2 46,-1 0-71,1-3-178,0-1 256,1-4-205,0-1 8,2-4 108,1-1-71,2-2 141,0-2-25,3-1 61,-1-1-54,2-3 128,-1 0-69,2-1 127,-1 1-62,1 0 161,0 1-19,-1 2 68,0 1 85,0 4-43,-1 1 62,-2 4-86,0 2 361,-2 1-105,0 3 287,-1 1-287,1 1 271,-2 3-159,-1 3 263,0 2-257,-1 3 66,-1 2-131,1 2 57,-1 2-85,-1 1-36,-1 4-44,-1 0-1,1-1-182,-1 0 37,2-1-106,0-1-262,1-1 105,0-2-181,1-1 243,0-3-496,1-2 182,-1-1-433,1-3-84,0-1 249,-2-2-32,1-1 336,-2-2 301,-1 0-1,-3-2 1</inkml:trace>
  <inkml:trace contextRef="#ctx0" brushRef="#br0" timeOffset="5">905 90 9502,'13'-11'434,"-6"7"-65,-2 0-97,1 0 144,-2 1-76,0 0 103,-1 1-13,0 1-112,-1-1 56,-1 2-85,0 1 3,-1 1-26,-1 3 31,0 2-16,-2 2-34,-1 1 40,-1 3-98,0 0-30,0 1-36,-1 2-21,0 0-60,1 0 38,1 0-90,-1 0 101,2 0-48,1-3 77,1-1-32,1-1 57,0 1-91,0-4-9,1 2-27,2-2 58,0-1 80,2-1-14,1-1-7,1-2-252,1-1 44,0-1-128,0 0-251,0-1 151,2-1-229,-2 0 260,2-2-472,-1 0 192,2-2-354,-2 1 372,1-1-202,0 0 189,-1-1-22,0 1 290,-1-2 277,0 0 0,1 0 0</inkml:trace>
  <inkml:trace contextRef="#ctx0" brushRef="#br0" timeOffset="6">1536 84 12020,'0'17'1456,"0"-6"-1106,-3 2-141,-1 1 119,0 4-97,-3 0 132,-1 2-145,0 1-30,-1 1-63,-1-1-18,1-1-38,0-1-1,2-2-10,1-2 26,0-1-158,2-4 52,0-1-114,2-2-29,-1-2 107,2-2-158,0-1-58,0-3 38,2-1-82,0-4-61,2-2 76,3-3-83,1-3 126,2-1 8,1-2 41,1-2-45,0-1 66,2-2 42,0 0 11,1-1 15,-1 1 94,0 1-37,0 2 108,-2 3-108,0 2 238,-2 5-120,-2 1 199,-1 5 187,-2 0-104,-1 5 180,0 0-201,-2 5-3,0 3-47,-1 3 42,0 3-55,0 1-142,0 3 54,0 1-76,-2 2 53,-1 0-43,1-1-27,-1 1 0,0-1-268,1-2 104,2-2-185,0-2-392,0 0 208,0-3-326,0 0 329,0-4-229,0 1 155,0-5-205,-1 0 423,0-2 150,-2-1 166,-1-1 0,-1-1 0</inkml:trace>
  <inkml:trace contextRef="#ctx0" brushRef="#br0" timeOffset="7">1512 290 9502,'-2'-12'673,"1"7"-265,1 2-54,0 0 51,1 2-112,2 1-43,0 0 16,2 0-61,1 0-2,1 1-148,2 0 20,0 0-65,3 1-223,0-2 76,1 1-146,-1-2 200,2 0-385,0-2 160,-1 0-382,0-2 338,0-1-251,0 0 210,-1-1-157,0 0 324,0 0 124,-1-1 102,-1 0 0,1 0 0,-3 1 0,1 0 0,-1 0 34,-1 1-41,-2 0 22,-1 0-38,0 2 585,-1 1-71,-2 1 1170,0 1-888,-2 2 382,0 1-803,-1 5-103,-1 0 20,-2 4-40,2 0 4,-2 2-39,0 1 3,-1 2-8,1 1 25,-1 0-16,1-1-12,0 1-131,1-2 34,1-1-77,-1 0-223,3-3 70,-1 0-184,0-3 212,1-3-51,0 0 83,1-3-179,-1 0 117,1-3-66,0-1 74,0-3-8,0-1-23,1-4 48,1-1-26,1-2 94,1-1-31,2-3 34,0 0 0,2-2-61,-1 2 61,0-1-60,0 1 168,-1 3-34,-1 1 98,0 5 218,-2 1-84,0 3 159,-1 1-186,0 3 160,-1 2-86,0 3 170,0 3-185,0 3-115,-1 1-8,2 1-70,0 0-21,0 0-33,2 0 1,0-1 17,2 0 18,1-1 38,0-2-37,3-1-23,-1-2-17,2-1-55,0-3 46,0 0 1,0-1 47,0-2-40,0 0 23,0-3-56,-1-1 52,1-2-34,0-2 34,0-1 7,0-2-13,-1-1 22,1-1-150,-2-1 34,0-1-136,-3 0-48,0 0 57,-2 1-70,-1 1 94,-1 1-545,-2 2 149,1 2-386,-2 1 539,-1 3 163,-3 0 224,0 3 0,-3-1 0</inkml:trace>
  <inkml:trace contextRef="#ctx0" brushRef="#br0" timeOffset="8">1200 259 9502,'-2'-6'831,"2"3"-149,2 2 0,1 0-214,3 1 107,2-1-230,2 1-193,2 0-67,2-1-24,2 0 6,1-1-593,2 0 133,0-2-296,4-1 392,-1 0 297,4-3 0,0 0 0</inkml:trace>
  <inkml:trace contextRef="#ctx0" brushRef="#br0" timeOffset="9">787 597 9502,'7'-8'182,"-5"5"143,1-1-56,-1 1 124,1 0-116,-1 1 0,0 0-34,-1 0 49,0 2 71,0-2-74,0 3 85,-1 1-126,1 3 13,-2 2-67,-1 3-1,-1 1-110,-2 3-10,0 1-1,-2 2-110,0 0 71,0 1-108,-1-2 121,0 0-315,2 0 122,-1-2-207,1 0 158,1-2-77,0-1 27,1-1-82,1-2-228,0-2 150,1-1-207,1-1 228,0-2 193,1-1 81,1-2 111,1 0 0,2-3 0</inkml:trace>
  <inkml:trace contextRef="#ctx0" brushRef="#br0" timeOffset="10">938 597 9502,'1'-5'1571,"-1"3"-1172,0 3 312,0 2-422,-2 3-97,0 2 52,0 3-19,-1 0-11,0 1-4,-1 2-160,0 0 21,0 2-71,-1 0 95,1 0-126,-2 0 84,2-1-124,-1-1-117,1 0 49,1-2-122,0-3 138,0 0-133,2-2 88,-1-2-134,1-2 122,1-1 1,-1 0 33,1-3-17,-1-1 36,1-2 18,2-2 23,-1-2 8,2-2 1,2-2-4,0-1 61,1-2 17,1-1 9,-1-1-15,0-1 126,0 0-41,0 1 121,-1 1 134,-1 2-97,-1 3 131,-1 2-146,0 3 53,-1 1 53,0 3 28,0 3 103,-1 2-156,0 8 39,0-2-166,0 6-58,0-2-24,2 2-47,0 0 42,2 0-13,1-1 10,1 0-74,2-1 35,1-1-120,1-2 87,2-1-80,1-3 36,1-1-63,-1-1 91,1-3 4,-2 0 36,1-2-1,-2-1 34,1-1-20,-4-3 38,2-1-121,-2-2-23,-2-1-1,0-1 14,-1-1-201,-1-1 56,-1 1-181,0-1 139,-2-1-324,0 1 111,0 0-261,-2 1-167,0 0 240,0 2-19,-1 1 344,-1 0 308,-1 1 0,-2 0 0</inkml:trace>
  <inkml:trace contextRef="#ctx0" brushRef="#br0" timeOffset="11">39 1085 9502,'3'-21'-575,"-2"11"807,1 1 266,-2 2-29,0 1-140,0 1 43,0 0-98,-1 2 112,0 1-69,0 1 84,-1-1 120,2 2-218,0-1 107,2 1-229,3 0-70,0 0 20,4 0-53,-1 1 1,3-1-11,-1 1 25,1 0 10,0 0 21,2 1-20,-2 0-56,0 1-12,-1 0-80,-1 2 22,0 0-96,-2 0 51,0 0-93,-2 2-18,-2-1 41,0 1-38,-2 0 73,-2 0 50,0 0 11,-4 1 6,-2 0 81,0 1-73,-2 0 70,0 0-78,0 0-54,0 0 44,1-1-43,0 0-6,2-2-21,1 1-3,1-3 19,1 1-45,2-2 24,1-1-114,0 0 113,3-1 41,1 0 28,2 0 3,1-1 49,2 1-5,1 1 27,1 1-30,-1 0-15,0 1-31,1-1 43,-2 2-38,-1 0-3,-1 1 15,-2 1-4,-1 0 4,-1 0-4,-2 0-1,-2 1 8,0-1 162,-3 1-40,-1-1 103,-3 0 13,0 0-76,-3 1 83,0-2-104,-1 0 87,-1 0-67,-1 0 78,0-2-14,-1 0-53,1-1 23,0-2-39,1 1-93,0-2-6,2 0-24,1 0 10,2-2-343,1 1 63,3-3-263,1 0-316,2-3 263,2 1-346,2 0 543,2-1 161,3-1 229,0 0 0,3 0 0</inkml:trace>
  <inkml:trace contextRef="#ctx0" brushRef="#br0" timeOffset="12">89 1027 9614,'0'-5'988,"0"4"-633,0 2 231,0 3-274,0 2-48,-1 3 29,1 3-106,-3 2 35,0 2-33,0 2 13,-2 0-5,-1 1-47,1 0-2,-1-1-17,0 0-191,2-1 62,-2-1-129,2-2-153,-1-1 98,1-2-155,0-2 158,1 0-218,0-2 95,0-1-219,-1-1-43,2-2 123,0-1-105,0-1 183,1 0 0,0-2 73,1-1 61,0-1 101,0-5 128,-1-2 0,0-2 0</inkml:trace>
  <inkml:trace contextRef="#ctx0" brushRef="#br0" timeOffset="13">322 1112 9502,'8'-24'100,"-5"13"27,1 3 57,-1 0 4,0 3 27,0 2-10,0 0 55,0 2-13,0 1 6,0 1-24,0 0-28,0 4-12,0 0-47,1 3 33,1 0-94,0 0 3,0 2-11,1 0 24,1 0-26,-1 1-13,2 1-1,0 1-166,0 1 93,0-1-136,-1 2 85,0-1-146,-1 1 59,-1 0-119,0-1 106,-2-1-74,0 0 47,-2-2-67,0 0-126,0-1 54,-1 0-104,1-2 123,-2-1 178,0-1 36,-1 0 100,-1-1 0,-2 1 0</inkml:trace>
  <inkml:trace contextRef="#ctx0" brushRef="#br0" timeOffset="14">310 1102 9502,'10'-12'333,"-7"7"-202,0 2 233,-1 0 47,-1 2 102,0 2-90,-2 2-126,0 5-104,0 1 69,-1 3-43,-1 1-1,0 2 4,-1 2-71,0 1 4,-1 2-9,-1 0-108,1 0 23,-2 2-80,2-3 106,-1 2-223,1-4 112,0 0-191,1-1-200,0-2 101,1-2-175,0-2 197,1-1-12,0-3 29,1-1-45,0-2-515,1-1 430,-1-4-298,2-1 556,0-6 147,0-1 0,2-3 0</inkml:trace>
  <inkml:trace contextRef="#ctx0" brushRef="#br0" timeOffset="15">1856 1194 9502,'-13'-2'424,"8"2"-63,1-2-93,1 2-33,1-1 60,0 1-84,3 0 43,0-1-171,3-1 50,1 1-53,2-2 51,-1 1-75,1-1 34,0 0-77,1 0 19,0-2-1,0 2 8,0 0-5,0 0 152,0 0-56,-1 0 121,1 1-102,0 0 6,0 1-53,0 1 31,1-1-72,1 1 9,0 1-24,1-1 36,-1 3-70,1 0 48,-2 0-117,0 2 92,0 0-94,-1 1 43,-2-1-83,1 1 139,-3 1 21,0 1 31,0 0-5,-2 1-37,-1 1-2,-1 0 36,-1 1-190,0 0 46,-1-1-109,-1 0 85,-2 0-13,0-1 28,0 0-43,0-1-4,1-1-12,-1-1 3,0 0 32,0-2 27,1 0 29,0-2-58,1 0-18,0-1-53,0-1 26,1-1 13,0-1-54,1-2 32,1-2-95,-1-2 103,2-2 24,-1-1 36,1-2 8,2 0 22,1-1 12,1-1-17,0 2-35,0 0 299,0 2-80,0 1 244,0 2 105,0 2-170,-1 2 195,1 1-225,-1 2 44,0-1-93,0 4 77,-1-1-86,1 4-19,0 1-41,-1 1-13,2 2-63,-2 1-11,2 1 0,0-1 26,0 1-25,1 0 12,0 0-72,1-2-45,1 0 29,0-3-63,1 0 94,1-2-3,1-2 48,-1-1-18,1-1 5,0-2 125,0-1-24,1-2 121,-1-3-94,0 0-28,-2-1-37,1-1 0,-1-2-81,-2 0 17,1 0-31,-2-3-59,-1 1 70,0-2-54,-3 0 67,1 1-301,-3-1 92,1 4-239,-1 0-212,-1 3 141,0 2-242,-1 2 279,-2 2-459,1 2 239,-2 0-119,2 2 401,-2 2 368,0 2 0,-1 1 0</inkml:trace>
  <inkml:trace contextRef="#ctx0" brushRef="#br0" timeOffset="16">947 1148 9502,'-5'-4'1365,"4"2"-991,0 1 63,2-1-116,0 1 77,3-1-85,0 0-29,3 1-59,0-2-6,2 0-152,0-1-14,1 1-1,1 0 30,-1 0-424,0 1 129,0 1-251,-1 0 283,0 0 181,0 1 0,0-1 0</inkml:trace>
  <inkml:trace contextRef="#ctx0" brushRef="#br0" timeOffset="17">1236 1119 10180,'-1'-4'680,"1"3"-428,0 0-30,0 0 664,0-1-419,0 4 388,0 1-523,0 7-99,-1-1-38,-1 6-52,-2 0-12,0 2-31,-2 1-23,1 1 12,-1 0-3,1-2-1,-2 2-10,2-2 13,0 0-153,1-2 92,0-1-142,0-2 78,1-1-96,1-2 27,-1-1-51,1-2 82,1-2 44,-1-1 32,1-2-19,0 0-38,0-1-31,1-2 7,-1-2 18,1-1-46,0-3 25,0-2-90,1-1 37,0-1-11,2-2 47,1-1-5,1-1 89,-1 0-59,3-1 45,-1-1 62,1 1-5,0 1 88,2 0-104,-1 2 110,1 1-72,-1 3 100,1 2-59,0 1 10,-1 3-46,0 0 42,-1 3-137,0 0 17,-1 2-32,0 0 30,0 3-7,-2 0-17,1 1-6,-2 2-66,-1-1 43,0 0-36,-1 2 31,0-1-17,-2 0 9,0 1-30,-1 0 26,-3 1-28,-1 0 58,-1 1-66,0 0 151,-1 0-32,0 1 87,0 0-72,2 1 115,0 0-60,1 0 120,1-1-60,2 1 11,1-2-42,0 0-28,1-1 39,1 0-19,0-3 75,2 1-24,2-2-222,0-2 37,1 0-150,0-1-194,1-1 130,0-1-200,-1 0 217,2-1-357,-1-1 139,1-2-257,0-1 141,1-2 87,-1-1 175,0-1 56,0-1 269,0-1 0,1-2 0</inkml:trace>
  <inkml:trace contextRef="#ctx0" brushRef="#br0" timeOffset="18">483 1121 9502,'-11'-3'850,"6"2"-154,1 0-282,0 1-13,0-1-89,2 1 34,-1 0 177,3 0-179,-2 1 147,2 0-203,1 0-103,0 1-57,2 0-9,1 1-20,1-1-59,1 1 35,1 0-98,0 0 94,0 0-203,1-1 109,0 1-164,1 0 122,0-1-202,1 1 72,-1-1-163,1-1-32,0 1 84,-1-1-80,1-1 114,-1 0-87,-1 0 46,0 0-94,0 0 107,-1 0 44,-2-1 15,0-1 50,0-1-51,-1 1 81,-1-1-37,0 0 53,-1 0 102,0-1-22,0 1 62,0 0 41,-2 0-51,2 0 80,-2 0-122,0 1 198,1 0-97,-2 0 169,0 1 112,-1 0-77,0 1 107,-1 0-135,0 1 42,-2 2-35,2 1 55,-1 2-57,0 2 120,-1 2-44,0 1 105,-1 2-134,0 1-72,-1 4-40,-1-1-30,0 4-75,0-2 34,0 3-76,-1-2 85,2-1-185,1-1 79,1-1-132,2-1-166,-1-2 81,2-2-148,1-1 148,0-3-36,-1 0 29,2-2-56,0-1-348,-1-2 161,1-1-85,0-1 285,1-2 273,1-1 0,1-1 0</inkml:trace>
  <inkml:trace contextRef="#ctx0" brushRef="#br0" timeOffset="19">1685 1141 9502,'3'-4'-586,"-3"3"766,1-1 239,-1 2-8,0-1-129,0 0 100,0 0 96,0 0 778,0 1-610,1 1 468,-1 1-954,1 5-21,-1 1 22,0 3-14,-1 1-12,0 2 12,0 1-16,1 1-67,0 0-15,-1 2 13,1-1 6,0-1-60,0 2 15,0-2-122,0 0 25,0-1 28,-1-1-39,0 0 56,-2-3 1,-1 0 20,-2-1 22,-1-2 76,0 0-40,-2-2 38,0-1-65,-1-2 6,0-1 1,-2-1 29,1-1-24,0-1-196,1-1 37,1-1-132,1-2-338,2-1 156,2-1-270,1 1 283,2-1-140,3 0 129,1 0-9,5-1 222,2-1 223,2 0 0,2 0 0</inkml:trace>
  <inkml:trace contextRef="#ctx0" brushRef="#br0" timeOffset="20">674 1175 9502,'-9'3'470,"5"-1"-231,2 0 175,-1 0-103,3 0 43,-1 0-51,1-1 48,1 0-58,0 1-104,2 0 14,1-1-72,2-1-73,1 2 18,-1-2-50,3 1-94,0-1 59,0 0-75,1 0 88,2 0-149,-2 0 30,2 0-109,-1 0 83,-1 0-51,0-1 5,-1-1-87,0-1-131,-2 1 63,-1-1-83,-1 0 112,0 1 35,-2-1 20,0 1-10,-1-1 147,-1 0 6,1 0 107,-1 0-76,-1 0 101,0 1-57,0-1 78,-1 1 162,-1 1-70,-1 0 127,-1 1-130,-1 1 56,0 0-30,0 2 61,0 2-45,0 2 207,0 2-20,1 1 134,0 1-107,0 2-128,0 1 5,0 1-80,-1 0-33,1 1-59,0 0 11,-1 0-182,0-1 82,1-1-110,0-1 97,0 0-302,1-2 72,0-1-210,0-2 195,2-1-118,-1-1 240,2 0-146,0-2 283,-1 0 0,1 0 0</inkml:trace>
  <inkml:trace contextRef="#ctx0" brushRef="#br0" timeOffset="21">1853 1163 9502,'-2'8'769,"1"-3"-341,0-2-110,0 2 91,-1 1-106,-1 1-47,0 1-45,0 2-4,-1 0-35,0 0 21,-1 1-16,1 1-8,-1 0 2,1 0 25,0 0-12,1-1 3,0 0-30,2-1-19,0-1 20,1 0-91,0-1 10,1-2-58,0 0 63,3-1-117,0-1 69,2-1-79,1 0-204,0-1 91,0-2-170,1 1 158,0-1-280,1 0 88,-1-1-243,0-1-47,-1-1 178,0-2-106,-1 0 224,0 0 7,-1 1 90,-1-1-68,0 0 184,-1 2 29,-1-2 114,0 2 0,0-2 0</inkml:trace>
  <inkml:trace contextRef="#ctx0" brushRef="#br0" timeOffset="22">1467 1184 9502,'3'-6'814,"-1"4"-540,-2 0-7,1 0-18,0 1 248,0 0-55,-1 1 51,1 1-24,0 0-197,-1 5 76,1 0-140,-2 2 36,1 2-51,-3 2 15,-1 1-53,0 0-17,0 2-36,-1 0 29,1 1-329,-1-1 96,2 1-215,-1-4 236,1 1-227,2-2 121,-1-2-248,1-1-278,0-1 118,0-2-242,1-2 45,-1-1 121,1 0 180,1-4 119,0 0 372,2-4 0,1-1 0</inkml:trace>
  <inkml:trace contextRef="#ctx0" brushRef="#br0" timeOffset="23">932 1233 9502,'-15'4'573,"10"-2"-94,0 0-142,2 0 8,2 0-56,0-1 54,1 1-68,2-1-66,1 0-9,1 0-55,2-1-110,2 0 36,-1 0-102,1-1-191,-1 1 80,1-2-122,-2-1 150,1 1-284,-2-1 96,0 0-271,0 0-71,-1 0 118,-1 1-126,1-1 335,-3 0 158,1-1 159,1 0 0,-1-1 0</inkml:trace>
  <inkml:trace contextRef="#ctx0" brushRef="#br0" timeOffset="24">329 1226 9502,'-1'0'1944,"4"1"-1553,4-1 62,0 1-140,3 0-150,-1 0-23,0 0-41,1-1-184,0 1 94,-1-1-128,2 0 102,-2 0-409,1 0 121,0 0-286,-1 0 46,0-2 211,0 1-19,-1-2 195,0-1 158,0 0 0,0-3 0</inkml:trace>
  <inkml:trace contextRef="#ctx0" brushRef="#br0" timeOffset="25">933 1231 9502,'1'-7'450,"0"4"-167,0 1-36,0-1 94,-1 2 450,1 0-411,-1 2 342,0 0-523,-1 5-48,-1-1-14,0 3 15,0-1-7,-1 1-80,0 1 63,-1 1-66,0-1 69,-1 2 35,1-1-12,0 1 16,1-1-12,1-1-23,0 1 9,1-1-12,0-2-104,0 1 11,1-1-94,1-1-134,0-1 64,1-1-99,2-2 123,0 1-111,2-2 60,0 0-111,1-1 99,1 0-109,0 0 46,0 0-92,1-2-4,1 1 44,-1-1-32,0 0 48,-1-1-205,0 0 83,0 0-140,-2-1 297,0 0 101,-1-1 127,0-1 0,0 0 0</inkml:trace>
  <inkml:trace contextRef="#ctx0" brushRef="#br0" timeOffset="26">1834 1296 9502,'-5'-8'681,"3"5"-118,0 0-216,2 1 0,0 0-88,0 1 70,1 0-128,1 0-32,1 0-28,1 0-24,0 0-60,1 1 8,0-1-78,0 0 89,2 1-193,-1 0 83,0 0-130,1-1-294,-1 1 157,-1-1-241,1 0 236,-1 1-235,-1-2 109,0 2-226,-1-1 263,0-1 195,-1 0 86,-1-1 114,0-1 0,-1-1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24:36.902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90 37 9502,'0'-8'408,"0"3"-333,1 2 339,-1 0-120,0 0 242,1 1-95,-1 0-113,0-1 41,1 1-133,-1 1 32,0-1 20,0 1-57,-1 0 41,0 1-140,-1 1-66,-2 0 48,0 3-33,-2 2 54,-1 2-17,-1 3 6,0 2-21,-1 2 74,1 1 26,0 3-19,1 1 26,0 1-82,2-1 23,2 1-20,1-1-29,0-1-19,3-3 9,0-1-2,3-2-96,2-1 28,2-1-109,1-4 106,1-1-166,1-1 70,1-3-117,1-1-47,-1-1 102,1-2-101,0-3 35,0 0 39,0-4-45,-1 0 72,0-1-31,0-1 68,0-1-18,-1-1 33,-1 0 9,-1 0-15,-1-1 3,-2 0-1,-2 1 53,-2-1 20,0 0 5,-2 0 41,-1-1-90,-1 2 47,-3 1-3,1 2-21,-2-1 34,1 3-34,0 1-193,0 0 53,1 2-129,0 1 102,2 1-327,-1 0 81,1 1-211,2 0 356,-1 1 151,1-1 156,-1 0 0,0 1 0</inkml:trace>
  <inkml:trace contextRef="#ctx0" brushRef="#br0" timeOffset="1">361 70 9502,'1'-5'460,"0"3"-70,-1 0 151,0 0-143,0 0 146,0 1 0,0 0-152,0 0 533,0 0-530,0 2 265,0 0-515,-2 2 1,0 3-85,0 1 53,0 2-53,-1 1 30,0 1-25,0 3 12,-1-1-1,0 1-70,1 0 26,-2 1-94,2-1-129,0-1 62,0-1-111,0-2 118,1 1 24,1-3 22,0-1-32,-1-1 19,2-1-33,0-2 30,0-1-148,0-1 139,1-1-95,0-2 140,0-4-27,1 1 25,0-2-12,0-1 23,0 0 11,1-1-11,-1 0 0,1-1-5,0 0 10,1-2-7,-1 2 4,1-2 55,1 0-49,1 0 55,-1-1-12,1 0-34,0 1 42,0 0-49,0 2 75,0 1 14,-1 1 14,-1 2-20,0 1 96,0 1-39,-3 2 108,2 1-78,-2 0 126,0 0-49,0 2 110,-1 0-59,1 2-45,-1 1 27,1 3-47,-1 1-103,0 1 74,0 1-108,0 0-18,0 1-9,0 1-109,0 0 118,0 1-117,0-1 81,0 0-105,0-1 57,0-1-82,1 0 37,1-2-69,1 0 60,1-1-7,-1-2 47,1-1-19,1-1 74,-2-1-32,1-1 21,1-1-30,-2 0 13,1-1-5,-1 0 14,2-2-80,-2-1 16,1-2-71,0-1 22,1 0-4,0-1 27,1-2 11,0 0 5,1 0 27,0-2-42,1 1 39,0-1-13,0-1 1,1 1-1,-1 0 53,0 1 15,-1 2 9,-1 1-5,-1 1-1,-1 2 35,-1 2-13,-1 1 186,0 0-102,-1 2 130,0 0-94,-1 1 43,1 2-37,0 1 54,-1 3-81,0 1-9,-1 3-28,0 0 21,-1 3-92,0 1 1,-2 2-27,0-1 27,0 2-29,0-2 18,1 0-86,0-2 5,0 1-7,1-3 8,1-2 0,1-1-189,-1 0 52,0-3-152,1-1-195,0-2 114,0 0-958,0-1 771,1-3-326,0 0 823,1-4 149,1-1 0,1-2 0</inkml:trace>
  <inkml:trace contextRef="#ctx0" brushRef="#br0" timeOffset="2">1675 119 9502,'-4'-7'52,"3"4"460,0 0-107,2-2 344,2 1-283,1 0-159,2-1-32,2 1-75,1-1-150,0 0-1,2 0-127,0 0 129,1 0-116,0 1 112,-1 0-126,0 1-67,-1 1 42,0 0-76,-1 1 105,-1 0-1,1 1 56,-1 0-92,0 0 272,1 0-95,0 0 160,0 0-97,0 0 89,-1 0-32,0 1 70,-2 0-65,0 0-18,0 2 54,-3 0-53,2 0 40,-3 2-94,0 0 39,0 1-26,-1 2-68,-1 0-6,0 1-84,1 2-61,-2-1 27,1 2-78,-1-1 118,-2 1-242,-1 1 117,0-1-185,-2 0 169,1-1-26,0 0 60,-1-1-60,1-1 46,1 0-33,-1-3-8,2 1 1,-1-2-56,1-1 86,1-1-35,0 0 49,0-1-56,1-2-223,0 1 94,0-2-82,1 0 220,0-2-24,1-1 5,1 0-57,1-2 67,0 0-40,2-1 22,-1-1 58,2 0 31,-1-1 122,0 0 0,0-1 0,0 0 0,0 0 0,0-1 0,0 1 139,0 0-65,-1 1 97,0 0-104,0 1 329,-1 1-96,0-1 255,0 2-254,0 1 275,-2 1-155,1 0 216,0 1-27,-1 0-169,1 1 67,-1 1-92,0 0-118,1 0 62,-1 0-144,0 1-2,1 0-83,0 2 3,0 1-3,0 2 75,0 1-56,-1 2 57,1 1-75,-1 1 52,2 1 13,-1-1 15,0 2 53,0-1-61,1 1 53,1-2-124,1 1-22,1-2-23,0 0 0,1-2-58,1 0 15,1-1-101,-1-2 114,1 0-37,1-2 49,0 0-52,-1-1 3,0-1-138,0 0 20,-1 0-71,-1-2-3,1 0 83,-2-3-60,1 0-46,-1-2 33,0-1-85,0 0 114,0-2-41,-1 0 36,0 0 10,0-2-8,-1 0 118,0-1-55,-1 1 50,0 0-62,-1 0 50,0 0-6,0 1-3,-1 1-201,0 2 0,-1 1-108,-1 2-264,0 1 156,-1 2-233,-2 0 285,1 3 209,-2 1 91,0 3 108,0 2 0,-1 4 0</inkml:trace>
  <inkml:trace contextRef="#ctx0" brushRef="#br0" timeOffset="3">706 97 9502,'-7'-5'431,"4"4"-79,0 0 292,1 0-242,0 0 71,-1-1-106,1 2 84,0-1-59,1 0-105,0-1 69,1 2-140,0-1 18,0 0-97,0 0 18,0 0-27,0 1 17,0-2-13,1 2 14,1-1-78,1 0-15,0 0-1,0 0 31,0 0-5,1 0 12,0 0-68,2-1-57,-1 1 30,2-1-71,0 0 99,0 0-88,2 0 72,0-1-98,-1 2 58,1-2 14,0 2 29,-1 0 16,-1 0-20,-2 1 7,0 1-10,-1 1 15,-2 3 10,-1 1-16,0 2 12,-2 2-1,-1 1 0,-1 2 13,-1 0-13,-2 1-36,0-1-15,-2 2-2,2-1-84,-1 0 57,0-1-84,1 0 77,0-2-31,1 0 21,1-2 2,1 1-12,1-2 110,1-1-62,0-2 60,0 1-75,1-2 13,2-1-10,1 0 9,1-2-83,2 0 19,1-1-71,1 0-89,0-2 51,1 1-75,-1-2 91,0 0-136,0 0 52,-1 1-129,-1-1 113,-1 2-70,1-1 66,-2 2-35,1-1-142,0 0 97,-1 0-116,0 0 137,0 1 204,-1-2 31,-1 1 124,0-1 0,0 1 0</inkml:trace>
  <inkml:trace contextRef="#ctx0" brushRef="#br0" timeOffset="4">1022 100 9502,'-12'-11'486,"7"7"-75,1 0-123,1 0 56,1 1-49,2 0 62,-1 0-99,1 1-28,1 0-53,0 1-9,1-1-49,2 2 24,0-1-19,1 0-127,0 1 23,2 0-94,0 0 85,0 0-183,0 0 62,1 0-167,0 0 168,1 0-91,0 0 86,1 0-107,-1 0 74,2 0 131,-2 0-6,2 0 90,-1 0 146,-1 0-76,1 0 120,-1 0-18,0 0-88,-1 0 69,-1 0-64,0 0 123,0 0-49,0 0 104,0 0-83,-1 1-114,2-1 30,1 0-79,-1 0-57,1 0 35,0 0-112,1 0-55,-1 0 41,1-1-49,-1 0 45,-2 1-81,1-1 2,-1 1-49,-2-2 42,0 2 2,-1-1-16,-1 1-26,-1-1-589,0 1 402,-2 1-443,1-1 565,-1 1 22,0 1 50,0-1-2,0 1 93,0-1-53,0-1 198,0 1-76,1 0 127,0-1 220,0 0-108,0 0 208,0 0-206,-1 0 179,2-2-119,-1 1 174,1 0-93,0-1-67,-1 0 34,1 1-102,0 0-76,-1 0-67,0 0 44,0 0-55,0 1 45,-1 0-77,1 0-37,-1 1 12,1 0-213,-1 1 35,0-1-123,0 1-252,0-1 174,0 1-242,0-1 265,0 1-263,0-1 155,0 1-204,0-1 261,-1 1 213,0 0 75,-3 1 105,-1 1 0,-1 0 0</inkml:trace>
  <inkml:trace contextRef="#ctx0" brushRef="#br0" timeOffset="5">954 101 9502,'3'-7'558,"-1"3"-76,0 1 178,1 0-162,-1 0 167,0 1-267,1 0-1,-1 1-85,-1 0 38,0 1-77,0 1-131,0 2-18,-2 3-40,0 0-42,-1 4 9,-3 0 12,1 1 2,-3 2-6,0 0 54,0 0-40,0 0 74,0 1 2,1-1-58,1-1 15,0 0-8,3-2 25,0-1 7,1-1-24,1-1-58,1-1-4,0-1 20,3-1-112,1-1 77,1-2-112,0 1 96,1-1-103,1-1 62,-1 0-99,1-1-254,1-1 96,-1-1-205,0 0 228,1 0-217,-2 0 117,2 0-188,-1 0-65,-1 0 159,0 2-100,-1-1 213,0 1-245,0 0 149,-1 0-48,-1 0 252,-1 0 235,1-1 0,0 0 0</inkml:trace>
  <inkml:trace contextRef="#ctx0" brushRef="#br0" timeOffset="6">1438 105 9502,'-9'0'722,"5"0"-127,0 0 94,2 0-204,-1 0 743,2 0-770,2 0 351,1 0-699,3-1-93,1 1 43,1-1-110,0 0 125,0 0-70,0 0 41,1-1-1,1 1-47,0-1 40,-1 1-65,2-1 39,0 0-124,-1 0 77,0 0-106,1-1 63,-2 1-62,0 0 31,0 0-81,-1 0-21,-1 1 21,-1 0-55,-1 0 99,-1 0-144,0 0 75,-1 1-97,-1-1-8,0 1 87,0 0-86,1 0 124,0 0-61,-1 0 109,1-1-61,-1 1 73,1 0-76,-1 0-66,0 0 86,-2 0 107,0 1 119,-4-1 70,1 1-78,-1 1 202,0 0-57,0 0 164,1 0-58,-1 1-63,0 0 20,0 1-34,0 0 103,-1 1-8,0 1 75,-1 2-60,0 0 52,0 1-38,0 2 39,-1-1-23,1 1-81,1 0 73,2 1-126,-1-1-43,2-1-42,1 0-29,0-1-90,1 0 48,-1-1-123,2-1 138,0-1-260,-1 0 109,1-2-165,0 0 139,0-1-127,0-1 31,0 0-1700,0-1 1087,1-1-907,-1 1 1463,3-3 264,1 0 0,1-2 0</inkml:trace>
  <inkml:trace contextRef="#ctx0" brushRef="#br0" timeOffset="7">1322 99 9502,'-2'-4'484,"1"3"88,1 0-297,-1 0 288,0 1-142,0 0-77,1-1 92,-2 1-81,0 1-92,0 1 38,-1 1-89,0 2 24,-1 2-29,-2 2-15,0 2-12,-1 1 45,0 2-9,0 0 71,0 1-165,0-1-6,0 1-119,2-2 82,0-1-279,2-1 107,0-1-205,0-2-347,1-1 176,2-2-294,-1 0 316,1-2-114,0-1 281,-1-1-183,3-1 318,1-2 0,2-1 1</inkml:trace>
  <inkml:trace contextRef="#ctx0" brushRef="#br0" timeOffset="8">1671 122 9502,'3'-3'1267,"-2"2"-1078,0 1 70,0 0 37,0 0-23,0 0 51,0 1-105,0 1 11,0 1-47,-1 2-1,0 1 4,0 0-22,-1 2-11,-1 1 7,-2 1 17,-2 1 12,0-1 14,-1 2-60,0-2-7,1 1-42,0-1 37,1-1-54,0 0 40,2-1-39,0-1 53,2-1 48,0 0-36,1-2 50,0-1-66,0 1-21,1-2-2,1 0-17,1-1-118,1 0 50,1-1-109,1 0-71,0 0 65,0 0-89,0 0 81,0 0-42,0-1 16,1 1-71,1-1 86,0 1-47,0-2 31,1 0-56,1 0 15,-1 0-223,0-1 53,-1 2-123,0-2-179,-1 1 162,-2 0-153,0 1 239,-2-2-204,0 2 390,0-1-215,-2 0 425,1-1 0,-1-1 0</inkml:trace>
  <inkml:trace contextRef="#ctx0" brushRef="#br0" timeOffset="9">983 174 9502,'-10'-6'380,"5"3"-66,1 1 260,2 0 3,0 0-174,1 1 87,1 0-139,1 0-98,1 0 21,1-1-90,1 2-114,2-1-25,0 0-101,2 0 116,-1 0-279,2 0 125,0 0-182,0 0-27,0 0 152,0 0-156,-2 0 177,1 1-423,-3-1 161,0 0-332,0 1 71,-2 0 161,0 0 88,-2 0 200,0 0 204,-1 1 0,0 0 0</inkml:trace>
  <inkml:trace contextRef="#ctx0" brushRef="#br0" timeOffset="10">1659 186 9502,'-6'-4'371,"4"1"-63,2 0 254,0 0-142,0 0-134,0 0 18,2 1-112,1-1 131,0 1-84,3 0 139,-1 1-154,1 0 44,1 1-125,-1-1 39,2 1-267,0 0 69,0 0-146,0 0-26,0 0 106,0 0-96,1 0 116,-2 0-438,1 0 125,-2 0-343,-1-1 340,0 1-305,-2-1 195,0 1-68,-2 0 283,-1-1 273,0 0 0,0-1 0</inkml:trace>
  <inkml:trace contextRef="#ctx0" brushRef="#br0" timeOffset="11">750 179 9502,'-9'0'512,"7"-1"204,-1 0 210,3 1-110,2-1-399,2 1-176,2-2-60,0 2-56,2-1 6,0 0-328,0 0 81,1 0-189,-1 0 213,0 0-439,0 0 161,-1 0-340,2 1-167,-2-1 609,0 1-323,0-1 591,-1-1 0,1-1 0</inkml:trace>
  <inkml:trace contextRef="#ctx0" brushRef="#br0" timeOffset="12">420 534 9502,'7'-6'21,"-4"5"301,0-1-59,-2 2 226,0 0-155,0 1 61,-1 0-47,0 3 43,-1 1-93,-2 3 3,-1 0-39,-1 3 51,-1 0-100,0 3-23,-2 0-47,-1 3-12,1-1-45,-2 0-11,3 1 14,-2-2-143,2-1 92,0-2-141,2 0 144,0-2-250,2-2 136,0-1-217,2-3 178,0 0-128,0-2-166,1-1 32,0-3-71,0 0 207,2-6 35,1 1 16,1-3 11,2-1-4,0-1 43,0-3-47,2 0 64,-1-1 29,1 1-34,-1-2 32,0 2-45,-1-1 140,0 3-25,0-1 120,0 1 133,-2 4-52,-1 0 101,0 4-138,-1 1 265,-1 2 55,0 0 267,0 4-128,-1 0-151,1 4-115,0 1-83,0 3-33,0 2-42,0 0-30,0 1-56,2 0-10,0 1 0,0 0-33,2-1 16,2 0 10,0 0 1,2-2-51,1-1 25,1-1-80,2-1-47,0-2 36,1-2-90,1-1 86,0-2-23,0 0 22,0-2 19,0-1-11,-1-2 36,1-3-6,0-1-1,-2-1-42,1-1 49,-1-2-55,-1 0 59,-2-2-68,-1 0-7,0-1-8,-3 0-228,-1 0 100,-1 0-153,-2 1 142,-1 0-212,0 3 68,-1 0-157,-1 3 163,0 1-184,-1 3 117,-2 1-16,1 1 221,-2 4 222,1 1 0,-2 3 0</inkml:trace>
  <inkml:trace contextRef="#ctx0" brushRef="#br0" timeOffset="13">1202 591 9502,'8'-3'-609,"-3"1"852,-1 0-20,1-1 233,0 0-121,0 0-60,0-1 1,-1 1-57,2 0 184,-1-1-128,-1 1 129,2-1-120,-3 0 108,1 1-61,-1 0 93,0 0 71,0 0-115,-2 0 89,1 0-139,-2 0 60,1 1-47,-1-1 42,1 1-92,-2 0 21,0 0-44,-1 0 65,-2 1-98,0 0-37,-2 0-41,-1 1-100,-1 0-17,-1 1-1,-1 1 33,-1 2-53,-1 1 39,-1 3-113,0 2 113,-1 2-118,-1 1 94,2 3-130,0 0-6,1 2 6,1-1-61,1 1 73,3-2-88,1 1 58,1-3-85,4 1 62,-1-3 4,3-1 43,1-2 16,3 0-71,1-3 29,2-1-112,3-2 106,0-1-79,2-1 56,0-2-60,0-1 51,1-3 17,-1-1 29,1-2-1,-3 0 36,0 0 26,-1-1-2,-2 1 49,-2 0-29,-2 0-1,-2 1-5,0 0 40,-1 0-7,-1 1 83,0 0-58,-1 2 50,-1-1-35,-2 2 52,-1 1-241,-1 1 34,0 1-150,0 0 95,0 1-398,0 1 122,1 1-296,0 0-286,2 0 671,1 1-359,1 0 716,-1 0 0,1 0 0</inkml:trace>
  <inkml:trace contextRef="#ctx0" brushRef="#br0" timeOffset="14">298 529 9502,'0'-5'876,"0"3"-526,0 1 7,0-1-90,0 1 78,0 0-138,0 0 911,0 0-756,0 2 755,1 1-926,-2 5 11,0 0-105,-1 3-25,-3 1-70,1 1 94,-2 2-154,0-1 88,-1 1-114,0-1-24,1-1 46,1 0-46,-1-3 29,1 0-194,0-1 22,1-1-137,1-1 121,-1-2-167,2 0 52,0-1-131,1-1-526,0-1 593,2 0-378,1-1 707,2-2 117,1-1 0,1-1 0</inkml:trace>
  <inkml:trace contextRef="#ctx0" brushRef="#br0" timeOffset="15">1481 586 9502,'0'-7'802,"0"4"-530,0 1 157,0 0 37,0 1 223,0 0-135,0 1-71,-1 0-129,-1 1-78,-1 4 10,-1 1-79,-1 4 66,-1 2-80,-2 3 84,-1 1-92,0 1 69,-1 2-40,0-1 1,0-1-17,1 0-169,1-2 19,1-1-92,1-2-138,0-3 76,2 0-93,0-2 144,2-2-118,-1-2 40,3 0-226,-2-2 161,2-2-37,0 0-27,2-4 49,0-2-95,2-1 81,2-2-36,1-1 36,0 0-37,3-3 68,1 0 22,1-2 28,0 0-8,2-1 56,-1 0-11,1 1 24,-1 0 159,1 0-74,-2 2 96,-1 2-60,-1 1 38,-2 4 5,-1 1 34,-1 3-49,0 1 289,-3 1-51,0 2 198,-1 3-169,-1 3 53,0 2-35,-1 1 80,0 4-106,0 0-55,-2 4-75,0-1-66,-2 2-63,0 0 15,0-1 2,1 1-155,0-2 38,1-1-138,2-1 138,-1 0-207,1-2 55,1-2-158,0-1-463,0-2 242,2-1-420,-2-2 435,0-1-276,0-1 247,0-1-34,-1-1 316,0-1 299,0 0 0</inkml:trace>
  <inkml:trace contextRef="#ctx0" brushRef="#br0" timeOffset="16">1859 626 9502,'0'-6'488,"0"4"-344,0 0 39,0 0-38,-1-1 140,0 2-27,0-1 79,-2 0-15,1 0 11,-1 1 0,0 0 13,0 0 37,-1 1-59,-1-1 48,0 1 10,-1 0-100,0 0 88,0 0-153,-1 1 42,0-1-54,1 2 14,-1 0-25,-1 1 20,1 2-66,0-1 51,1 1-131,-1 0 62,1 1-57,1 1 73,0-1-159,2 1 36,0 0-125,2 1-181,0-1 82,0 1-139,3-1 169,-1 0-92,2 0 44,2 0-127,-1 0 131,2 0-61,-1 0 78,0-1-79,-1 1 134,-1-1-49,-2 0 93,-1 0-72,-1 0 324,-2 0-62,-2 1 192,-2-1 199,-2 0-173,0 0 231,0-1-260,0 0 10,0-1-93,1 0 90,0-1-65,1-1-652,1-1 117,1-1-439,0 0 452,2 0 182,2-2 118,-1-1 0,1-1 0</inkml:trace>
  <inkml:trace contextRef="#ctx0" brushRef="#br0" timeOffset="17">1496 701 9502,'-15'-6'504,"10"4"-96,0 1 338,1 0-293,0 0 64,3 1 66,-1 0-101,3 0-30,0 0-404,4 2 9,0-1-84,3 0-283,0 0 122,2-1-199,1 0 272,2 0-511,0 0 187,1 0-458,1 0 396,-1-1 235,0 0 125,1 0 141,-2-1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9:26:24.512"/>
    </inkml:context>
    <inkml:brush xml:id="br0">
      <inkml:brushProperty name="width" value="0.05" units="cm"/>
      <inkml:brushProperty name="height" value="0.3" units="cm"/>
      <inkml:brushProperty name="color" value="#00F900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9:26:24.513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brush xml:id="br3">
      <inkml:brushProperty name="width" value="0.0375" units="cm"/>
      <inkml:brushProperty name="height" value="0.0375" units="cm"/>
    </inkml:brush>
  </inkml:definitions>
  <inkml:trace contextRef="#ctx0" brushRef="#br0">3140 154,'5'-25,"-2"10,-12 8,3 9,-19 6,16-3,-6 1,5 3,2-3,-5 3,4-1,-1 0,1 2,12-1,-4 1,22 0,-12-6,7-1,-22 5,1-2,-22 12,13-9,-7 3,10-5,1-1,-2 3,3 0,17-9,-5 3,27-16,-21 9,9-6,-16-1,-1 4,-2-12,-3 10,0-3,-8 3,3 8,-6-1,2 10,2-2,0 4,3-2,-2 2,2 0,10 1,0-2,17 0,-10-6,-10 9,-2-7,-29 14,20-11,-10 5,12-5,3-1,7 6,2-6,17 3,-10-6,-6 8,-2-6,-21 17,15-15,-9 7,21-7,-11 2,18 2,-27 2,13-4,-15 0,22-2,-5-3,25 0,-17-3,8-1,-25 5,2-2,-20 9,13-7,-8 3,8-5,2 0,16 3,-2-3,32 2,-20-7,13 1,-16-5,-2 2,3-2,-23 3,7-1,-33 6,22-1,-12 1,13 2,1-1,-2 1,1 0,0 0,0 3,4 0,13 0,1-1,21-5,-14-1,7-3,-8-2,-3-2,5 0,-5-4,4 6,-1 0,1 3,1 0,0 1,-1 0,0 0,0 0,0 0,0 0,0 0,0 2,0-2,0 2,-1 0,1 1,-1 2,0 1,-1 1,0-1,1-2,1 0,-1-1,1 1,-1 1,-1 0,3 1,-4-2,3 1,-1-1,-1 1,2-1,-2 2,1-2,0 2,-1-2,2 2,-2-2,2 0,-1-2,1 0,-1-1,1 0,-9-11,2 5,-15-17,5 14,-5-5,-2 5,3 3,-8-3,6 2,-2 2,-1-3,22 2,-11-2,34 4,-25 0,13 3,-29-5,4 3,-23-10,17 9,-9-4,8 4,1 0,-4-1,4 0,12-6,-3 3,24-9,-32 10,13-2,-35 5,17 2,-10 0,13 1,-3 0,3 0,-5 0,25-5,-8 1,33-8,-22 7,10-2,-29 3,2 2,-23-3,17 3,-9-1,9 3,2 0,-6 0,22-7,-6 2,31-11,-20 9,9-4,-10 4,-18 1,9-3,-31 3,19 2,-11 2,9 3,2-1,-4 1,3 1,18-5,-3 2,34-9,-26 6,13-4,-28-1,3 3,-16-9,7 12,-4-3,20 7,-2-1,25-1,-19-1,9-2,-16-6,-1 1,-2-8,-4 6,-1 0,-8 4,2 3,-2 1,-2 5,5 1,-4 5,5 0,1 3,1 1,4 0,0 2,2-1,2 0,5-3,2-2,7-5,-2-6,0-3,-1-3,-3 0,0 0,0-2,-2 0,-1-2,-2-1,-1 2,-3-3,-2 3,-1-1,-4 0,0 3,-4 0,0 2,1 2,-3 1,1 8,1 1,3 7,3 2,4-1,3 3,2-5,4 4,-1-5,5 2,-4-3,4 1,-2-1,-2 0,1 3,-4 0,0 1,0 1,1-4,4 0,2-6,2-2,-4-8,-4 1,-6-13,-3 9,-2-4,-2 2,1 3,-1-4,5 21,-1-6,8 30,-2-20,2 10,1-12,-1-1,3 5,-2-4,3 2,-1-3,-1-16,0 3,-5-27,-2 17,-3-9,-1 11,-1 1,-2-1,8 19,-2-5,12 31,-6-22,4 10,1-24,-4 3,9-14,-16 25,5-12,-13 30,5-20,-5 6,-2-15,-3-1,-6-4,4 0,-1-3,5 2,-1-1,0 0,1 1,0 0,-2 1,1 1,-4 1,4 2,-2 0,3 1,-1 0,0 1,0 3,1 0,-2 2,5 1,-1 3,6 1,4 2,3 0,5-1,2-4,1-2,4-3,-4-2,4 0,-4-2,2 0,0-3,-2-3,-14-1,0-3,-22 3,12 3,-8 3,8 4,2 1,-2 3,2 2,2 2,4 2,8 1,2 0,6-3,-1-2,3-1,-1-1,1 1</inkml:trace>
  <inkml:trace contextRef="#ctx1" brushRef="#br1">59 1025 9502,'0'-6'2185,"0"5"-1130,1 1-721,0 1-215,2 1-79,-2 0 39,1 0-30,0 1 48,-1-2-50,0 2-20,1-1 2,-1 0 7,1 0-8,-1 0-23,0 0-22,0-1-31,0 1 75,0 0-27,0-1 24,0 1-23,0 1-36,0-1 21,1 0-62,0 0 89,0 1-55,1-1 61,0 1-30,-1 0 21,1-1-24,0 0 25,-1 0 61,0 0-43,-1 0 49,1 0-54,-1 0-3,1-1 6,-1 1-1,1-1-25,-1 2 21,1-1-20,1 0-31,-1 1-18,1 0-2,1 0 12,-1 1-16,0-1 39,0 0-48,-1-1 103,1 1 19,0-2-1,-1 1-20,0 0 16,-1-1 9,1 0 19,-1 0-18,1 1 14,-1-1-47,1 0 65,0 0-94,0 0 49,-1 0-43,1 0 54,-1 0-66,0 0 1,0 0-17,0 1-62,0-1 90,0 1-68,0 0 76,0 0-74,0 1 53,1-1-57,0 0 65,1 1-29,-1-1 20,2 1-22,-1 0 76,1 0-42,-1 0 44,1-1-53,0 1 4,0 0-1,0 0 3,0 0 27,0 0-21,-1 0 26,0-1-31,0 1 31,0-1-22,-1 1 29,1-1-31,0 1-17,0 0 12,0-1-15,0 1 50,0 0-21,0 0 20,0-1-31,0 1 60,0-1 18,0 0 6,0 0 24,-1 0-82,0 0 31,0 0-38,0 1 35,0-1-15,0 0 19,-1-1-3,1 1-66,0 0 5,-1 0-14,1 0-45,0 0 32,-1 0-20,1 0 18,0 0-28,0 0 58,0 0-70,1 0 93,-1 0-30,1-1 26,-1 0-31,0 0 37,0 0-29,0 0 30,0 1-29,0-1 15,-1 0-3,0 1 7,1-2-12,-1 1 0,0 1 2,0-2 2,0 2-65,0-1 45,1 1-53,-1 0 68,1-1-26,1 2 16,-1-2-26,1 1 29,0 0-12,0 0 10,-1-1-9,2 1 34,-2-1-26,0 1 26,0-1 27,0 0-39,-1 1 48,1-1-56,0 1 48,0-1-30,0 0 32,0 1 24,1-1-48,-1 1 53,1-1-59,-1 1-18,0 0 14,0-1-13,0 1 18,1 0-41,-1 1-11,1-1-5,0 0-32,0 1 23,-1-1 1,1 0-3,-2 0-1,1 0 16,0 0-26,1 0 18,-1 0 85,0-1-70,1 1 68,-1 0-17,0-1 17,1 1 9,0-1-14,0 2-24,-1-2-13,1 2 27,0-2-74,0 1 53,0 1-52,1-1 58,-2 0-54,2 0 35,-1 1-39,1-1 36,0 1-31,0 0 9,0-1-17,0 1 65,0-1 17,0 0-3,-1 0-7,0 0 37,0-1-8,-1 0 69,1-1-110,-1 1 28,1 0-70,0 0 60,0 1-61,-1-1 47,1 1-40,0 0-18,1 1 45,-1-1-53,0 1 45,0 0 40,0-1-43,0 0 39,0 0-56,-1 0 49,1 0-37,0 0 38,0 0-75,1 1 37,0 0-25,1 0 39,0 0-43,1 0-18,0 1-8,0 0-9,0 0 54,0-1-13,0 0 5,-1 0 52,1 0-8,-2 0 18,1-1-27,-1 0 70,1 1-24,-1-2 95,1 1-64,-1 0-26,0 0-10,1 0-29,-1 0-21,1 0 14,-1 1-14,0-1-33,1 1 52,-2-1-60,1 0 60,-2 0-3,1 0-6,0 0 2,-2-1-18,1 0 42,0 1-33,-1-2 36,0 1-37,1 0 9,-1 0-7,1 0 15,-1 0-74,1 0-11,0 0-10,1 1-35,-2-1 98,2 1-47,-1-1 51,0 1 47,0-1-34,0 1 32,0-1 0,1 1 5,-1-1 10,0 0-9,0 1-22,0-1-6,0 0 12,0 0 6,0 0-28,1 0 37,-1 0-32,0 1-23,1-1-21,-1 0-1,2 0 9,-2 1 8,2 0 20,-1 0-31,1-1 32,0 1 66,-1 0-49,1-1 50,-1 1-3,0-1 15,-1 0 7,0-1-4,0 1-68,0 0 20,0 0-14,1 0-41,0 0-22,-1 1 9,1-1 12,0 1 12,-1-1-22,1 0-5,-1 0 5,1 0 35,-2 0-9,1-1-1,0 1 13,0-1-6,-1 1 9,1-1-16,0 0 51,-1 0-35,1 1 49,-1-1-4,1 0 26,-1 0-4,1 0-2,0 1-37,-1 0-2,1-1 4,0 1-70,0 0 43,0-1-44,0 1 60,0 0-83,0 0 16,-1 0-75,1 1 80,0-1-51,0-1 80,0 2-61,-1-2 113,1 1-58,0-1 54,0 1-69,0-1 57,0 1-40,1-1 46,-1 1-50,1-1 4,0 1 8,0-1-1,-1 2 12,2-2-9,-1 1 12,0 0-7,0 1-10,0-1 4,0 0-13,1 0 13,-1 0-1,0 1-2,1-1-1,-1 0-63,1 1-12,0-1-7,0 1-26,-1-1 83,1 0-30,-1 0 32,0 0 24,0-1-27,0 1 20,0-1-39,0 0 15,0 1-17,1 0 20,-1 0 34,1 0-27,-1 1 33,1-1-41,-1 0 57,-1 1 10,1-2 13,0 2 32,0-2-70,-1 1 28,0 0-37,0-1 48,-1 1-30,0-1 45,1 1-28,-1-1 2,0 0 58,1 0-39,-1 0 21,1 1 33,-1-1-68,0 0 64,1 0-72,-1 0-51,1 0-14,0 0 1,0 0-55,0 0 37,1 0-11,0 0 14,0 1 2,0-1 39,0 1-55,0-1 54,0 0-21,0 1 14,0-1-30,0 0 70,0 0-53,0 1 56,0-1-46,-1 0 30,1 0-10,-1 0 16,1 0-46,-1 0 14,1 0-16,0 0 24,1 0 2,-1 0-3,1 1-1,1 0 42,-1 0 10,1 0 2,-1-1-10,0 2 2,1-2 13,-1 1 1,0-1 2,0 0 28,0 0-1,1 0 61,-1 0-79,1 0 2,1 0-27,-1 0 5,0 0-31,1 1-28,0-1 1,0 1-33,0-1 27,-1 0-1,1 0-11,-1 0 6,0 0 14,-1 0-32,1-1 42,-1 1-18,1-1 17,0 0-16,-1-1 60,0 1-34,0 0 35,0-1-40,-1 1 76,0-1-12,-1 1 67,1 0-45,0-1-24,-1 1-9,0-1-27,0 1-47,0 0 35,0-1-32,0 1 40,0-1 14,0 1-17,0 0 5,0-1 29,0 1-27,0 0 24,0 0-45,0 0 66,1 1-53,-1-1 56,0-1-35,1 2-9,-1-1 23,0 1-23,0-2-16,0 2 12,0-1-9,1 1 21,-1-1-40,1 0-19,0 0-12,-1 1-43,0-2 73,1 1-38,-2 0 47,2-1-16,-1 1 0,0-1-4,-1 1-7,1-1 18,0 0-21,-1-1 22,0 1 34,0-1-24,1 1 31,-2 0-2,1 0 9,0 0 7,0 0-13,-1 1-50,1-1 15,1 1-12,-1-1 22,0 1-53,1-1-17,0 1-4,1 0-18,-1 0 68,2 0-21,-1 0 15,1 0 28,0 0-31,1 0 26,-1 0-40,0-1 81,0 1 2,0-1 19,0 1 55,1-1-107,-1 1 64,1-2-72,0 1 54,0 0-38,1 1 51,0-1-47,0 1 48,1 0-36,-1-1 32,1 1-46,0 0 6,0 0-1,0 0-26,0 0 22,-1-1-26,0 1 27,0-1 33,-1 1-22,0-2 25,0 2-32,0-2 3,-1 1-3,0 0 9,0 0 18,0 0-15,-1 0 15,0 0-26,0 0 23,-1-1-10,0 0 18,1 1-20,-1-1-32,0 1 20,0 0-24,-1 0-7,1 1-17,0-1 2,0 1-1,0 0 3,0 0 19,0 0-22,0 0 74,0 0 17,0 0-6,0 0-8,0 1-24,0-2-6,0 1 18,1 0-18,-1-1-53,1 1 35,0 0-32,0-1 11,1 1 34,-1-1-35,1 1 37,0 0-40,0-1 17,0 1-23,1 0 40,-1 0-2,0 0-3,0 0-8,0-1-54,0 0-3,1 0-1,-1 1 11,0-1 10,0 0 22,0 0-27,-1 1 24,1-1 4,-1 1-12,0-1 10,0 1-7,0 0-4,-1-1-7,0 1 33,1-1-22,-2 1 33,1 0-22,-1-1 45,0 1 30,1-1-9,0 1-40,0 0-29,0 0-23,1 0 35,-1 0-57,1-1 40,0 1-45,0 0 59,-1-1-47,1 0 32,0 1-40,0-1 18,-1 0 11,0 1-17,1-1 13,-1 1 16,0-1-21,0 1 18,0 0-14,0-1 33,0 1-16,0-1 19,0 1-5,0 0-14,0-1 17,0 1-20,0-1 71,-1 1-51,1 0 56,0-1-27,-1 1 19,1-1-4,-1 1 0,1-1-79,-1 0 31,1 0-24,-1 1-4,0 0 32,1 0-32,0 0 43,-1 0-60,2-1-12,-1 1-8,1 0-2,-1-1 14,2 1-34,-2-1 13,1 1-49,0-1 84,0 0-48,-1-1 49,0 1 19,1-1-12,-2 1 20,2 0-7,-2 0-15,1 1 18,0-1-21,0 1 26,0-1-16,0 1 19,0-1-16,0 1 19,0 0-8,1-1 11,-1 1-11,1-1-9,-1 1 8,0 0-9,0-1 57,0 1 14,0-1 7,0 0-15,-1 1 8,0-1 12,0 0 14,0 1-42,-1 0-22,1-1-26,0 1 38,0 0-76,0 0 64,0 0-63,1 0-43,-1-1 17,1 1-111,-1-1 113,0 1-52,1 0 28,-1-1 0,0 1 4,1-1 117,-1 1-42,1 0 19,-1-1 44,1 1-34,-1-1 105,1 1-91,-2 0 54,2-1-35,-1 0 31,0 0-52,1 0 6,0 0-46,-1 0 58,2 0-138,-1 0 39,0 0-117,0 0 47,0 0 50,0 0-7,1 0 59,-1-1 37,1 1 25,-1-1-10,1 1-6,0-1 6,0 1 24,0-1 12,0 0 21,1 0-69,-1 0 22,1 0-8,-1 0-12,0 0 28,0 0-21,-1 0-18,1 1 4,-1-1-18,0 0 26,0 1 17,0-1-12,0 1 7,0 0-18,0 0 81,0-1-14,0 1 75,-1 0 4,1 0-26,0 0 47,-1 0-46,0-1-8,1 2-28,-1-2-5,1 2-29,-1-2 29,0 2-14,1-1 23,-1 1-89,1-1 18,-1 1-83,0-1 63,1 1-87,-1-1 37,0 0-84,0 0 6,0 0 30,0-1-38,1 1 86,-1 0-55,1 0 42,-1 1-26,0-1 20,1 1 53,-1 0-10,1-1 16,-1 1 26,0-1-40,1 1 45,-1 0-46,1-1 30,-1 1-12,1-1 17,-1 1-27,1 0-3,-1-1 5,1 1 1,0-1-21,-1 1 14,1 0-18,-1-1 77,1 1 13,-1 0 2,1 0-17,0 0 22,0 0 18,-1-1 6,1 1-5,0-1-56,0 1 9,0-1-3,1 0-35,-1 0 16,0 0-11,0 0 32,1 0-35,-2 0-19,1 0-8,0 0-42,0 1 20,-1-1-13,1 1 14,0-1-2,0 1 37,-1-1-42,1 1 43,0 0 40,0-1 17,0 1 2,0-1 11,0 1-57,0-1 15,-1 0-10,1 0-2,0 1 9,-1 0-6,1-1-24,0 1 15,-1-1-12,0 1 36,0 0-7,0 0 3,0 0 115,0 0-87,0 0 121,1 0-135,-1 0 15,0 0-17,0 0-23,0 0-10,0 0 4,0 0-1,0 0-1,1-1-24,-2 1-56,1 0-25,-1-1 33,1 1-58,0 0 37,1 0-17,-1 0-53,1 0 103,-1-1-56,0 1 99,-1 0-38,1 0 33,0 0-47,1 0 167,-1 0-103,0 0 156,0 0-156,1 0 33,-1 0-39,2-1-6,-1 1 3,0 1-7,0-1-38,0 0 38,-1 0-47,0 1 37,0-1 1,0 0-2,0 0 1,1 0 20,0 0-17,0 0 15,-1 1-16,2-1 5,-1 1-7,0-2 7,0 1 22,0 0-15,0 0 23,0-1-33,0 2 8,0-2-6,0 1 6,1 0-3,-1-1 2,1 1-4,-2 0 9,3-1-3,-3 1 4,3-1-5,-3 1-23,3-1 16,-2 1-18,2 0 19,-2 0 18,1 0-12,0 0 13,0-1 25,-1 1 11,1 0 4,0 0-10,-1 0 0,0 0-26,0 0 31,0 0-36,0 0 2,-1 0 0,1 1 5,-1-1-41,0 1-3,1 0-8,-1 0 10,1-1 19,-1 1 6,1 0-11,-1-1-17,0 1 7,1 0 33,-1 0-27,1-1 119,-1 0-97,0 0 96,1 1-82,-1-1 39,0 1-60,1-1 24,-1 1-27,0-1 6,0 0 12,1 1-14,-1-1 18,0 0-73,0 0 46,1 0-52,-1 1 58,1-1 5,-1 0-12,1 1 7,0-1 17,0 1-10,1-1 12,-1 1-18,0-1 21,-1 1-13,2-1 18,-1 1-15,0-1 1,1 1 1,-1-2 0,0 2-9,0-1 9,1 0-8,-1 0 42,1 0-28,-2 1 28,2 0-36,-1-1 89,0 1-19,0-1 83,0 0-84,0 1 49,1-1-83,-2 1 56,2 0-138,-1 0 29,1 0-80,-1-1 85,1 1-54,-1-1 27,1 1-9,-1-1-20,0 1 76,0-1-45,0 1 39,0-1 39,-1 1-46,1-1 39,-1 1-35,1-1-1,-1 1 28,1-1-2,-1 0-77,0 0 57,1 1-62,-1-1 56,0 1 0,1-2-22,-1 2-25,1-1-46,-1 1 27,0 0-12,1-1 97,-1 0 12,1 0 1,-1 1 48,0-1-71,1 1 35,-1-1-35,0 0-9,1 0 18,-1 1-37,1-1 28,-1 0-31,1 0 29,-1 0-10,0 0 3,0 0-13,0 0 47,0 1-34,0-2 35,0 1 9,0 1-29,1-1 35,-1 0 3,0 0-33,0 0 34,0 0-34,0 0-19,0 0 18,1 0-11,-2 1 11,2-2-49,-1 2-25,0-1-6,0 1 10,0-1 40,1 0-7,-1 0 10,0 1-12,0 0 18,1-1-7,-1 1 47,0-1 14,1 1 7,-1 0-14,1-1-32,-1 1-8,0-1 17,1 1-11,-1-1-13,1 0 8,-1 1-12,0-1 12,1 1 42,-1 0-34,1-1 36,-1 1-33,0-1 3,1 0 7,-1 1-7,0-1-10,0 0-1,0 0-18,0 0 16,1 1-10,-1 0 9,1-1 11,-1 1-9,0-1 11,1 1-31,-1 0 14,1-1-14,-1 1-57,0 0-18,1 0-9,-1 0-7,1 0 78,-1 0-14,1 0 10,-1 0 70,1 0-60,0-1 57,-1 1-79,1-1 111,-1 1-29,1 0 110,-1 0-94,0-1 17,1 1-101,-1-1 4,1 1-3,-1 0-19,0 0 59,1 0-34,-1 0 154,1-1-104,-1 1 354,1-1-115,-1 0 93,0 1-157,0-1 14,1 1-192,-2-2 136,1 2-163,1-1 0,-2 0 0,2 0 0,-1 0 0,0 0 0,0 0 0,0 0 0,1 0 0,-1 1 0,1-1 0,-2-1 0,2 2 0,-1-2 0,0 1 0,0 0 0,0 0 0,0 0 0,0 0 0,1 0 0,-1 0 0,0 0 0,0 0 0,1 0 0,-1 0 0,0 0 0,0 0 0,1 0 0,-1 0 0,0 0 0,0 0 0,0 0 0,0 0 0,0 0 0,1 1 0,-2-2 0,2 2 0,-1-1 0,0 0 0,0 0 0,0 0 0,0 0 0,-1 0 0,1 0 0,0-1 0,0 1 0,-1 0 0,1-1 0,0 1 0,0 0 0,0 0 0,0-1 0,1 1 0,-1-1 0,1 1 0,-1 0 0,0-1 0,1 1 0,-2-1 0,1 1 0,0 0 0,0-1 0,0 1 0,-1 0 0,1-1 0,-1 1 0,1 0 0,-1-1 0,1 1 0,-1 0 0,0-1 0,1 1 0,-1 0 0,1 0 0,-1-1 0,1 1 0,-1 0 0,1-1 0,-1 1 0,1-1 0,0 1 0,0 0 0,0-1 0,0 1 0,-1-1 0,1 1 0,0-2 0,-1 1 0,1 0 0,0 0 0,0-1 0,-1 1 0,1 0 0,0-1 0,0 1 0,0 0 0,1-1 0,-1 1 0,0-1 0,1 2 0,-1-2 0,1 1 0,0 0 0,-1 0 0,1 0 0,0-1 0,-1 1 0,0-1 0,1 1 0,-1-1 0,1 0 0,-1 2 0,0-2 0,0 1 0,0 0 0,0-1 0,0 1 0,0 0 0,0-1 0,0 1 0,1 0 0,-1 0 0,1-1 0,-1 1 0,0-1 0,1 0 0,-1 0 0,1 0 0,-1 0 0,0 0 0,1 0 0,-1 0 0,1 0 0,-1 1 0,0-1 0,1 1 0,-1-1 0,1 2 0,-1-2 0,0 1 0,0 0 0,0-1 0,0 1 0,0-1 0,0 1 0,0 0 0,-1-1 0,0 1 0,1 0 0,-1 0 0,1-1 0,-1 1 0,0 0 0,0 0 0,1 0 0,-1-1 0,1 1 0,-1-1 0,0 1 0,0-1 0,0-1 0,0 1 0,0 0 0,0 0 0,0 1 0,0-1 0,0 0 0,0 0 0,0 1 0,1-1 0,-1 0 0,0 1 0,0-1 0,1 0 0,-1 0 0,0 0 0,0 0 0,0 0 0,1 0 0,-1 0 0,0 0 0,0 0 0,1 1 0,0-1 0,0 1 0,-1-1 0,2 0 0,-2 0 0,2-1 0,-1 1 0,0-1 0,-1 1 0,1-1 0,0 0 0,0 0 0,0 1 0,0-1 0,-1 1 0,1 1 0,-1 0 0,0 0 0,1 1 0,-1-1 0,0 1 0,1 0 0,-1-1 0,1 1 0,-1-1 0,2 0 0,-2 0 0,1-1 0,-1 0 0,1 1 0,0-1 0,0 0 0,0 1 0,-1-1 0,1 1 0,0 0 0,0 0 0,0 0 0,0 1 0,-1 0 0,1-1 0,0 1 0,0-1 0,0 1 0,0-1 0,-1 1 0,1-1 0,0 0 0,0-1 0,0 1 0,0 0 0,0 0 0,0 0 0,-1-1 0,1 2 0,0-1 0,0 0 0,0 0 0,0 1 0,0-1 0,0 0 0,0 1 0,0-1 0,0 0-26,0 0 19,1 0-19,-1-1 24,0 0-1,1 1 0,0-1-2,-1 0 8,2 0-8,-1 0 7,-1 1-28,1-1 16,0 0-16,-1 0 20,0 0-29,1 1 21,-1-1-24,1 0 28,-1-1-10,1 1 8,-1 0-8,1 0 15,0-1-8,0 1 5,-1 0-8,1-1 12,0 1-8,-1 0 9,1-1-18,-1 1 8,1-1-7,-1 0 13,1 1-26,0-1 17,-1 0-21,1 1 48,-1 0-19,1 0 19,-1-1-24,1 2 4,-1-1-4,0 0 6,1 0-6,-1 0-67,1 0 50,-1 0-52,0 0 52,1-1 9,-1 1-12,1-1 12,-1 1 36,0-1-31,1 1 27,-1-1 6,1 1-29,-1 0 34,0 0-41,1-1 58,-1 1-41,1 0 52,-1 0-85,1-1 30,-1 1-26,2-1 39,-2 1-11,2-1 8,-1 0-8,0-1-1,0 1 34,0-1-29,1 1 27,-1 0-34,0 0 6,0 0-2,0 0 3,1 1-70,-1 0-15,0 0-5,0-1 17,0 1-2,0 0 42,0 0-50,0 0 45,0 0 8,-1 1-16,1-1 13,-1 0 53,0 1-41,1 0 43,-1 1-65,0-1 9,1 1-3,-1-1 19,1 1-18,-1-1 20,1 1-19,0 0-23,0-1 24,0 0-28,0 0 34,1 0-61,-1 0 43,1-1-55,-1 1 66,1 0-31,-1 0 18,1 0-21,-1 0 41,0 0-5,0 0 13,0 1-12,1-1-42,-1 0 24,0 1-24,1-1 32,-1 0-8,1 1 7,-1-1-11,1 1 48,-1-1-31,0 0 34,0 0-38,1 1 38,-1 0-32,0-1 31,0 1-21,0-1-8,0 1 15,0 0-16,-1-1 55,1 1 16,-1-1 9,1 1-15,-1 0 49,1-1-26,-1 1 92,0 0-99,1 0 14,-1 0-61,1 1 37,-1-1-129,0 0 43,1 0-112,-1 1 78,1-1 18,-1 0 30,0 0 18,1 1 5,-1-1 2,0 0-25,0 0 67,0 0-60,0 0 58,1 0-92,-1-1 33,1 2-27,-1-1 59,0 0-60,1 0 49,0 1-50,0-1 30,0 1 9,0-2-21,0 2 18,1-1 70,-1 0 22,0 0 2,1 0-65,0 1-86,-1-1 5,2 1 10,-1 0-15,1 0-17,0 0-5,1 0 18,-1 0 57,0 0 1,0 0-14,1 0 51,-2 0-52,1 0 48,-1 0-84,0 0 117,-1 0-42,0 0 105,0 0-19,0 0-30,0 0 12,-1 0-52,1 0 64,0 0-60,-1 0 62,1 0-67,0 0 41,0 0-31,1 1 29,-1 0-73,1 1 32,1 0-33,-1 0 39,1 0-19,-1 0 12,0 1-14,0-2-10,-1 1 21,0-1-21,0 1 25,0-1-3,0 0 1,-1 0-10,1 0 7,0 0-48,-1 0 36,1 0-34,-1 1-24,1 0 44,-1-1-49,1 1 61,-1-1 6,1 1-8,0 0 6,0-1-12,0 1 41,1 0-36,-1 0 28,0-1 20,0 1-37,0 0 46,1 0-51,-1 0 39,0 0-20,0 0 27,0-1 2,0 1-28,-1 0 30,1 0-31,-1 0-3,1 0 2,-1 1-5,0 0 6,1-1-40,-1 1 30,1-1-33,-1 0 27,0 0 5,1 1-9,-1-1 9,1 0-16,-1 1 8,1 0-11,-1 1-23,1-1 29,-1 1-34,2 0 39,-1 0-24,0 0 18,-1 1-19,2-2 30,-2 2 42,2-2-29,-2 1 29,2-1-4,-1 1-29,1 0 33,-1 1-38,1-1-1,0 1 7,0 0-5,0 0-28,1 1 21,-1-1-19,0 1 34,0-1-36,0 1 23,0-1-31,0 1 20,0-1 7,-1 0-15,1 0 12,-1 0 65,1 0-45,-1 0 52,1 0-67,0 0 101,-1-1-21,0 1 98,0-1-23,0 0-43,0 0-1,0 0-41,0 0 51,1 0-20,-2 0 29,2 0-64,-1 1 5,0-1 1,1 1 10,0 0-72,0 0-30,-1 0-10,1 0 28,-1-1-19,0 0-10,0 0-30,-1-1-17,1 1 39,-1-1 14,0 0-17,0 0 30,1 0-4,-1 0-4,0 0 8,0 0 56,0 0-44,1 1 44,0 0-15,-1-1-20,1 1 27,0 0-30,0 0-24,0-1 19,0 1-17,0-1-20,-1 0 35,1 0-36,-1 1 41,1-1-12,-1 0 8,1 1-15,-1 0 13,2-1 47,-2 1-35,1 0 36,0 0 6,0 0-38,0 0 41,0-1-42,-1 0 29,1 0-10,-1 0 16,-1-1-50,2 1 12,-2-1-11,1 0 22,-1 0-47,1 1-17,0 0-6,0-1-43,0 1 83,0 0-42,0 1 39,0-1 71,0-1-61,1 1 60,-1-1-73,-1 0 43,1 0-31,0 0 33,-1-1 5,1 0-26,-1 1 37,0-1-41,0 1-56,1 0 41,0 0-38,0 0 14,-1 0 38,1 1-41,0 0 35,0-1 16,0 1-19,0 0 8,0 0-14,0-1 32,0 0-19,0 0 26,0 0-34,0 0 3,-1 1-2,1-1 14,0 1-92,0 0 26,0 1-82,1-1 43,-1 1 33,0-1 4,1 1 35,-1-1 44,1 0 18,-1-1-11,0 1-5,1 0 11,-2-2 25,2 2 11,-2-2-22,1 1-46,0 0-9,0-1 32,-1 1-54,1 0 18,0 0-23,-1 0-45,1 1 71,-1-1-55,2 0 63,-2 0 22,1 1-18,1-1 5,-1 1-20,0-1 48,1 1-31,-1-1 45,1 1-37,-1 1-12,1-1 17,-1 0-6,1 0-21,0 0 29,-1-1-24,1 0-46,-1 0 40,0 0-51,0-1 5,0 0-19,-1 1-34,0-1-6,1 1 94,-1-1-48,1 0 138,0 1-21,-1-1 20,1 1 40,0-1-94,0 0 81,0 0-53,-1 0 35,2 0 13,-2 0-25,2 1 5,-1-2-25,0 2-27,0-1-69,0 0 16,1 1-75,-1-1-6,0 1 22,0-1-36,0 0 63,0 1 36,1-1 3,-1 0 29,0 0 4,0 0 124,-1 1-17,1-1 30,0 0-39,0 0-58,0 0-42,1 0-39,-1 0-19,1 0 13,-1 1-5,0-2 36,0 2-7,0-2 2,1 1-17,-2 0-12,1 0-162,0 1 117,0-1-126,-1 0 173,1 0 23,0 0 83,0 0 68,0 1 10,-1-2-27,2 2-8,-2-1-74,2 0-11,-1 0 9,0 0-43,0 0 21,0 0-22,1 0 32,-1 0-28,1 1 23,-1-2-20,0 2 30,0-2-5,0 2-7,0-1 30,0 0-27,0 0 26,0 0-40,0 0 9,1 0-9,-1 1-19,0-2 22,0 1-24,0 0 33,1 0-35,-1 0 24,0 0-30,0 0 16,0 0 7,0-1-10,0 2 8,1-2 28,-1 2-23,1-2 138,-1 1-106,0 0 88,0 0-95,1-1-27,-2 1 29,2-1-22,-1 2 3,0-2 13,0 1-16,0 0 12,1 0-29,-1 0 18,0 0-28,1 0 31,0 0-15,0 0 11,0-1-5,0 1-1,-1 0 8,1 0-8,-1-1 7,1 0 39,-1 1-24,0-1-42,1 0 15,-1 1-55,0-1-37,1 1-37,-1-1 0,0 1-13,0-1 101,0 1 105,1 0 50,-1 0 118,0-1 4,1 0-127,-1 0 2,0 0-102,1 0 1,-1 0-38,1 0 15,-1 0-22,1 0 10,-1 0 22,0 0-38,1 0 7,-1 0-22,1 0 9,0 0 4,-1 1-12,1-1-21,0 1-3,0-1-8,0 0 102,-1 1-46,1-1 39,-1 1 35,0-1 23,1 0-2,-1 0 93,1 0-100,-1 0 116,0 0-49,1 0-23,-1 1-21,1-1-21,-1 0-7,0 0 39,1 1-13,-1-1-36,1 0-26,-1 0-12,0 0-27,1 0 65,-1 0-42,1 0 38,-1 0-42,0 0 33,1 0-34,0 0 48,0 0-18,0 0 14,0 0-12,0 0 29,0 0-20,0 0 23,-1 0-25,1 0-23,-1 0 23,1 0-22,-1-1 15,1 1 2,0-1-6,0 1 8,0-1 53,0 1 13,-1-2 3,0 2 61,1-1-101,-1 1 57,1-1-64,-1 0 2,0 0-17,0-1-5,1 2-24,-1-2 0,0 2 0,0-1 0,0 0-1,1 0 1,0-1 0,-1 2 1,1-2-68,0 2 46,0-2-40,0 1 34,-1 0 29,1-1-41,0 1 34,0 0 31,-1-1-20,1 1 30,-1 0-43,1 0 75,-1 0-53,1 0 59,0-1-74,0 1 0,-1-1 0,0 1 0,0 0-24,0-1-5,0 1-38,0 0 73,0 0 9,0 0 26,-1 0-2,1-1-36,1 1-2,-2 0 10,1 0-9,0 0-2,0 0 2,0-1-2,0 1 0,1-1 0,-2 1 0,2 0 0,-1-1 0,0 1 0,0-1 0,0 1 0,0 0 0,0-1 0,0 2 0,0-2 0,0 1 0,0 0 0,0 0 0,0-1 0,0 1 0,0-1 0,0 1 0,0 0 0,0-1 0,0 1 0,0-1 0,0 0 0,0 0 0,0 1 0,0-1 0,-1 1 0,1 0 0,0-1 0,0 1 0,0 0 0,0 0 0,0 0 0,0-1 0,1 1 0,-1-2 0,0 1 0,1 0 0,-1 0 0,0-1 0,1 1 0,-2 0 0,1 0 0,0 0 0,0 1 0,-1-1 0,1 0 0,0 0 0,0 1 0,0 0 0,0-1 0,0 1 0,0-1 0,0 1 0,1-1 0,-1 1 0,0-1 0,0 0 0,1 1 0,-1-1 0,0 1 0,0-1 0,0 1 0,0 0 0,0-1 0,1 1 0,-1-1 0,0 1 0,0 0 0,0-1 0,0 1 0,0-1 0,1 1 0,-1 0 0,0-1 0,1 1 0,-1-1 0,0 1 0,0 0 0,0-1 0,0 1 0,0 1 0,0-1 0,0 0 0,1 0 0,-1 0-54,0 0 39,1 0-41,-1 0 51,1-1-34,-1 1 23,1 0-25,0-1-1,0 1 23,0-1-33,0 1 28,0 0 43,0-1-35,0 1 41,-1-1-50,1 1 47,0 0-31,0-1 35,0 1 25,-1-1-45,1 1 56,0 0-65,0-1-8,-1 1 6,1-1-6,0 1-20,-1 0 30,2-1-30,-2 1 32,2-1-53,-2 1 31,1 0-37,0-1 42,0 1-52,0 0 29,0-1-35,0 2 59,0-2-2,1 1 1,-1 0-11,0-1 34,1 1-24,-1 0 31,0-1 11,-1 1 15,1-1 0,-1 1-3,1 0-34,0-1 5,0 1 1,-1-1 8,1 1 27,0 0-12,-1 0 16,2 0-90,-1 0 35,1 0-39,0 0 56,0 0-52,1 0 33,-1 0-41,0 0 20,0-1 17,0 0-23,0 0 24,0 0 48,-1 0-32,1 0 32,-1 0-35,1 1-11,0-1 11,0 1-5,-1 0 23,1 0-5,-1 0 10,1 0-11,-1 1-48,1-1 36,-1 0-35,0 0-2,1 0 26,-1 0-34,0 0 40,0 0 14,0-1-11,0 1 8,-1 0 32,1 0-36,-1 0 39,0 0-46,1 0 6,-1 0-1,1 1 3,-1-1 3,1 1-58,0-1-3,0 0-10,0 0-33,0 1 77,-1-1-40,1 0 47,-1 0 51,0 0-37,1 0 34,-1 0-8,1 0-37,-1 0 41,0 1-36,0-2 2,1 2 12,-1-1-7,1 0-36,-1 0 24,1 0-26,0 0-12,-1 0-16,1 0-4,0 0-8,1 0 11,-1-1 16,0 0-23,2 1 66,-3-1-15,2 0 13,-1 0-24,0 0 38,1 1 16,-2-1 3,1 1-8,0 0-14,-1 0-16,1 1 27,0-1-1,-1 1-9,1-1 13,-1 0-16,1 1 0,-1-1 3,1 1-2,-1-1 26,1 0-23,0 0 21,0 0-28,-1 0 18,0 0-12,1 0 17,-1 1-18,1-1-34,-1 0 24,0 0-26,1 1 28,-1-1 5,0 0-6,0 0 5,0 0 0,0 0-2,1 0-2,-1 0 4,0 0-7,1 0 6,-2 0-7,2 0 71,-1 0-47,0 0 51,0 0-20,1 0-25,-1 0 30,0 0-57,1 0 12,-1 1-13,1-1 20,-1 0-37,1 0-14,-1 1-2,0-1-17,0 0 49,0 0-16,1 0 11,-1 1 61,0-2-52,1 1 50,-1 0-65,0 0 63,0 0 9,0 0 9,0 1-34,1-2-29,-1 1-9,0 0 21,1 0-44,-1 0-19,0 0 2,0 0-56,0 0 94,0 0-63,1 1 103,-1-2-37,0 1 24,0 0 7,1 0-1,0 0 13,-1 0 10,1 1-38,-1-1 12,0 0 7,1 0-63,0 0 3,0 0-12,0-1-69,0 1 29,1-1-20,0 1 22,-1-1 28,1 1 26,-1-1-44,2 0 90,-3 0-53,2 0 53,-1 1-58,-1-1 12,1 2-6,0-1 7,0 1 2,-1-1 38,1 1-30,-1-1 95,0 1-31,1 0 79,-1 0-59,0-1 45,1 1-32,-1-1 31,1 0-15,-1 1-34,1 0-16,-1-1-56,1 1 48,-1-1-43,1 1-56,1-1 21,-1 1-100,1 0 99,-1 0-44,1-1 85,-1 1-55,1-1 53,-1 1 7,1-1-5,0 0-1,0 0 39,-1 1-49,1-1 55,0 0-52,-1 1-10,0-1 9,1 1 3,-1-1 9,0 1-34,0-1-19,0 1-7,0-1-56,-1 1 78,1-1-46,-1 1 37,0-1-8,1 1 25,-1-1-22,1 1 98,-1-1-66,0 1 54,1 0-9,-1 0-21,1 0 35,-1 0-50,0 0 13,1-1-73,-1 1 53,1 0-51,-1 0 68,0-1-7,1 1 3,-1-1-7,1 1 65,-1-1-48,0 1 48,1 0-26,-1-1-25,1 1 30,-1-1-30,1 1-43,0 0-6,0-1-4,1 1 15,-1 0-37,1 0 60,-1 0-68,0 0 116,0 0-46,0-1 37,1 1-60,-1-1 55,1 1-47,-2 0 47,2-1-9,-1 1-18,1 0 34,0 0-38,0 0-47,0 0-17,0 0 6,0 0-34,0 0 68,1 0-28,-1 0 17,0 0 9,0 0-12,0 0 5,-1 0-7,1 0 16,-1 0-21,1 0 15,-2 0 49,2 0-31,-2 0 42,1 0-56,-1 0 38,0 0 14,1 0 13,-1 0-122,1 0 41,-1 0-92,0 0 77,1 0 31,-1 0-18,1 0 45,-1 0-17,1 0 7,-1 0-19,0 0 18,1 0-10,-1 0 17,1 0 32,-1 0 15,0 0 3,1 0-7,-1 0 35,1 0 15,-1 0 12,1 0 30,0 0-95,0 0 33,0 0-32,0 0-73,0 0 67,1 0-62,-1 0 88,1 0-136,-1 0 38,1 0-119,0 0 56,-1 0 1,1 0 27,-1 0 23,1 0 60,-1 0-12,0 0 8,0 0-28,0 0 55,0 0 30,-1 0 9,0 0 19,1 0-79,-1 0 41,1 0-67,-1 0-23,0 0 6,1 0-16,-1 0 52,1 0 0,-1 0-13,0 0-21,1 0 12,-1 0-15,1 0 44,-1 0-11,0 0 13,1 0-17,-1 0-20,1 1 17,1-1-15,0 2 16,0-1 3,0 1-7,0-1 2,0 1 18,0-1-15,0 0 16,-1 0-17,1 0 69,0-1-46,0 0 50,0 0 3,1 0-49,-1 0 56,1 0-65,0 0-59,-1 0 45,2 0-41,-1 0 16,0 0 36,1 0-39,-1 0 38,1 0-70,-1 0-26,1 0 0,-2 0-29,1 0 96,0 0-46,-1 0 43,1 0-20,-1 0 17,0 0-21,0 0 15,-1-1 39,0 1 23,0-1 5,0 1 44,0-1-30,0 1 9,-1 0-15,1 0 0,0 0-28,-1 0 32,0 0-31,1 0-4,-1 0 3,1 0 7,-1 0-11,1 0 10,-1 0-9,2 0 4,-2 0 15,2 0-16,0 0 13,-1 0-21,1 0 5,0 0-5,0 0 6,0 0-5,1 0 4,-1 1-2,1 0-54,0 0 42,-1 0-44,2 0 55,-1 0 50,0 0-39,1 0 38,0 0-54,-1-1 77,0 1-56,0-1 59,0 0-30,0 0 11,0 1 12,-1-1-13,1 0-44,-1 1 6,0-1 1,0 1-12,-1-1-43,1 1-40,-1 0 20,1 0-102,-1 0 82,1 0-124,-1 1 116,1-1-46,-1 1 85,1-1-27,0 1 50,-1 0-27,1 0 26,-1 0-56,1-1 111,-1 1-32,0 0 90,1-1 1,-1 0-24,0 0 56,1 0-85,-1-1 50,0 1-79,1-1 46,-1 0-40,0 0-47,-1 0 32,1 0-43,-1 0 110,1 0-38,0 0 37,0 0-56,-1 0 4,1 0-8,-1 0 8,1 0-1,0 0 0,0 0 4,0 0-5,0 0-6,0 0 6,0 0 3,-1 0 2,1 0 48,0 0 4,0 0 0,-1 0-22,1 0-20,-1 0-59,1 0 53,-1 1-43,0-1-1,1 0-17,-1 1 0,1-1 3,-1 1 40,1-1 0,0 0-12,0 1 56,1-1 6,-2 0 10,1 0-12,0 0-22,1 0-16,-1 0 27,0 0-27,1 0 31,-1 0-22,0 0 28,1 0-45,0 0 26,0 0-24,-1 0 24,1 1-60,0-1-17,1 1-3,-1-1-20,0 1 72,0-1-31,1 0 31,-1 0 4,0 1-3,0-1 2,0 0-8,-1 1 37,1-1-25,-1 0 32,1 1-33,-1-1-3,1 1 5,-1 0 2,0 0-8,-1 0 12,1-1-9,0 1-5,0-1 4,-1 0-10,0 1 13,1-1 12,-1 1-10,1-1 10,-1 0 93,1 0-24,0 0 97,0 0-97,-1 0 31,1 0-66,0 0 37,-1 0-39,1 0 4,0 0-9,0 0 22,-1 0-115,1 0 38,0 0-108,0 0 96,0 0-77,0 0 57,0 0-80,0 0 39,0 0 18,-1 0 3,1 0 30,-1 0 63,1 0-32,-1 0 45,0 0-65,1 0 41,-1 0-26,1 0 43,-1 0-12,1 0-7,0 0 13,0 0-16,0 0 1,0 0 3,1 0 1,-1 0-5,2 0 39,-2 0-29,2 0 31,-1 0 5,1 0-32,-1-1 36,1 0-45,-1 0 42,0 0-30,0 0 43,0 0-103,0 0-5,0 0-12,0-1 15,0 1 8,1-1-12,-1 1-11,0 0 12,0-1-14,1 0 39,-1 0-41,0 1 38,0-1-5,0 1-4,-1 0-16,0-1 84,0 2-58,0-1 61,-1 1-9,0-1-38,1 1 49,-1 0-53,1 0 4,-1 0-2,1 0 3,-1 0-42,1 0 35,0 0-37,-1 0 41,1 0-4,0 0-1,0 0-1,-1 0-6,1 0 66,0 0-52,0 0 52,1 0-16,-1 0 13,0 0 6,1 0-12,-1 0 16,1 0 12,-1 0 14,1 0-16,0 0-123,0 0 12,0 0-69,1 0-17,0 0 31,-1 0-47,1 0 73,0-1-33,-1 1 58,1 0-44,-1 0 75,1-1-42,-1 1 43,1 0-61,-1-1 169,-1 1-53,1-1 148,0 0-114,-1 1 33,0-1-43,0 1 40,0-1-66,-1 1 10,1-1-39,0 1 18,0 0-54,0 0 36,0 0-43,0 0 27,-1 0 20,1 0-26,0 0 10,0 0-56,1 0 25,-1 0-32,0 0 45,0 0-4,0 0 2,1 0-6,-1 0-33,0 0 38,0 0-43,0 0 51,0 0 6,0 0-5,0 0-1,0 0 22,0 0-27,-1 0 27,1 0-26,-1 0 74,1 0-48,-1 0 52,1 0-63,0 0 4,0 0 1,1 0 12,-1 0-58,1-1 39,0 0-39,0 0 43,1 0-38,-1 0-17,1 0-2,-1 0 1,0 0 44,1 0-11,-1 0 7,0 0 41,1 0 17,-2 1-3,1-1-8,0 0 29,1 1 23,-1-1 17,0 0-57,0 0-22,1 0-40,-1 0 67,0 0-138,0 0 45,1 0-118,-2 1 14,2-1 30,-2 1-43,1-1 91,-2 1-15,2-1 56,-2 1-33,2 0 19,-2 0 37,1 0 31,0-1-8,0 1 43,1-1-42,0 1 10,0-1 12,0 1-41,2 0 16,-1-1-8,1 1-3,0-1-10,-1 1 11,0-1-5,1 0-65,-1 1 45,1-2-61,-1 1 73,1 0-52,-1 0-6,0 0-15,0 0 33,0 0 21,0-1 13,0 1-14,0-1 48,-1 1-36,0 0 41,0 0-26,0 0-14,0 0 19,0 1-15,0-1-42,0 0 39,-1 1-38,1-1 49,-1 0 30,0 0-19,1 0 19,-1 1-15,-1-1-17,2 1 15,-1-1-19,0 1 12,1-1-9,-1 1 12,1 0-8,-1 0 1,1 0 1,-1 0 4,0 0-34,1 0 27,-1 0-27,0 0 24,0 0-9,0 0 2,0 0-6,1 0 28,-1 0-13,1 0 14,0 0-18,-1 0 29,1 0-20,-1 0 22,0 0-22,1 0-2,-1 0 4,1 0-1,-1 0-47,1 0-8,0 0-4,0 0-29,0 1 69,0-1-33,0 1 31,0-1-45,0 1 21,0-1-24,0 0 24,0 0 58,-1 0-47,1 0 46,-1 0-6,0 0-26,0 0 32,1 0-41,-1 0 50,0 0-36,1 0 48,-1 0-59,1 0 16,-1 0-15,1 0 16,-1 0-7,1 0 7,-2 0-5,2 0 1,-2 0-47,1 0 29,0 0-32,0 0 19,0 0 20,-1 0-23,1 0 23,-1 0-74,2 0-16,-2 0-11,2 0 21,0 0 14,-1 0 33,1 0-44,0 0 113,1 0-57,-1 0 61,1 0-76,-2 0 49,1 0 11,-1 0 5,0 0 47,0 0-30,0 0 15,1 0 4,-1 0-10,0 0-7,1 0 8,-1 0-14,2 1-75,-1 0 4,0 0-19,0 0-15,0 1 68,0-1-31,-1-1 32,1 1 47,-1-1-35,0 1 35,0-1-28,0 1-19,0-1 19,0 0-21,0 0 52,1 0-31,-1 1 38,1 0-84,0 0-15,0 0 5,0 1 8,1-1 20,-2 0 12,2 0-26,-2 0 26,1 0 65,0-1-48,-1 0 48,0 0-3,0 0 16,0 0 7,0 0-10,0 0-55,-1 0 9,0 0-49,1 0 56,-1 0-54,1 0 10,-1 0 22,0 0-42,1 0 53,-1 0-9,1 0 5,-1 0-21,1 0 52,0 0-3,0 0 14,0 0-12,0 0-55,1 0 19,-1 0-15,1 0-15,0 1-6,0 0-4,-1 0 16,1 0-23,-2 0-18,1 0-4,0 0 34,-1-1 31,0 1 65,1-1 3,-1 0-14,1 0 37,-1 0-69,0 0 15,1 1 0,-1-1-56,1 1 37,-1 0-39,0 0-24,1 0 30,-1-1-39,1 1 14,-1 0 31,1 0-36,0 0 37,0-1 9,0 2-5,1-1 10,-1 0 29,2 1-33,-1 0 34,1 0-40,-1 1 46,2 0-28,0 0 32,0 0-36,1 1-6,-1-1 10,1 1-9,0-1-20,-1 0 16,1 1-17,-1-2 26,1 0 75,-1 0 18,0-1 3,0 1-23,0-1-80,-1 2 9,1-2-4,-1 1-23,0-1-10,0 1 2,-1-1-32,1 1 30,0 0-7,-1-1 6,1 1 31,-1-1-3,0 1-2,0 0-12,0 0 72,0-1-68,0 1 64,-1-1-69,0 1 78,1-1-41,-1 1 49,0 0-102,0 0 27,0 0-20,0 1 38,1-1-28,-2 1 19,2-1-30,-2 1 25,1-1 3,0 1-7,0-1-1,1 1 28,-1 0-28,0 0 26,1 0-37,-1 0 12,2 1-7,-1 0 10,1 0-37,0 1-11,0-1 1,0 1 4,-1-1 12,1 0 15,0 0-25,0-1 81,0 1 5,0-1 5,-1 0-13,1-1 56,-1 0-19,0 1 104,0-2-63,0 0-22,-1 0-28,0 0-10,1 1-88,-2-1 79,2 1-69,-2-1 94,1 1-160,-1-1 38,1 0-210,-1 0 148,0-1-21,0 2 101,0-1 3,-1 0 42,1 1-42,-1-1 43,1 1-35,0-1 72,0 1 27,1-1-1,-1 1 7,0 0-110,1 1 45,-1-1-40,1 0 36,0 1-6,0 0 3,0-1 0,0 0-19,-1 1 12,2-2-13,-2 2 65,1-2 12,-1 1 1,1-1-12,0 1 24,0-1-48,-1 1 55,1 0-66,1 0-57,-1 1 43,1-1-37,0 1 5,-1 0-4,1-1-11,-1 1 19,-1-1-15,1-1-20,-1 0 276,0 0-172,1 0 119,-2-1-202,2 2-178,-1-1 173,0 0-73,0-1 60,0 1 0,1-1-77,-1 1-1022,1-1 648,-1 1-774,0-1 304,-2 2 250,-3-1-177,-4 1 480,-5 0 420,-5 2 0,-3 1 0</inkml:trace>
  <inkml:trace contextRef="#ctx0" brushRef="#br2" timeOffset="2">225 1539,'-22'-16,"7"7,1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0" brushRef="#br0" timeOffset="3">2823 713,'-28'6,"9"-1,4 2,7 1,-2 2,-2 1</inkml:trace>
  <inkml:trace contextRef="#ctx0" brushRef="#br0" timeOffset="4">3478 735,'26'8,"-10"-3,-1 0,-8-1,4 3,0 2,-2-1,-2 1</inkml:trace>
  <inkml:trace contextRef="#ctx0" brushRef="#br2" timeOffset="5">615 2335,'-24'-23,"-2"10,-2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2" timeOffset="6">6264 970,'18'-23,"-8"8,-2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1" brushRef="#br1" timeOffset="6">2472 937 9239,'6'0'288,"-4"0"-195,-1 0 17,1 0-34,-1 0 10,1 0 143,-1 0-123,0 0 135,1 0-127,-1-1-16,1 1 15,-1 0-4,0 0-44,1-1 54,-1 1-27,1 0 25,-1-1-52,0 1 29,1-1-66,-1 0 37,1 0-3,-1 0 6,1 0-10,-1-1-2,2 1 3,0-1-10,1 0 8,0 0-5,0-1 1,0 1-3,0-1 6,-1 0-2,1 1 2,-2 0 9,2-1-43,-1 2 33,-1-1-36,1 1 32,-1-1-5,-1 1 4,1 0-5,-1 0 44,0 0-29,1 1 28,-1-1-36,1 1-27,-1-1 20,1 0-21,-1 0-10,1 0 26,0 0-28,0 0 41,1 0-30,-1 0 22,1 0-25,0 0 18,0-1-65,1 1 36,-1 0-44,1-1 24,-1 1 31,1 0-35,0-1 40,-1 1 39,1-1-27,-2 1 32,2 0-19,-2-1-18,1 1 23,-1-1-25,1 1-24,-1 0 19,1-1-20,0 1 30,0-1 4,-1 1-2,1 0 3,-1-1-6,0 1 27,0-1-22,1 1 20,-1 0 19,0 1-33,-1-2 37,1 2-42,-1-1-19,1 0 25,0 0-21,0 1-17,0-1-17,1-1-2,-1 1 9,1 0-1,0-1-12,0 1-9,0 0-29,-1 0 52,1 0-21,-1 0 23,1 0 20,-2-1-23,1 2 19,0-1 27,0 0 17,-1 0 5,1 1-13,0-1 40,0 1 17,-1-1 15,1 0-23,-1 0-4,1 1-47,-1-1 59,0 0-130,1 0 66,0 1-65,0-1 86,0 0-69,0 0-5,0 0-15,1 1-21,-1-1 74,0 0-33,1 0 13,-1 1 66,0-1-55,0 0 52,0 0-54,0 0 46,0 1 21,-1-1 5,1 0 23,-1 1-72,1-1 63,-1 1-75,0 0 43,1-1-40,-1 1 17,1 0-47,-1-1 38,1 1-51,-1-1 14,2 1 13,-1-1-25,0 1 23,0 0-13,1-1 1,0 1-6,-1-1 13,2 1-27,-1-1 18,-1 1-17,1 0-3,-2-1 27,1 1-30,0 0 77,-1 0-31,0 0 32,1 0-44,-1 0 36,1 0-28,-1 0 35,0 0-24,1 0-4,-1 0 6,1 0-19,-1 0 4,0 0 2,1 0-8,-1 0 16,1 0-16,-1 0 12,0 0 26,1 0-19,-1 0 28,1 0 18,-1 0-32,0 0 30,1 0-7,-1 0-27,1 0 31,-1 0-32,0 0-14,1 0 18,0 0-10,-1 0 17,1 0-46,-1 0-9,1 0-9,0 0-65,-1 0 93,0 0-64,1 0 75,0 0-14,0 0 7,1-1-14,-1 1 10,1-1 37,-1 1-25,0-1 32,0 1-33,1-1-7,0 0 11,-1 1-5,1-1-8,-1 1 11,1-1-10,-2 1-37,2-1 32,-1 0-35,1 0 46,-1 1-52,0 0 35,1 0-46,-1 0 25,0-1 9,0 1-13,1-1 15,-1 1 67,1 0-51,-1 0 50,0-1-58,0 1 29,0-1-19,0 1 23,0 0-29,-1 0 8,0 0 10,1 0-37,-1 0 33,1 0-40,-1 0 39,0 0-7,1 0 2,-1 0-5,1 0 17,-1 0-12,0 0 10,1 0-16,-1 0-5,1 0 5,-1 0-2,0 0-23,1 0 23,0 0-22,-1 0 29,1 0-18,1 0 11,-1 0-11,-1 0 11,2 0-24,-1 0 9,1 0-15,-1 0 3,0 0 17,0 0-18,1 0 19,0 0-62,-1 0 45,1 0-47,-1 0 20,2 0 23,-2 0-27,2 0 33,-1 0-21,0 0 10,0 0-15,1 0 16,-1 0 21,0 0-19,0 0 19,1 0 44,-1 0 22,-1 0 2,1 0-5,-1 0-8,0 0 21,0 0 8,-1 0 17,1 0-68,-1 0 34,1 0-38,0 0-38,0 0-22,1 0 9,-1 0 5,1 0-18,0 0 42,0 1-64,0-1 71,0 0-35,0 0 24,-1 0-38,1 0 49,0 0-31,-1 0 29,1 1-10,-1-1-2,0 0 10,0 1-11,1-1 14,-1 1-10,0-1 14,1 1-13,-1-1 6,2 1-5,-1-1 2,0 0 16,1 1-13,-1-1 14,1 0-18,0 0 7,-1 0-5,1 0 6,-1 1-11,0-1 2,0 0-1,0 1 4,0-1-52,0 1 38,-1-1-42,1 1-13,0-1 46,0 0-55,0 1 66,0 0 3,-1-1-5,1 1 1,0-1-8,-1 0 71,1 1-49,-1-1 56,0 0-75,0 0 58,0 0-41,0 0 56,0 0-34,-1 1 1,0-1 7,1 0-3,-1 1-42,1-1 35,-1 1-36,1-1-10,0 0 26,0 1-34,0 0 41,0-1-9,0 1 5,0-1-12,0 1 27,0-1-21,0 1 21,0 0-20,0 0 3,1-1 1,-1 1 1,0 0-2,1 0-6,0 0 5,0-1-3,-1 1-5,1 0 8,-1 0-11,1-1 13,-1 1-14,0 0 9,1 0-14,-1-1 10,1 1 0,0-1-1,-1 1 4,1-1 48,0 1-34,0 0 38,0-1-47,-1 1 10,1-1-8,0 1 12,0-1-18,0 1 10,-1-1-9,1 0 13,0 1-2,-1-1 3,1 1-1,-1-1-1,1 1-2,0 0-1,0-1 0,0 1-16,0-1 13,1 0-16,-1 1 1,1-1 9,-1 0-10,0 1 15,1-1-4,-2 0 3,1 1-3,-1-1-1,1 0 24,-2 0-20,1 1 21,0-1 17,0 1-27,0-1 33,-1 1-41,1-1 43,0 0-29,0 0 34,0 0-28,1 0-4,-1 0 6,-1 0-4,2 0-42,-1 0-9,0 0-3,0 1 6,0-1 5,0 0 20,-1 0-29,1 0 5,0 0 10,-1 1-13,1-1 9,-1 0 20,1 1-22,-1-1 19,1 0-5,-1 1 0,1-1 6,0 0-7,-1 0 20,1 1-15,0-1 20,0 1-21,0-1 3,0 1-3,0-1 0,1 1-39,-2-1 30,2 0-32,-1 1 39,0-1-16,1 0 9,-2 1-10,2-1 15,-2 1 0,1-1-1,-1 0-4,1 1 11,-1-1-7,0 0 7,1 1-11,-1-1 16,1 1-11,0-1 13,0 0-12,0 1 1,0-1 1,0 0 2,-1 1-32,2-1 25,-1 1-26,0-1 27,1 0 1,-1 0-3,0 0-1,0 1 11,0-1-11,-1 0 11,1 0 16,-1 0-19,1 0 21,-1 0-27,1 0 47,-1 0-33,0 0 39,1 0-47,-1 0 5,1 0-2,-1 0 5,1 0-68,0 0 51,0 0-53,0 0 65,0 0-27,-1 0 16,1 0-19,-1 0 14,0 0 7,1 0-15,-1 0 11,1 1 28,-1-1-19,0 0 20,1 1 20,-1-1-39,1 0 46,-1 0-79,0 0 29,1 0-26,-1 0 39,1 0-65,-1 1 48,0-1-50,1 0 45,-1 0 7,1 0-12,-1 0 11,1 0 2,0 0-2,-1 0-4,1 0-2,-1 0 27,1 0-20,-1 0 25,1 0-14,-1 0-9,0 0 12,1 0-7,0 0-65,-1 0 49,1 0-50,0 0 48,1 0 5,-1 0-8,0 0 4,1 0 12,-1 0-14,0 0 14,1 0-19,-1 0 37,1 0-29,0 0 29,0 0 19,0 0-33,0 0 42,-1 0-51,1 0 51,-1 0-36,0 0 41,0 0-45,-1 0 3,1 0-3,-1 0 3,0 0-42,1 0-9,-1 0-5,1 0 10,-1 0 36,1 0-2,-1 0 0,1 0-11,0 0 9,0 0-16,0 0 14,0 0 8,-1 0-4,1 0 6,0 0-11,0 0 17,-1 0-11,0 0 19,1 0-6,-1 0-5,1 0 8,-1 0-9,1 0 11,0 0-9,0 0 11,-1 0-13,0 0 0,1 0 1,0-1-1,0 1-2,-1-2 3,2 2-3,-1-1-7,1 0 6,-1 0-6,1 1 8,0-1 9,0-1-7,0 2 5,0-2-7,0 1 52,-1 0 14,0 0 5,0 0 22,-1 1-68,1-2 25,-1 2-25,1-1-22,-1 1 24,0-1-23,1 0-28,-1 0-16,1 1-3,-1-1 13,1 0-9,-1 0 38,1 0-53,0 0 59,-1 0 14,1 0-11,0 0 5,0 0 37,-1 0-49,1 1 51,0-1-49,0-1-8,0 1 14,0 0-11,1-1-10,-1 1 19,0-1-18,0 1 28,0 0-83,0-1-16,0 1-15,0-1 8,1 1 12,0-1-36,-1 0 13,1 0-220,1-1 118,-1 0-165,1 0 119,0 0-329,0 0 117,0 0-216,0 1-290,1 0 262,0 0-273,0 0 545,0 0 220,1 1 211,0-1 0,1 0 0</inkml:trace>
  <inkml:trace contextRef="#ctx0" brushRef="#br2" timeOffset="8">5880 1399,'-12'-34,"3"8,1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2" timeOffset="9">212 1589,'-27'-14,"8"6,3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2" timeOffset="10">6064 2183,'-36'-13,"6"7,2 6,5 7,0 1,-1 1,5-1,1 0,5-2,0 1,24-5,-5-1,37-9,-21 1,13-4,-15 2,0-1,-2 1,-1 1,-3 0,-2 1,-20 2,3 3,-29 3,18 3,-9 3,13 2,3-1,0 4,5 0,2 3,5 3,1 1</inkml:trace>
  <inkml:trace contextRef="#ctx0" brushRef="#br2" timeOffset="11">275 2599,'33'6,"-8"-3,-4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3" timeOffset="11">132 2889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3" timeOffset="12">6168 3006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3" timeOffset="13">6100 3146 9502,'-10'-2'1513,"5"0"-1106,1 0 229,0 1-168,1 0 940,0 0-835,4 2 406,1-1-897,5 2-7,0-1-91,4 0 103,0-1-369,4 0 138,0 0-229,4-1-698,0-1 803,3-2-670,2-2 938,3-1 0,2-3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43:19.832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662 4 8933,'0'-1'213,"0"0"-77,0 1-7,0 0 135,0-1 330,0 1-293,0 0 226,0 0-397,0 2-58,0-1 62,0 0-13,0 0 28,0 1 2,0-1-45,0 0 33,0 2-34,0-2 33,0 1-26,0 0 20,0 0-28,0 1-42,0-1 31,0 1-19,0 0 19,0 0 19,0-1-22,0 2 10,0-1 32,0 1-14,0 0 16,-1 0 26,1 0 0,0 1 3,-1 0-11,1 0-84,-1 0 31,0 1-25,1-1 39,-1 1-94,0 0 18,0 0-76,1-1 34,-1 1-1,0 0 33,0-1-10,0 0 81,1 1-43,-1-1 36,1-1-4,-1 1-16,1-1 13,-1-1-21,0 0-36,0 1 32,1-1-15,-1-1 22,0 1-70,1-1 16,-1 0-72,0 0 11,1 0-14,0 0 13,-1 0 24,1-1 3,0 1 38,-1 0-49,1-1 33,0 1-9,0-1 4,-1 0 2,1 1 5,-1-1-1,1 0 2,-1 1 7,1-1-60,-1 0 47,1 0-49,0 0-7,-1 0 43,1 0-53,0 0 64,-1 0 34,1 0 15,0 0-5,0-1 0,0 1-48,0 0 11,0-1-5,0 1-40,-1-1-8,1 0-27,0 1 27,0-1-13,-1 0 28,1 0 25,0 1-18,0-1 54,0 0-29,0 1 20,0-1-30,0 0 23,0 0 410,0 1-279,0-1 288,0 1-384,1-1-43,-1 0 56,1 0-57,0 0 43,0 0-47,0 0-22,0 0-18,0 0-14,1 0 7,-1 0 26,1 0-29,0 0 13,-1 0-19,1 0 88,0 0-44,0 0 41,-1 0-5,1 0-14,0 0 20,-1 0-28,1 0-20,0 0 16,0 0-10,0 0 82,0 0-41,0 0 44,0 1-58,0-1 38,1 1-24,-1-1 26,0 1-3,1 0-22,-1 0 26,1 0-30,0 0-45,0 0-12,0 1 2,0 0 11,1-1-40,0 1 17,0 0-83,-1 0 141,0 0-47,0 0 89,1 0-81,-1-1 86,-1 2 3,1-2 19,0 1-21,-1 0-19,0 0 19,0 0 0,0 0 53,-1-1-85,0 1 66,1-1-26,-2 1-46,1-1 48,-1 1-67,0-1 33,0 1 3,0-1-15,-1 1 15,0-1-66,-1 1 46,1-1-56,-1 0 64,-1 1-66,1-1 47,0 1-47,-1-1 36,0 0 11,0 0-12,0 0 11,-1 0-67,1-1 42,-2 1-47,1 0-49,0-1 29,-1 0-116,0 0 114,0 0-89,0 0 82,0 0-95,0 0 89,0 0-65,0 0 46,0 0-36,0 0 53,1 0 5,-1 0 37,1 0-52,0 0 17,0 1-16,1-1 17,0 0 12,0 0-4,0 0 3,1 0 1,0-1 96,0 1-13,0-1 94,1 0 71,0 0-39,0 0 64,1-1-84,-1 1 2,1-1 9,0 1-4,0-1-32,0 1-75,0 0 7,0 0-1,0-1-29,1 1 13,-1 0-27,2 0 16,-1 0-95,1 1 13,-1-1-86,1 0 54,-1 0-36,0 0 7,1 1-61,-1-2 150,0 2 30,1-1 39,0 0-3,0 1 107,0-1-24,0 1 125,1 0-6,-1 0-64,1 0 74,-1 0-83,1 0-41,-1 0 2,0 0-51,0 0 93,0 0-120,0 0 47,0 0-62,-1 1-21,1-1 26,-1 0-12,1 1 14,0-1-11,0 1-7,-1 0-28,1 0-40,-1-1 3,1 1 11,0 0 12,0 0-29,-1 0 19,1 0-79,0 0 67,0-1 2,0 2 42,0-2-26,0 1 74,0 0-15,0 1 21,1-1-27,-1 0 118,2 0-35,-2 1 111,1 0-11,0-1-64,-1 1 81,1-1-105,-1 1 91,0-1-47,1 1 31,-2-1-21,1 0-125,0 0 40,-1 0-48,0 0 19,1 0-8,-2 0 0,1-1-13,-1 1-25,1-1-10,-1 1-65,0-1 1,0 1-6,1-1 17,-1 0 28,0 1 106,0-1-31,0 1 29,0 0-55,0 0 90,0 0-12,0 0 99,0 0-40,-1 1-31,1-1 0,0 0-52,-1 1-21,0-1 9,0 0-16,-1 0 1,1 0 26,-1 0-22,0-1 25,0 1-31,0 0 4,0-1-9,0 2-2,0-2 86,-1 1-68,1 0 67,-1-1-119,0 0 47,0 1-36,-1-1 52,1 0-148,0 0 30,-1 0-99,1 1 30,-1-1 48,1 0-38,0 0 45,-1 0-43,0 0 20,1 0-47,0 0 10,-1 0 38,1 0-17,-1 0 57,1 0 22,0 0 22,0 1 6,1-1-16,-1 0 32,0 1 16,1-1 21,0 0 25,-1 0-23,1 0-14,0 1 11,0-1-75,0 0 28,1 0-27,-1 0 32,0 0-43,1 0 40,-1 0-36,1 0-39,-1-1 3,1 1-64,0 0 52,0 0-40,0-1 70,0 1-48,1-1 96,0 0 5,-1 0-2,1 1 0,0-1-59,0 0 17,0 0-14,1 0 17,-1 1-6,1-1 9,1 1 5,-1-1 26,0 1-11,1-1 13,0 1 25,0 0 13,-1-1-1,2 1-9,-2-1 55,1 1-19,-1-1 101,0 1-102,1 0 99,-1 0-78,0-1 114,1 1-93,-1-1-5,0 1-47,0-1 7,1 1-73,-1 0 75,1 0-75,0 0 81,0 0-51,0 0 28,0 0-32,1 0-35,-1 1 52,0 0-71,0 0 74,1 0 17,-1 0-16,0 0 24,0 0-2,1 0-19,-1 0 28,0 0-32,0 0 69,0 0 12,0 0 14,0 0-22,0 0-33,-1 0-17,1-1 29,0 1-13,0 0 9,-1 0-6,0 0 1,1 0 38,0 0-19,-1 0 23,2 0-30,-2 0-88,1 0 59,0 1-61,-1-1 12,1 0-19,-1 1-9,1-1-57,-1 0 31,0 0 1,1 0 6,-1 0 1,0 1 33,0-1-44,1 1 41,-1-1 63,1 1-62,-1-1 57,0 1-68,0 0 136,-1-1-32,0 1 115,1-1-27,-1 0 4,0 1-27,-1-1-31,1 0-99,-1 1 22,0-1-9,-1 0-43,0 0 35,0 0-89,0 1 71,-1-2-31,0 1 17,0 0-18,-1 0 24,1 0 3,-1 0 30,0 0-42,1 0 36,-1 0-31,1 0 30,-1 0-15,-1-1-84,1 1 24,0 0-82,-1-1-26,1 0 33,0 0-70,-1 0 109,1 0-76,0 0 106,0 0-78,1-1 141,0 1-3,0-1 22,0 0-33,1 1 3,0-1-43,0 0 48,1 0-30,-1 0 59,2 0 12,-1 0 47,0 0-3,0 0 1,1 0-13,0-1-21,0 1 28,0 0 3,0 0 16,0 0 24,0 0-77,0 1 25,1-1-30,0 1-75,0-1 57,0 1-54,0 0 27,0 0-8,0-1-3,0 1 4,0 0-4,0-1-23,0 1 2,0-1-17,0 1 97,0-1-14,1 1 23,-1 0 96,1-1-58,0 1 107,0-1-110,0 1 57,0 0-41,0 0 30,-1 0-24,1 0-69,0 0 15,0 0-11,0 0-13,-1 0 2,1 0-18,-1 0 14,0 0-51,1 0 6,0 0-81,0 0 46,0 0-2,0 0 27,0 0 11,1 1 84,-1-1-37,1 1 47,-1 0-68,1 0 31,0 0-18,0 1 34,0-1 32,0 1-36,0-1 43,1 1-51,-1-1-10,1 1 16,-1-1-13,0 1-50,0 0 36,0-1-42,-1 1 53,0-1-31,0 0 16,0 1-21,-1-1 74,1 0 16,-1 0 3,1 0-13,-1 1-51,1-1 5,-1 1-5,1-1 8,-1 1-36,0-1 27,0 0-22,0 1-35,0-1 54,0 0-56,-1 1 68,1-2 7,-1 1-17,0 0 11,1 0 45,0 1 22,-1-1 0,0 0-14,0 1-4,0-1-38,0 0 55,0 1-57,0-1-39,0 0 28,-1 0-24,-1 1 1,1-1 0,-2 0-12,1-1 11,0 2 16,-1-2-1,0 1-8,0 0-16,-1 0 25,0 0-29,0-1 27,-1 1-134,1-1 35,-1 1-116,0 0 112,0 0-110,0-1 74,0 1-106,0-1 62,0 0-10,1 1 33,-1-1 18,0 0 41,1 0 11,-1 0-9,1 0 35,0 0-18,0 0 26,1 0-10,1 0 55,-1 0 1,0 0 70,1-1-59,0 0 6,0 1-33,0-2-1,0 1-57,0 0-23,0-1-1,1 1 12,-1-1 12,1 1 22,1-1-32,-1 0 79,1 1-4,0-1 13,0 1-26,0-1 15,1 1 4,0-1 9,1 1-10,1 1 115,-1-1-18,1 1 100,0 0-28,0-1-32,-1 1 1,1 0-112,-1 0-57,0-1-29,0 1 34,-1 0-28,1 0 26,-1-1-90,1 1 73,0 0 34,-1 0 4,1-1 29,0 1-60,0 0 66,1 0-12,-1 0 12,0 0 148,0 0-81,1 0 118,0 1-44,-1 0-64,0-1 29,0 1-66,0 0-37,0 0 19,1-1-22,-2 1 41,2-1-59,-1 1-25,-1 0-14,2-1 24,0 1 1,-1 0 1,1 0-31,0 0 73,0 0 32,1 1 18,0-1-18,-1 1 5,1 0 14,-1-1 3,0 1 43,0 0-33,0 0 16,0 0-15,-1 0 36,0 0-60,0-1 74,-1 1-70,0 0-54,0-1-22,-1 1-5,0-1-54,0 1 106,0-1-48,-1 1 43,1 0-59,-1 0 27,-1-1-40,1 1 20,-1 0-9,1-1-16,0 1 15,0 0-82,-1 0 35,1 0-112,-1-1 99,1 1-20,-1 0 61,1-1-8,-1 0 86,0 1 18,1-1-1,-2 0 31,1 0-52,0 0 11,-1 0-1,1-1-56,-2 1 30,1 0-20,0-1 51,0 1-109,0-1 12,-1 0-33,1 1 21,0-1 41,0 0 8,1 0-17,-1 0 27,0 0-5,1 0-5,-1 0-6,1 0 3,0 0 2,1 0 12,-1 0-41,1 0 27,0-1-26,0 1 40,0-1-65,0 0-10,0 0-10,1 0 7,0 0-67,-1 0 16,1 0-107,-1 0-418,1 0 120,0 0-296,-1-1 464,0 1 164,0 0 198,0-1 0,-1 0 0</inkml:trace>
  <inkml:trace contextRef="#ctx0" brushRef="#br0" timeOffset="1">954 129 9502,'3'0'291,"-1"0"-75,0 0-65,-1 0-95,0 0-10,-1 0 13,1 0 479,0 0-311,-1 0 338,0 0-389,0-1-20,-1 1 17,0 0-54,0-1 9,0 1 5,-1 0 2,0 0-45,0 0 28,0 0-41,0 0 54,-1 0 2,0 0-2,0 0-5,0 1-68,-1-1-26,0 0 3,-2 1 16,1-1-69,-2 0 25,0 0-124,-1 0 109,-1 0-44,-1-1 66,-1 0-56,0 0-77,-1-1 30,0 0-75,-2 0 68,1 0-14,-1 1 7,0-1-25,-1 0 54,0 0 66,0 0 55,0 0-8,-1 0 39,1 1-51,-1-1 21,1 1-16,-1 0-79,1-1-20,-1 1 13,0 0-62,1-1 41,0 1-15,0 0 14,1 0 33,0 0 3,0 1-13,1 0-11,0-1 66,0 0-32,2 1 36,-1 0 17,2-1-11,0 1 5,0 0-11,2 0 30,1 0 17,0 0 23,2 0 28,-1 0-75,2 0 21,0 0-27,1 1-35,0-1 30,1 1-30,0 0 28,1 0-39,1 0 29,0-1-31,-1 2-68,1-1 21,1 0-100,-1 0 102,1 0-99,0 1 78,0-1-116,1 0-4,-1 0 8,1 0-37,-1 0 70,1 0-71,0 0 53,-1 1-87,1-2 102,-1 1-121,0 0 72,0-1-92,0 0 38,0 1 14,-1-1 112,0-1 31,1 1 119,-1-1 0,0 0 0,0 1 93,0-1-55,0 0 66,0 1-82,0-1 415,1 1-104,0-1 315,0 1 18,-1 0-161,1 0 108,0-1-232,-1 1-15,0 0-98,1-1 70,-1 1-114,0 0-29,-1-1-44,1 1-6,-1-1-79,-1 1-6,1-1-15,-1 1 18,0 0-4,1-1-2,-1 2-11,0-1 83,1 1 6,0 1 45,-1 1-113,1 0-3,0 1-16,1 0-1,-1 2 33,1 0-2,-1 1 12,1 0 30,1 2 31,-1 0 36,1 0-29,0 1 12,0-1-27,0 1 2,0-1 3,0 1-85,0-1-29,0-1-6,1 1 29,-2-1-18,1 0-8,-1-1-21,1 0-86,-1 0 80,0-1-83,0 0 67,0 0-98,0-1 38,0 0-102,0-1 76,0 0-294,0-1 92,0 0-185,0 0-303,0-1 225,0-1-270,-1 0 335,1 0 278,-1-1 84,-1 0 136,1-2 0,0 0 0</inkml:trace>
  <inkml:trace contextRef="#ctx0" brushRef="#br0" timeOffset="2">966 133 10752,'-1'2'370,"1"-1"-259,0 1 64,0-1-52,0 2-14,0 0 33,0-1-42,0 2 63,-1 0 15,1 1-132,-1 0 82,1 1-97,0 0 95,-1 1-89,1 0 71,0 0-65,-1 1 71,1-1-5,-1 1 7,0-1-12,0 1 18,1 0-17,-1-1 6,1 1 10,-1 1-33,0-1 31,1 1-26,0 0-31,0 0-4,0 0 5,0 0 3,0 0-20,0-1 31,0 1-47,0-1-7,0 0-4,0 1-26,0-1 27,-1 0-10,1-1 43,0 2-49,0-2 60,0 1-20,0-1 18,0 1-18,0-2-50,0 1 36,0-1-34,0 1 51,1-2-42,-1 1-15,0 0-4,0-1-34,1 1 67,-1-1-32,1 0 22,-1-1 74,0 1-61,1-1 61,0 0-89,-1-1 11,2 1-11,-2-1 16,1 0-79,0-1 19,0 1-78,0-1 84,0-1-309,-1 0 111,1 1-221,-1-2-130,0 1 132,0-1-152,0 1 214,1-1 29,-1 1 89,0-1-70,-1 1 193,1-1 32,-1 1 126,0 0 0,-1 0 0</inkml:trace>
  <inkml:trace contextRef="#ctx0" brushRef="#br0" timeOffset="3">944 537 9502,'1'0'145,"0"0"-65,-1 0-225,0-1 246,0 1-41,0 0 5,0-1 5,0 0-2,-1 1-43,1-1 223,0 1-132,0 0 226,-1 1-142,1 0-49,0 0-10,0 0 15,0 1 4,0 0 89,0 0-82,0 0-17,0 1-43,0-1-10,0 1 9,0 1 14,1-2-10,-1 2 10,0-1-58,0 0 31,0 0-24,0 1-8,0-1 1,0 1-31,-1-1 19,1 0-22,0 0 47,-1 0-51,0 0 78,0 0-25,0 0 24,-1-1-15,1 1-63,-1 0-12,0-2-8,0 2 5,0-2-11,-1 0 47,0 0-51,0 1 11,-1-2-17,0 1-16,0 0 19,-1 0 77,0-1-20,0 1 10,0 0 46,-1-1-68,0 1 69,-1 0-71,-1 0-30,1 0 32,-1-1-30,0 1 46,0 0-90,-2-1 31,1 1-83,-1-1 25,0 0 44,0 1-14,-2-1 58,0-1-65,0 1-22,0-1 0,0 1-17,-1-1 69,0 0-13,0-1-3,-1 0 60,1 1-49,-1 0 56,0 0-53,0-1-87,0 2 15,1-2-78,0 2 86,0-1-67,1 1 26,0-1-18,1 1-4,1 0 68,0-1-6,1 1-12,1 0 97,1 0-85,0 0 75,1-1 22,0 1-16,2 0 98,-1 0-95,1 1 98,1-1-74,0 0 119,1 0 16,0 0-7,1 1 45,0-1-86,0 0 123,0 0-68,1 1 82,0-1-239,0 0-10,0 0-149,0 0 71,0-1-39,0 0 60,0 0-42,0 0 118,0 0-45,0 0 44,0 0-40,-1 0 19,1 0-6,0 1 12,0-1-7,-1-1-8,1 1 12,-1 0-9,1 0-47,-1-1-16,1 1-4,0-1 9,-1 0 102,1 0-42,0 0 44,0-1-12,-1 1 13,1-1 0,0-1-9,0 1 17,0-1-38,0 0 46,0-1-48,0 1 40,0-2-13,0 1 20,0 0 54,0-1-30,0 0 92,0 0-76,0 0 1,0 0-44,-1 0 1,1 0-160,0 1 38,0 0-100,-1 0 78,1 1-2,-1 0 14,1 1-33,0 0 49,0 0 77,0 1 40,0 0-13,0 0 38,0 1-82,0-1 28,0 1-27,0-1 29,1 2-25,-1-2 40,0 2-188,0-1 25,0 0-123,0 0 145,0 1-174,0-1 108,0 0-150,0 1-77,-1-1 66,0 1-87,0-1 103,0 1-231,0 0 103,0 0-26,0 0 231,0 0 232,-1-1 0,0 1 0</inkml:trace>
  <inkml:trace contextRef="#ctx0" brushRef="#br0" timeOffset="4">376 340 9342,'0'-2'-268,"0"1"362,0 0 50,1 1 105,-1 0 153,1-1-72,0 1 117,-1 0-130,1 0 6,-1 0 402,1 0-331,-1 0 318,0 0-477,0 1-16,-1 0-16,-1 0-52,0 0 0,-2-1 4,1 1-67,-2-1 29,-1 0-43,-1 0 57,-1 0-84,-2-1 14,0 0-75,-1-1-55,-1 0 41,0 0-61,0 1 77,-2 0-124,1-1 52,-1 2-103,-1-1 80,0 0-112,0 1 47,-1-1-83,0 1-156,0-1 90,0 0-139,-1 1 159,2 0-104,-2-1 79,2 1 12,-1-1 150,2 0 164,-1 0 0,1-1 0</inkml:trace>
  <inkml:trace contextRef="#ctx0" brushRef="#br0" timeOffset="5">417 436 9817,'1'-2'455,"-1"2"-434,1-1 66,-1 1 1175,0 0-822,0 0 868,-1 0-1216,-1 0 30,0 0-16,-2 0 29,1 0-44,-1 0 26,0 0-40,-2 0 54,0-1-77,-1 1 11,0-2-69,-1 1 6,0 0-4,-2-1 9,0 1 9,0 0 11,-1 0 15,-1-1-6,1 1-50,-2 0-8,0 0-6,-2 0 16,2 0-126,-2 0 40,0 1-134,1-1-6,-1 0 71,2 0-49,-1 0 62,1 0-239,1 0 44,0 0-178,2 1 279,1-1 108,1 1 140,2-1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43:19.838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129 5 9502,'-1'0'827,"1"0"-686,-1 0 44,1 0-38,0 0 2,-1 0-5,1 0-13,0 0 14,0 0 612,0 0-364,-1 0 428,1 0-526,0-1-52,0 1 13,0 0-61,0-1-13,0 1 12,0-1 29,0 1-11,0 0 634,0 0-555,0-1 493,0 1-699,1 0 48,-1 0-51,0 0 49,1 0 32,-1 0-24,1 0 25,-1 0-59,0 0 19,1 0-36,-1 0 47,1 0-65,-1 0 52,1 0-48,-1 0 40,1 0-61,-1 0 57,1 0-48,0 0 63,0 0-77,-1 0-21,2 0-16,-2 0-63,1 0 62,0 0-69,1 0 13,-1 0-4,0 0 23,0 0 6,1 0-55,-1 0 11,0 0-82,1 0 93,0 1-48,-1-1 23,1 0 0,0 0-26,0 0 86,-1 0-33,1 0 73,0 0-50,-1 0 45,1 0-47,0 1 47,0-1 13,-1 0 2,1 0-1,0 0-6,0 1-15,0-1 21,-1 0-22,1 0-8,-1 0 12,1 0-8,0 0-66,-1 0-22,1 0-2,0 0 16,-1 0-58,1 0 27,-1 0-123,1 0 44,0 0 12,-1 0-5,0 0 35,1 0 80,-1 0-37,0 0 71,1 0-81,-1 0 97,0 0-8,0 0 28,0 0-27,0 0 82,-1 0-14,1 0 134,0 0-81,0 0-1,0 0-40,-1 0-92,1 0 42,0 0-78,-1 0 91,1 0-89,0 0-6,0 0-30,-1 0 21,1 0 3,0 0-7,-1-1-24,1 1 18,0 0 14,0 0 27,-1 0-30,1 0 71,-1 0 5,1 0 10,-1 0 44,1 0-32,-1 0 8,0 0-13,0 0-2,1 0 8,-1 0 16,0 0-15,0 0 3,1 0-28,-1 0 32,0 0-36,0 0 32,0 0-25,0 0 53,1 0-43,-1 0 25,0 0 15,0 0 33,0 0 69,1 0 68,-1 0-57,0 0-9,0 0-74,0 0-20,1 0-28,-1 0 24,0 0-52,0 0-12,0 0 25,0 0-85,0 1 64,0-1-37,1 0 42,-1 0 66,0 1-30,0-1 29,0 1-47,0-1-6,0 1 9,1 0 0,-1 0-42,0 0 31,0-1-33,0 1 45,0 1-44,0-1 33,0 0-35,0 0-25,0 0 46,0 0-60,0 0 70,0 1-37,0-1 26,0 0-34,0 0 6,0 1 8,1-1-11,-1 0 20,0 1 54,0-1-39,0 1 40,0 0-48,0-1 42,0 1 16,0-1-1,0 0 56,0 0-87,0 0 53,0 0-2,0 0 16,0 0 5,0-1-5,0 0-72,1 1 62,-1-1-46,0 0-120,0 0 3,0 0-112,0 0 88,1 0-413,-1 0 118,0-1-301,0 1-524,1-1 335,-1 0-171,0 0 566,1 0 498,-1-1 0,1 1 0</inkml:trace>
  <inkml:trace contextRef="#ctx0" brushRef="#br0" timeOffset="1">121 15 10194,'0'-1'841,"0"1"-549,0 0-40,0 0-99,0-1-31,0 1 25,0 0 2,0-1 15,1 1-9,-1-1 5,0 1-29,0 0-21,0 0 31,1-1-27,-1 1 32,0 0-21,0 0 5,1 0 208,-1 0-156,0 0 65,0 0-200,0 0-86,0 0 71,0 0-76,1 1 58,-1 0-80,0 0 73,0 0-60,0 0 41,0 0-53,1 0 8,-1 1 28,0-1 3,0 1 83,0 0-32,1 0 38,-1 0-65,0 0-36,0 0 29,0 0-26,1 0 47,-1 0-177,0 0 36,0-1-120,0 1 94,1-1-188,-1 0 68,0 0-149,0 0-129,0-1 143,0 1-149,0-1 208,0 0 81,0 0 25,0 0-1,-1-1 1</inkml:trace>
  <inkml:trace contextRef="#ctx0" brushRef="#br0" timeOffset="2">156 22 9502,'-1'-1'-1019,"1"0"971,-1 1 89,1-1-29,0 1 67,0-1 12,0 1 14,0-1 119,0 1-75,0 0 121,0 0-108,0 0 20,1-1-76,-1 1 24,1 0-34,-1 0-114,1 0 34,0 0-107,-1 0 65,1 0-7,-1 0 47,0 0 5,0 0 56,0 0-34,1 0 25,-1 0 41,1-1-37,0 1 36,0 0-67,0 0-41,0 0 43,1 0-25,-1 0 40,1 0-21,-1 0 26,1 0-20,-1 0 115,0 0-33,0 0 74,0-1-81,-1 1 87,1 0-66,-1 0 95,0 0-154,0 0-15,0 0-48,-1 0 47,0 0-37,-1 0 15,0-1-35,0 1-62,-1 0 79,1 0-90,-2 0 84,2 1 46,-1-1 57,0 0-29,0 0 1,0 0 52,1 0-12,0 1 108,1-1-178,0 0 52,0 0-108,0 0 111,1 0-236,0 1 76,0-1-163,2 0 111,-1 0 15,1 0 17,0 0-30,0 0-31,0 0 26,1 0-56,-1 0 43,1 0 22,-1 0-11,1 0 42,-1 0-28,0 0 79,0 0-43,1 0 53,-2 1-55,1-1 8,-1 0 2,0 0 7,0 0-12,-1 0 6,0 0-16,0 0 75,0 0-47,-1 0 46,-1 1-69,0-1 94,0 0-27,-1 0 86,1 1-22,-1-1 4,1 0-18,-1 0-19,0 0-77,0 1-22,1-1 13,-1 0 65,0 0 9,1 0 34,0 0-62,0 0 125,1 0-31,-1 0 115,1-1-116,1 1 44,0 0-36,0 0-1,0 0-73,1 0-76,1 0 32,-1 0-1,2 0-68,0 0 11,0 0-101,1 0 86,-1 0-73,1 0 19,-1 0-60,0 0 23,0 0 47,0 0-29,-1 0 10,0 0 30,0 0 5,-1 0 28,0 1 49,1-1 7,-2 0-19,0 0 87,0 0-66,0 0 96,-2 0-50,1 0 21,-2 0-46,1 0 12,-1 0 39,0 1-55,0-1 60,0 0-69,1 1 69,-1-1 10,0 0 13,0 1 61,1-1-66,0 1 65,0-1-63,0 1-35,1-1-4,0 1-30,0-1 54,1 1-202,0-1 56,0 1-134,0-1 11,0 1 79,0 0-88,1-1 121,1 1 9,-1-1 57,1 1-23,0-1-42,0 1-3,1-1-11,-1 1 28,0-1 16,1 0-4,-1 1 13,0-1 74,0 0-52,0 0 58,-1 0-70,0 0 166,0 0-38,-1 0 108,0 0-79,0 0 84,0 0-24,-1 0 64,0 0-17,-1 0-65,0 0 76,0 0-98,-1 0 12,1 0-64,-1 0 20,0 0 6,0 0-94,1 0 16,0 0-109,0 0 61,0 0 12,1 0 41,0 0-10,0 0-10,0 0 0,2 0-108,-1 0 61,2 0-99,0 1 97,0-1-62,1 0 39,0 0-16,1 0 17,0 0-17,-1 1 49,1-1-61,0 1 53,-1-1-9,0 1-1,0-1-2,0 0 50,-1 1-35,1-1 39,-2 0 5,0 1 12,0-1 6,0 0 56,-1 0-18,0 1 11,-1-1 59,0 0-107,-1 0 59,0 0-74,-1 1 68,0-1 9,-1 0 18,1 0-20,-1 0-28,0 0-19,1 0 21,0 1 25,0-1-13,1 0 19,-1 0-27,2 0-13,1 0 26,-1 0-175,1 0 49,1 0-125,1 0 81,0 0-63,2 0 37,-1 0-64,1 0 66,0 0-25,0 0 60,1 0-48,-1 1 36,2-1-7,-1 0-5,0 0 8,0 1 96,-1-1-68,1 0 68,-1 0-60,-1 0 114,-1 0-9,0 0 100,-1 0 83,0-1-55,0 1 80,-1 0-100,-1 0-28,1 0-27,-1 0-19,-1-1-83,0 1-24,0 0 13,-1 0 10,0 0-32,1 0 10,-1 0-97,-1 0 94,1 0-55,0-1 88,0 1-88,0 0 276,0-1-84,1 1 163,0-1-101,1 1 69,0 0-23,0 0 56,1-1-258,0 1-21,1 0-146,1 0 133,0 0-194,1 0 108,1 0-155,0 0 11,1 0 83,-1 0-55,0 0 54,1 0 72,-1 0-72,-1 0 78,0 0-127,0 0 304,0 0-107,-2 0 194,0 0 156,0 0-119,0 0 187,-1 0-195,-1 0 3,-1 0-72,1 0 60,-2 0-43,1 0-154,0 0 14,-1 0-136,0 0-76,0 0 70,0 0-94,0 0 96,-1 0-2,1 0-6,-1-1-29,1 1 99,0 0-57,0 0 108,1-1-108,0 1 203,1 0-55,-1 0 156,2-1-113,-1 1 11,1 0-10,1-1-27,1 1-51,0 0-76,1 0 16,1 0 8,0 0 15,0 0-26,1 0-18,-1 0 50,0 0 11,1 0 36,-2 0-62,1 0 89,-1 0-8,-1 0 21,0 0-21,0 0 132,-2 0-23,1 0 127,-2 0 54,0-1-96,-1 1 96,0 0-86,-1 0-124,-1 0-24,0 0-28,0 0-141,0 0 94,0 0-143,0 0 125,0 0-124,-1-1 82,1 1-106,0 0 32,0 0 12,1 0-1,0 0 40,1 0 84,0 0-31,0-1 46,1 1-94,1 0 38,0 0-21,1 0-21,1-1-16,1 1 5,1 0 10,-1 0-49,1 0 13,0 0-90,1 0 91,-1-1 55,1 1 61,-1 0-23,0 0 80,0 0-51,-1 0 24,0 0-31,-1 0 210,-1 0-42,0 0 181,0 0 56,-1 0-138,-1 0 126,0 0-157,-1 0-120,-1 0-48,1-1-1,-2 1 3,1 0-164,-1 0 25,0 0-162,0 0-12,0 0 86,1-1-68,-1 1 77,0 0 33,0 0-10,0 0 28,1-1 151,0 1 9,0 0 110,1 0-130,0-1 128,1 1-73,1 0 102,-1 0-52,1 0-152,1-1 10,0 1-56,2 0-75,0 0 75,1 0-102,1-1 108,0 1-133,0 0 84,0 0-123,0-1 71,-1 1 13,1 0 35,-1 0-36,1 0 139,-2 0-39,0 0 57,-1 1 147,1-1-95,-2 0 175,-1 0 11,0 0-47,-1 0 51,-1 0-88,0 0-15,-1-1-46,-1 1 31,1 0-151,-1-1 17,1 1-39,-1 0 34,0-1-10,0 1 26,0 0-81,0-1-6,0 1-10,1 0-29,0 0 11,0 0 122,0 0 26,2-1 20,-1 1-57,2 0-42,-1 0-19,2 0-17,-1 0-11,3 0-9,0 0 26,2 0-58,0 0 32,0 0-118,1 0 108,-1 0 5,1 0 32,-1 0-36,0 0 101,0 0-16,0 0 58,-1 0-43,-1 0 60,0 0-21,-1 0 122,0 0 62,-1 0-50,-1 0 69,0 0-87,-1 0 18,-2-1-69,1 1 50,-2 0-95,1-1-55,-2 1-4,1 0-53,-2 0-11,1 0 35,1 0-43,-1 0 57,0 0-161,1 0 51,-1 0-106,2 0 145,0 0 32,1 0 23,0 0-8,1 0-46,0 0 36,1 0-32,1 0 34,1 0-12,1 0 33,1 1-159,1-1 43,0 0-139,0 0 146,0 0-40,1 0 38,-1 0-39,0 0 74,-1 0 46,-1 0 2,0 0 6,0 0 193,-2 0-24,0 0 175,0-1 19,-1 1-129,-1 0 106,0 0-102,0 0-102,-2-1 7,1 1-27,0 0-45,-1-1 76,0 1-63,0-1 47,0 1-31,0 0 3,0-1-20,0 1-26,0 0-23,0 0-18,0-1 6,0 1 14,1 0 88,-1 0-49,2 0 61,-1 0-34,0 0-12,1 0 14,1 0-167,-1 0 60,2 0-92,-1 0 58,2 0 22,0 0 6,1 0-5,-1 0 107,1 0-60,-1 0 53,1 0-85,-1-1-97,1 1-2,-2-1-92,1 1-416,-1 0 425,0 0-327,-1 1 543,0 0 0,0 0 0</inkml:trace>
  <inkml:trace contextRef="#ctx0" brushRef="#br0" timeOffset="3">19 180 12926,'0'1'919,"0"-1"-699,0 1 112,0-1-130,0 1 43,0-1-42,0 0 13,0 1-125,0-1-20,0 0-103,0 0 115,0 0 74,0 0 30,1 0 15,-1 0-27,0 0 17,0 0 6,0 1-7,1-1-59,-1 0 99,0 1-37,0-1 141,0 1-172,0 0-17,0 0-73,0-1-94,0 1 73,0 0-77,0 1 94,0-2-100,0 2 55,0-2-111,0 2 78,0-1-16,0 0 16,0 1-12,0-1 21,0 1 38,0-1 6,0 1 5,0 0 10,0 0-23,1-1 28,-1 2-15,0-2-48,0 1 7,0 0-17,0 1-23,0-2 18,0 2-7,1-2 12,-1 2 64,0-1-21,0 0 13,1 0-28,-1 0-5,0 0 5,0 1 2,0-1-63,0 1 48,0-1-49,0 1 2,0 0 41,0 0-46,0 0 59,0 0-31,0 0 20,0 0-31,0 1 32,0 0-33,0-1 23,0 1-33,0 0-39,0-1-31,-1 1 8,1-1 8,-1 1 71,1 0-6,-1-1 3,0 0 39,0 1 11,1-1-9,0 1-4,-1-1 10,1 0 23,0 0 5,-1 1-14,1-1-4,0 0 25,0 1 0,0-1 64,0 1-95,0-1 68,0 0-69,0 1-41,0 0 28,0-1-44,0 1 16,0-1-14,0 0-2,0 1 5,-1-1 12,1 1 10,0-1-14,-1 0 11,1 1 2,0-1-7,-1 0 4,1 0-7,-1 0 28,1 0-26,0 0 24,0 0 42,-1 0-40,1 1 54,0-1-58,0 0 5,0 1-3,0-1 2,0 1-10,-1-1 8,1 1-6,0-1 8,0 0-11,0 0 9,-1 1-9,1-1 8,0 0-54,-1 0 35,1 0-38,0 0 49,0 0 1,-1 0-4,1 0 6,0 0-8,0 0 6,0 0-5,0 0-21,0-1 15,0 1-16,0 0 21,0-1 43,0 1 10,0-1 5,0 1-11,0-1 37,0 1-55,0 0 61,0-1-44,0 1-10,0-1 16,0 1-61,0 0 27,0-1-23,0 1 38,0 0-37,0-1-15,-1 1-5,1 0 14,-1 0-46,1-1 57,0 0-76,0 1 81,0-1-11,-1 0 8,1 0-5,0 0 49,0 0-40,0 0 44,0-1-54,0 1 3,0 0 1,0 0 3,0 0-45,0 0-15,0 0 1,0 0 10,0 0 48,0 0-4,0 0-5,0 0 49,0-1 6,0 1 2,0 0-9,0 0-4,0 0-26,0 0 34,0-1-83,0 1 40,-1 1-35,1-2 66,0 1-163,0 0 43,0 0-146,-1 0 123,1 0-41,0 0 86,-1-1-30,1 1 13,0-1 90,0 1-21,0-1 35,0 0 55,0 1-27,0-1 11,0 1 10,0-1-76,0 0 15,0 1 6,0-1-80,0 1 70,0-1-68,0 0 69,0 1-18,0-1 8,0 1-11,0-1 67,0 1-44,0-1 36,0 1-55,0-1 51,0 1-33,0-1 44,0 1-89,0 0 30,-1-1-27,1 0 47,0 1-4,0 0 8,0 0-5,0-1 0,0 1 60,0 0-45,0-1 46,0 0-67,0 1 17,0-1-13,0 0 15,0 1-22,0-1 8,0 0 0,1 0 73,-1 0-43,0 0 52,0 0-68,0 0 61,1 0-45,-1 0 48,0 0-57,1 0 56,-1 0-41,0 1 45,0-1-52,1 0-34,-1 1-17,0-1 8,0 1-43,0-1 33,0 1-6,1-1-53,-1 1 28,0-1-19,0 1 18,1-1 26,-1 1 23,0-1-58,1 0 45,-1 1-69,0-1 60,1 0-46,-1 1 168,1-1-38,-1 0 127,1 1-102,-1-1-30,1 0-35,0 1-17,0-1 7,-1 0 3,1 0 0,0 1 5,0-1 2,0 0-2,0 1 0,-1-1-7,2 0 71,-1 1 8,0-1 2,-1 0 8,1 0-73,1 1 25,-1-1-17,0 0-58,0 0 39,0 0-34,0 0 2,0-1-7,1 1-12,-1 0 8,0 0 7,1-1 18,-1 1-25,0-1 10,0 1 16,1 0-29,-1-1 23,1 1-2,-1-1 5,1 1-1,-1-1-1,1 1-4,-1-1 4,1 1 2,-1-1-42,1 1-7,-1-1-6,1 1 10,-1-1 103,0 1-50,1 0 49,-1-1-68,0 1 15,1-1-15,-1 1 16,0-1-69,1 1 43,-1-1-40,0 1 52,1-1 1,0 0-1,-1 1 4,1-1-31,-1 0 24,1 0-23,0 0 26,-1 0 18,1 0-21,-1 0 13,1 0-20,-1 0 55,0 1-35,1-1 43,-1 0-26,0 0-15,1 1 19,-1-1-18,0 1-23,0-1 19,0 1-16,1-1-32,-1 1-14,0-1-3,0 0 11,1 0 53,-1 0-7,0 0-4,1 0-3,-1 0 69,0 0 25,1 0 0,-1 0 32,0 0-101,1 1 36,-1-1-31,0 0-9,1 0 23,-1 0-15,0 1-44,0-1 34,1 0-39,-1 1 54,1-1-35,0 0 23,-1 0-36,1 0 40,-1 0 14,1 0-12,-1 0 5,1 0-17,-1 0 12,1 0-5,0 0 17,0 0-3,-1 0-7,1 0 10,-1 0-16,1 0 1,-1 0 2,1 0 2,0 0 14,-1 0-13,1 1 10,-1-1-12,1 0-47,0 0 34,-1 0-37,1 0-24,-1 0-19,1 0-8,-1 0 35,1 0 46,-1 0 14,0 0-28,1 0 50,-1 0 3,1 0 10,-1 0-16,0 0 26,0 0-48,0 0 53,0 0-53,1 0 65,-1 0-27,0 0 40,0 0-87,1 0 16,-1 0-14,0 0-17,1 0 38,-1 0-40,1 0 40,-1 0 20,1 0-21,-1 0 17,0 0-30,0-1 48,0 1-39,1 0 41,-1 0-43,0 0-6,0 0 9,0 0-5,1 0-50,-1 0 42,0 0-40,1 0-5,-1 0-12,0 0-11,0 0 15,0 0-20,1 0 52,-1 0-56,1 0 50,-1 0 33,0 0-32,1 0 23,-1 0-22,0 0 61,1 0-42,-1 0 50,0 0-45,1 0-6,-1 0 10,0 0 0,0 0-11,1 0 19,-1 0-14,0 0-25,0 0 17,0 1-23,0-1 30,1 0 5,-1 0-4,0 0 0,0 0 16,0 0-19,0 0 20,1 0-24,-1 0 30,0 0-20,0 0 23,0 0 5,0 0-24,0 0 31,0 0-33,0 0 60,0 0 10,0 0 10,0 0-16,0 0 8,0 0-42,0 0 52,0 0-57,0-1-39,0 1 28,0 0-26,1 0-15,-1 0 47,0-1-51,1 0 52,-1 1-47,0-1-15,0 0-13,0 1 4,0-1 45,0 0-15,0 0 4,0 1 43,0-1-34,0 0 46,0 0-45,-1 0 65,2 0 21,-2 1 2,1-1 38,0-1-96,0 1 46,0 1-65,-1-2 5,1 1-5,0 0 12,0 0-46,0 0 47,-1-1-49,1 1 54,0-1-7,-1 1-2,1 0-2,-1-1-15,1 1 34,0-1-30,0 0 29,-1 1 6,1-1-17,0 0 22,-1 1-27,1-1-24,0 0 18,-1 1-14,1-1-7,-1 0 23,1 0-25,0 1 29,-1-1 16,0 0-15,1 1 12,-1 0-21,0-1 19,0 0-14,1 0 14,-1 1-36,0-1 15,0 0-13,0 0 19,0 0-19,1 1 16,-1-2-16,0 2 42,0-2-18,0 1 17,1 0-23,-1 0 13,0 0-10,0 0 10,1-1-14,-1 1 57,0 0-38,0 0 46,1-1-70,-1 2 19,0-2-18,0 1 26,1-1 34,-1 1-22,0 0 25,0 0-7,0 0-25,1 0 25,-1-1-27,0 1-41,0 0-7,0-1-4,1 1 10,-1-1-35,0 1-16,0 0-14,0-1 63,0 0 66,0 0 7,0 1-22,0-1 35,0 0-62,0 1 62,0-1 1,0 0-45,0 0 59,0 0-67,0 0 24,0 0-14,0 0 34,-1 0-29,1 0-35,0 0-34,-1 0 2,1 0-38,0 0 42,0 0-5,0-1 34,-1 1 13,1 0 21,0-1-41,0 1 50,0-1-39,-1 0 41,1 1-47,0-1-11,0 1 16,0-1-13,0 0 34,-1 0-64,1 0-1,0 1-14,0-1-22,-1 1 71,1-1-33,0 0 34,0 0 49,0 1-37,-1-1 31,1 1-36,0-1-15,0 1 17,0-1-8,0 1 22,0 0-9,0-1 13,0 1-10,0-1-4,0 1 9,-1 0-7,1-1-22,0 1 12,0 0-16,-1 0 17,1-1 32,0 1-26,0 0 27,0 0-17,0-1-7,-1 1 14,1-1-15,0 0-12,0 1 7,0 0-10,0-1 14,0 1 54,0-1 10,0 1 9,0 0 0,0 0-53,0 0 8,0 0-56,0 0 30,0 0-31,0 0 42,0 0 19,0 0-13,0 0 19,0 0-21,0 0-34,0 0 23,0 0-34,0 0 41,0 0-58,0 1-13,0-1-11,0 0-44,0 0 84,0 0-38,0 1 48,0-1 5,0 0-13,0 0 9,0 0 10,0 1-7,0-1 3,0 0-12,0 0 49,0 1 20,0-1 7,0 0-14,0 1 30,0-1 14,0 1 24,0-1 17,0 1-80,-1 0 19,1-1-21,0 1-25,0 0 22,0 0-10,0-1-62,0 1-5,0 0-16,0-1 11,0 1-16,0 0 5,0-1-68,0 0 50,0 1-15,0-1 34,0 0-3,0 1 16,0-1 15,0 1-15,0 0 64,0-1-47,0 1 49,0-1-51,0 1 29,0 0-16,0 0 20,0-1-20,0 1-19,0 0 22,0 0-21,0-1 25,0 1-67,0 0 44,0 0-47,0 0-10,0-1 47,0 1-57,0 0 69,0-1-10,0 0 6,0 1-12,0 0 41,0-1-36,0 1 35,0 0-38,0-1 52,0 1-34,0 0 37,0 0-40,0 0 29,0 0-19,0 0 31,0 0 14,0 0-27,0 0 37,0 0-45,0 0-27,0 0 22,0 0-28,0 0 24,0 0 3,-1 1-4,1-2 6,0 2 14,0-1-12,-1 0 11,1 0-15,0 0-48,0 0 35,0 1-37,0-1 24,0 0 14,0 0-16,0 1-25,0-1 3,0 1-18,0-1 25,0 1 15,0-1 6,0 1-12,0 0 8,0 0-67,0-1 51,0 1-57,0 0 63,0 0-39,0-1 27,0 1-23,0-1 19,0 1 9,0-1-15,0 1 64,0 0-39,0-1 39,0 1-47,0 0 88,0 0-20,-1-1 87,1 2-89,0-2-45,0 1-12,0 0-19,0 0 56,0 0-83,0-1 22,-1 1-87,1 0 92,0 0-10,0 0 42,-1-1 31,1 1-5,0 0 16,-1 0-42,1 0 54,0-1-30,0 1 88,-1 0-49,1-1 18,-1 1-26,1 0 3,0 0 11,-1 0-86,1 0 69,0 0-71,-1 1-8,1-1 40,0 1-58,-1-1 60,1 0-9,-1 1 4,1-1-7,-1 1-6,1-1 3,-1 0-5,1 0 13,0 1-27,-1-1 19,1 1-21,-1-1 46,0 0-14,1 1 13,-1-1-17,1 0 10,-1 1-7,1-1 9,0 1 38,-1-1-35,0 1 37,1-1-49,-1 1 43,1-1 11,-1 1 3,1-1-1,-1 1-23,0 0-1,1-1 11,-1 1-17,0 0-37,1-1 27,-1 1-30,1-1-21,-1 1-21,0 0-2,0-1 42,1 1 32,-1 0 24,0-1-47,0 1 66,0 0-51,0-1 48,0 1-52,0-1 19,0 1-12,0 0 24,1-1-23,-1 1-9,-1 0 7,1-1-2,0 1-2,0 0 19,0-1-19,0 1 51,0-1-30,-1 1 19,1 0-32,0 0 15,0 0-9,-1 0 16,1-1-18,0 1-15,0 0 11,0 0-6,0-1 13,0 1 5,-1 0-5,1-1 0,0 1 32,-1 0-20,1 0 21,-1 0-41,1-1 7,-1 1-14,1 0 16,-1 0-51,1 0-7,-1 0-2,0-1 11,0 1 0,0 0-17,1 0-2,-1 0 7,0 0 17,0 0 16,0 0-33,0 0 56,0 0-30,0 0 25,0 0-3,0 0-17,0 0 19,1 0-18,-1 0 16,0 0-2,0 0 7,0 0-1,0 0 59,0 0-41,0 0 45,0 0-61,0 0 16,0 0-8,0 0 10,0 0-10,0 0-6,1 0 9,-1 0-74,0-1 54,0 1-55,1 0 66,-1 0-18,0 0 9,0-1-12,0 1 9,1 0 13,-1 0-20,0 0 16,0 0-22,1 0 3,-1 0 0,0 0 0,1 0 6,-1 0 1,0 0 1,1 0 21,-1 0-12,1 0 14,-1 0-18,0 0 8,1 0-7,-1 0 7,0 0-10,1 0-47,-1 0 33,0 0-34,0 0 4,0 0 32,1 0-33,-1 0 42,1 0-21,-1 0 7,0 0-13,1 0 37,-1 0-14,0 0 14,0 0-24,0 0 45,1 0 13,-1 0 6,0 0-11,0 0 39,1 1-17,-1-1 86,1 0-82,-1 0-2,1 0-41,-1 1 6,1-1-27,0 0 35,0 0-33,-1 0-74,1 0 18,0 0-100,-1 0 106,1 0-33,0 0 80,-1 0-52,1 0 45,0 0 35,0 0 26,0 0-9,0 0-9,0 0 28,0 0-9,0 0 85,0 0-61,0 0-4,1 0-34,-1 0-58,0 0-19,1 0 17,-1 0 4,1 0 11,-1 1-26,1-1-13,-1 0 15,1 0 48,-1 0-21,1 0 13,-1 0-45,1 1 52,-1-1-40,1 0 39,0 0-89,-1 0-12,1 0 5,-1 1-41,1-1 54,-1 0-13,0 0 6,1 1 70,-1-1-32,0 0 27,0 1-52,0-1 128,1 0-43,-1 1 112,0 0-64,1-1-34,-1 0-9,0 1-94,1-1 59,-1 0-54,1 1 77,-1-1-65,1 0 49,-1 0-53,1 1 46,-1-1 60,1 1 5,-1-1 9,1 0-32,0 1 12,-1 0-53,1-1 56,-1 1-38,1 0-9,-1-1 29,0 1-90,1 0-2,-1-1-16,1 1 29,-1 0 35,1 0 17,-1-1-31,0 1 22,0 0 64,1-1 18,-1 1 6,0 0-32,0 0-15,1 0 4,-1-1 22,0 2-57,1-2 16,-1 1-46,1 0-16,-1-1 40,1 1-46,-1 0 66,1-1 32,0 1-27,-1-1 17,1 1-27,0 0 6,-1-1-6,1 1-2,0 0-6,-1-1 54,1 1-36,-1 0 56,1 0-46,0 0 0,-1 0 6,1 0 3,0 1-14,-1-1 14,1 0-14,-1 0-21,1 0 13,0 0-11,-1 0 17,1 0 69,0 1-51,0-1 49,0 0-60,0 0 10,0 1-3,0-1 5,0 0-80,0 1 50,0-1-50,0 0 8,-1 1-14,1-1-7,0 0 8,0 0 35,0 0 4,0 0-11,0 0-6,-1-1 96,1 1-4,0 0 24,0 0-28,0 0-4,0 0-39,0 0 49,0 0-10,0-1-34,0 1 49,0 0-90,0 0 5,0 0-16,0 0 18,0 0-32,0-1 49,0 1-55,0 0 52,-1 0-37,1 0-29,0-1 11,0 1-4,0 0 44,0 0-11,0 0 7,0-1-1,0 1 3,-1 0-6,1 0 2,0-1-40,0 1 31,0 0-26,0-1 12,0 1 13,0 0-16,0-1 16,0 1 53,-1 0-37,1-1 38,0 1-48,0 0 25,0 0-18,0-1 21,0 1-23,0 0-1,0 0 4,0-1 6,0 0-60,0 1-6,0-1-11,0 1 77,0-1 3,-1 1 41,1-1-61,0 1 71,0-1 24,0 1 5,0 0-18,0-1-51,0 1-9,0-1 21,0 1-55,0 0 40,0 0-35,0-1 53,0 1-54,0 0 1,0-1-15,0 1-89,0-1 60,0 0-109,0 1-1620,0-1 869,0 0-1144,0 0 1437,1 0 362,0 0 125,0-1 147,0 0 0,0 0 0</inkml:trace>
  <inkml:trace contextRef="#ctx0" brushRef="#br0" timeOffset="4">166 597 10143,'-2'0'917,"0"0"-730,0 1 66,0 0-75,-1-1 6,0 1-49,1 0 12,-1-1-64,0 1-11,0 0-1,0-1 27,-1 1 40,1-1 9,-1 0-12,1 0-48,-2 0 34,1 0-34,-2 0 41,1 0 36,-1 0 7,1-1-13,-1 1-3,1-1-148,1 1 25,-1 0-86,2 0-85,0-1 52,0 1-65,1 0 84,0 0-10,2 0 13,-1 0-44,1 0-8,1 0 30,0 0-66,1 0 98,2-1-92,0 1 50,0 0-42,2 0 31,0-1 70,0 1 38,0 0-8,0 0-2,1 0 78,-1 0-22,0 0 114,-1 0 102,0 0-53,-1 0 82,0 0-121,0 0-24,-2 1-7,1-1 51,-1 0-94,-1 0 55,0 0-96,-1 0 269,1 0-98,-2 0 186,1 0-274,-2 0 37,0-1-109,0 0 63,-1 0-146,-1 1 23,1-1-104,-2 0 80,0 0-91,0 0 38,-1 0-76,0 0 60,0 0 65,0 0 3,0 0-2,1 0 89,0 1-48,1-1 52,0 0-56,1 1 34,0-1 9,1 1 17,1 0-149,0 0-71,0 0-241,2 0 94,-1 0-20,2 0 94,1 1 25,0-1 0,1 0-20,1 1 9,-1-1 156,1 0-42,0 0 144,0 1-137,0-1 102,0 0-97,0 0 143,0 0 116,0 0-28,-1 0 113,0 1-148,-1-1 168,0 0-66,0 0 120,-1 1-122,-1-1-91,0 0-10,-1 0-25,0 1 100,0-1-31,-1 0 80,0 0-140,-1 0-13,-1 0-41,-1 0 2,0 0 8,0 0-38,-1 1 5,-2-1-10,1 0-117,-1 0 18,1 0-105,-1 0 115,0 0 63,1 0 9,1 0 23,0 0 27,0 0-17,1 0 18,0 0-41,1 0-2,0 0 9,2 0 12,-1 0-212,1 0 54,2 0-138,0 0 87,1 0 40,2 0 39,0 0 19,1 1 5,1-1 37,1 1-99,0 0 69,1 0 37,0 0 51,0 0 0,0 1-14,1 0-1,-1-1 2,0 1 70,-1 0-5,-1 0 6,0-1-32,-2 0 25,-1 1-66,0-1 27,-2-1-21,-1 1 67,0 0-10,-2 0 62,-1-1-67,-2 0 44,0 0-68,-2 0 38,0 0-154,-2 0 24,1 0-94,-1-1 105,0 0 111,0 0 25,1 0 85,-1-1-93,1 1 57,0 0-30,1 0 1,1-1 16,1 2-84,0-1 30,3 0-18,-1 0-67,2 1 8,2 0-22,0-1-278,2 1 117,1 0-206,2 0 200,1 0 3,0 0 64,1 1-70,0-1 92,0 0 36,0 1 58,0 0-45,0 0 161,-1 0-104,0 0 130,-1 0-74,0 1 72,-1-2-29,0 2 86,-2-1-77,1 0-6,-2-1-42,0 1 21,-1 0-124,-1-1 41,1 0-94,-2 1 76,1-1 143,-2 0 7,0 0 115,-1 0-68,-1 0-56,-1 0-9,0 0-59,0 0 24,-1 0-18,0 1 23,1-1-19,-1 1 70,1-1-49,0 0 60,1 1-105,1 0-4,0-1-12,0 1-133,2-1 69,0 0-96,0 1 69,1-1-223,0 1 70,0 0-170,1 0 186,1-1-107,0 1 90,0 0-127,1 0 148,0-1-3,0 0 76,1 1-49,0-1 193,0 0-57,0 0 149,1 0-60,0 0-27,1 0 36,0 0-92,-1 0 174,2-1-79,-2 1 110,1 0-50,1-1-20,-2 1-42,0 0 31,-1 0-82,-1 0 31,0 0-27,-2 0 10,0 0 151,-1 0-36,-1 0 100,0 1-50,-2-1-11,-2 0 32,1 1-45,-2-1 23,0 0-18,-1 0-25,0 0 57,0 0-150,-1 0 43,1 0-49,0 0-76,1 0 55,-1 0-98,2 0 102,0-1-47,1 1 42,0-1-41,1 1 27,1-1-5,1 1 40,0-1-38,2 1-179,0 0 27,2 0-123,1-1 94,1 1 55,1 0 30,0 0 26,2 0-88,0-1 37,0 2-103,0-1 64,1 0 28,0 0 18,0 1-21,0 0 129,-1 0-56,0 0 114,0 0-82,0 0 126,-1 0-58,-1 0 97,-1 0-63,-1-1-4,-1 1 4,-1 0-29,-1-1 21,0 0-45,-1 0 16,-1 0 11,-1 0 29,-2 0 40,0 0-17,-2 0-60,1-1-72,-2 1-4,0-1 12,0 0 42,1 0 5,-1 0-15,0 0 10,1 1 60,0-1-42,1 0 51,1 0-99,0 1-12,1-1-1,1 0-1,1 1-98,0 0 25,1-1-118,1 0 14,1 1 42,0 0-46,2-1 114,2 1-124,-1 0 79,1-1-110,1 1 51,1-1 115,-1 0 27,1 1 5,-1 0-19,0 0 124,0 0-33,-2 0 158,0 0 64,-1 0-93,-1 0 126,-2 0-46,1 0-37,-2 0 4,-1 0-24,-2 0 86,0 0-16,-2 0 62,-1 0-68,0 0-86,-1 0 15,0-1-37,-1 1-159,0-1 35,0 1-127,1-1 89,-1 0-15,1 0 37,0 0-71,1 0 96,1 0-33,0 0 61,1 0-42,1 0 8,1 1-14,0-1 12,1 0 9,1 1-144,1 0 26,1-1-91,1 1-97,1 0 93,2 0-110,0-1 110,1 1 17,1 0-14,-1 0-2,1 0 145,0 0-4,-1 0 131,0 0-131,-1 0 186,0 0-95,-1 0 136,0 1-66,-1-1 29,-1 0 3,0 1 48,-1-1-53,0 0-20,-1 0-38,0 1 101,-1-1-39,0 0 40,-1 0-46,0 0-68,-1 0 10,-1 0-8,0 0-66,-1 0-23,-1 0-2,0 0 12,0 0 1,-1 0-13,1 0-5,-1 0-50,0 0 41,1 0-7,0 0-5,0 0 89,2 0-55,-1 0 42,2 0-61,0 0 34,2 0-17,-1 0-170,1 0 42,1 0-126,1 0 100,1 0-188,1 0 69,0 0-161,1 0 136,1 0 57,0 0 8,0 0 64,1-1 106,0 1 5,-1 0 95,1-1-47,0 1 18,-1-1-49,0 1-28,-2-1 188,1 0-38,-2 1 169,0-1-103,-1 1 214,-1-1-48,-1 1 156,0-1-80,-2 1-136,-1 0 33,-1 0-64,0-1 18,-2 1-5,0 0 0,-1 0-32,0 0-33,1 0-16,-2 0 8,1 0-47,1 0 38,-1 0-41,1 0 36,0 0-106,1 0 29,0 0-104,1 0-48,1 0 35,1 0-54,0 0 77,1 0-356,0 0 208,1 0-390,1 0 342,2 0-25,1 0 61,0 0 14,2 0 1,0 0-21,0 0 22,2 0 46,-2 0-36,2-1 62,-1 1-68,0 0 131,0-1-34,0 1 94,-2-1 29,0 1-25,0 0 43,-2-1 134,0 1-59,-1 0 120,-1 0 27,-1 0-90,-1 0 63,-2 0-98,-1 0 54,-1 0-15,0 0 63,0 0-20,-1 0-60,0 0-7,-1 0-11,1 0-208,-1 0 62,1 0-137,0 0 64,0-1 88,1 1-24,1 0 69,0-1-58,1 1 46,1 0-51,1 0 43,0 0-189,0-1 53,1 1-130,1 0-21,0 1 70,2-1-58,1 0 74,1 0-1,0 1 14,2-1-32,-1 0-38,2 1 30,0-1-67,-1 1 33,1-1 116,-1 0-16,0 0 117,-1 0-72,0 0 118,-1 0-71,0 0 137,-2 0 59,-1 0-23,0 0 54,-2 0-100,0 0 46,-1 0-28,-2 0 85,0 0-25,-2 0-32,-1 0 47,-1 0-64,0 0-40,-1 0-37,1 0-37,0 0 46,1 0 79,0 1-26,0-1 26,1 0-136,1 0-24,-1 1-16,2-1 33,0 0-150,1 0 59,1 1-154,0-1-107,0 1 97,2-1-123,0 1 147,2-1 58,1 1 19,0-1-9,2 0-33,0 0 1,1 1-32,0-1 49,-1 0 49,2 0 7,-2 0 21,1 0-51,-1 0 160,-1 1-38,0-1 135,-2 0-4,0 1-43,-2-1 55,1 1-88,-2-1 138,0 1-73,-1-1 97,-1 1-52,-2 0-10,0 0-5,0-1 15,-2 1-26,0-1-35,0 0 25,-1 0-26,1 1 23,0-1-8,1 0-11,0 0 96,1 0-30,0 0 119,1 0-113,0 0-129,0 0-37,2 0-121,0 0 128,0 0-208,2 0 112,-1 0-149,2 0 81,1 1 68,1-1-24,0 1-22,1-1 29,1 1-54,0 0 38,-1 0 108,1-1-12,-2 1 100,1 0-76,-1 0 103,-1-1-56,0 1 128,-1 0-120,-1-1 96,0 1-88,-1-1 105,0 0-30,0 1 34,0-1-57,-1 0 21,0 0-31,0 0 46,-1 1-26,1-1-43,-1 0-68,1 0 9,0 1 5,0-1-101,1 0 27,0 0-194,-1 0 101,1 0 22,1 0 131,-1 0 77,1 0-17,0 0-14,-1 0 31,1 0-6,-1-1 106,0 1-134,0 0 38,0-1-89,-1 1 86,0 0-92,0 0 40,0 0-49,0 0 46,-1 0 27,1 0 4,1 0-12,-1 0-82,1 1-16,0 0-21,-1-1 24,2 0-12,-1 1-5,0-1-14,1 1 11,1-1 57,-1 0 0,1 0 0,-1 1-48,1-1 21,-1 0-29,0 0 13,0 1-49,-1-1-9,0 0-45,1 0 38,-1 1 30,-1-1 3,1 0 87,-2 1 1,1-1 12,0 1-19,-1-1-92,0 0 24,0 1-26,0 0 45,-1-1-89,1 0 22,-2 0-85,1 1 87,0-1 109,1 0 19,0 0 88,0 0-38,1 0 3,0 0-50,0 0-13,0 0 178,0 0-244,1 0 213,0 0-307,1 0 97,0 0-21,0 1 98,1-1-63,1 0 50,-1 0-108,2 1 167,-1-1-79,1 0 154,-1 0-34,1 0 6,0 0 4,0 0-41,-1 0-13,1 0-42,-1 0 35,-1 0-24,1 0 85,-1 0-64,-1 0 54,0 0 32,0 0 137,-1 0-68,0 0 56,0 0-209,-2 0 24,2-1-15,-2 1 28,2 0-81,-1 0-16,-1-1 9,1 1 4,0-1 2,-1 1-10,1-1-64,0 1 27,-1-1 35,1 1-12,-1 0 44,1-1-93,-1 1-2,1 0-11,0 0 64,0 0 27,0-1 40,0 1-49,1 0 58,-1 0 13,1 0-141,0 0-51,-1 0-109,1-1 65,0 1 71,0 0 65,0 0-39,-1-1 61,0 1-42,-1-1 35,1 1-53,-1-1 73,0 1 2,0-1 13,-1 1 2,0 0-16,0-1 5,0 0 12,-1 1-100,1 0-4,0-1-71,1 1 72,0 0 110,0 0 19,2-1 91,-1 1-166,1 0 41,0 0-107,0-1 74,2 1 36,0-1-25,1 1 27,0-1-37,1 1-12,0-1 11,0 0 1,0 0-16,0 0 26,1 0-26,-1 0-47,0 0 48,0 0-60,0 0 68,-1 0 153,0-1-31,0 1 103,-1 0-83,-1 0 179,0 0-63,0 1 145,0-1-131,-1 1 6,-1-1-41,0 1 41,0 0-138,-2-1 15,0 1-62,-1 0-12,0 0 61,1-1-35,-1 1 51,0 0-114,-1-1 16,1 1-96,0 0 48,0 0-123,-1-1 30,0 0-73,0 1 149,0-1 21,1 0 67,-1 0-51,2 1 212,0-1-55,0 1 150,1 0-197,0 0-51,1-1-56,1 1 54,-1 0-172,2 0 76,-1 0-148,2 0 122,0 0-220,2 1 77,0-1-165,0 0 21,1 0 120,0 0-99,0 1 81,0-1 151,1 0-2,0 0 122,-1 0 86,0 0-58,0 0 74,0 0-68,0 1 65,-2-1-18,0 0 50,0 1-55,-1-1-31,-1 0 24,0 1 4,-1-1 27,0 0 42,-1 0-6,-1 0 35,1 0-129,-2 0-30,1 1-38,-1-1-59,0 0 42,0 0-8,0 0 15,-1 0-1,1 0-22,-1 0-3,0-1-7,0 1 45,0 0-4,-1-1-21,1 1 23,0-1 69,0 1-6,1-1 69,0 1-22,1 0 12,0 0-34,1 0-101,0 0-56,0-1-10,2 1-201,0 0 132,1 0-167,1 0 122,1 0-173,0 0 62,1 0-152,0 0 170,0 0 148,1 0-3,-1 0 80,0-1-18,0 0 27,-1 0-10,1 0 223,-2 1-117,0-1 163,0 0-126,-2 0 235,0 1-90,0-1 203,-1 1-205,-1 0-9,-1-1-101,-1 1 61,0 0-88,-2 0 116,1 0-58,-1-1 91,0 1-63,0 0-7,0 0-36,1 0-71,0 0-18,0 1 0,0-1 9,1 1-97,0-1 28,0 1-103,0-1 77,1 0-110,0 0 35,0 1-77,1-1 74,0 0-88,0 0-46,1 0-21,0 0 58,0 0 98,2 0 116,0 0-8,1 0 17,1 0-21,0 0-49,0 0 8,1 0 10,0 0 23,0 1-102,0-1 21,0 1-38,0-1-13,-1 0 47,1 0-16,-2 0 10,1 0 63,-1 0-18,-1 0 0,-1 0 235,0 0-74,0 0 171,-1 0-114,0 0 19,-1-1-12,-1 0 29,0 1-21,-2 0-39,0 0 34,0-1-11,-2 1 27,0 0-5,0 0 62,-1 0-66,1 0-41,0 1-24,0-1-38,-1 1-159,1 0 46,1 0-148,-1 0 94,0-1-61,1 1 39,1 0-86,-1 0 117,2-1 27,-1 0 44,1 1-14,1-1 68,0 0-30,0 0 37,1 0-55,-1 0 4,2 0-27,-1 0 41,1 0-204,-1 0 39,1 1-117,0-1 106,0 0-62,0 1 44,0-1-74,1 0 72,-1 1 65,1-1-4,1 1 5,-1-1 82,1 0 49,-1 0 57,1 0 31,0 0-31,0 1-27,-1-1 32,1 0 48,-1 0-33,0 1 56,0-1-51,0 0 27,-1 0 10,0 0-5,0 0-30,0 0 5,-2 0-51,1 0 39,-2 0 12,1 1 16,-1-2 5,-1 1-17,0 0-106,0 0 43,-1 0-45,1-1 62,-1 1 4,1-1 1,0 1 1,0 0 81,1 0-22,0 0 72,0-1-72,0 1-77,1 0-47,0 0-7,1 0-121,0 1 89,0-1-124,1 1 127,0 0-43,0-1 101,1 1-57,-1 0 63,1 0-25,1 0 18,0 0-41,0 0 27,-1 0-36,1-1 30,-1 1-14,1 0-60,-1-1-6,-1 1-9,1-1 34,0 0 95,-1 0 87,0 0-60,0 0-23,0 0-127,-1 0 3,0 0 15,-1 0 97,0-1-22,0 1 23,-1 0-24,1 0 2,-1 0 2,0 0-1,1 1 116,0-1-30,0 0 102,1 1-115,0-1-17,0 0-51,1 1 26,-1 0 33,1-1 1,1 0 8,-1 1-14,1-1-7,1 0 6,-1 1-4,1-1-1,0 0-83,0 0-11,0 0-23,-1 0-42,0 0 94,0 0-33,0 0 54,-1 0 87,0 0-108,0 0 92,0 0-128,-1 0 54,-1 1-62,1-1-4,-1 1-4,1-1 12,-1 0 88,1 0-29,-1 0 31,1 1 58,-1-1-19,1 0 85,0 0-23,-1 0-62,1 0 11,0 0-71,0 1-40,1-1-15,0 0 22,-1 0 0,1 0-13,0 1-33,0-1 0,0 0 16,1 0 13,0 0-19,-1 0-29,1 0 54,0 0 1,0 0 45,0 0-66,-1 0-43,1 0-41,-1 0 20,1 0-12,-1 0 92,0 1-21,0-1 29,-1 1-1,0-1-5,0 1-11,0 0-10,0-1-70,0 1 45,0 0-36,0-1-4,0 1-18,1-1-40,0 0-67,0 0 58,1 0-59,1 0-166,0 0 64,0-1-122,1 1 136,-1-1-25,1 0 51,0 1-44,-1 0 189,1 0 50,-1 0 109,0 0 0,1 0 0</inkml:trace>
  <inkml:trace contextRef="#ctx0" brushRef="#br0" timeOffset="5">62 495 9502,'-1'0'392,"1"0"-225,-1-1-13,1 1 10,0-1-29,0 1-3,0 0 18,0-1-15,0 1-25,0-1 12,0 0-27,0 1-35,0-1 68,0 1-63,0-1 81,0 1 101,0-1-29,0 1 103,0-1-103,0 1 97,0 0-78,0 0 93,0-1-123,0 1-14,0 0-48,0 0 84,0-1-13,0 1 68,0 0-95,0 0 201,0-1-86,0 1 122,0 0-108,0 0-9,0-1 114,0 1-172,-1 1 34,1-1-282,0 1-6,0 0 59,0 0 8,0 0 21,-1 1-29,1-1-46,0 1 23,0-1 20,0 0 23,0 1-30,0-1 67,-1 1-20,1-1 31,0 1 10,0-1-11,0 1 41,0-1-23,-1 1-44,1-1-13,0 1-6,0-1-26,0 1-6,0-1-78,0 0 46,0 1-33,0-1 46,0 0-5,0 0-9,0 0-16,0-1-44,0 1 16,0 0-7,0-1 36,1 1 4,-1-1-12,0 0-16,1 1 2,-1 0-10,0-1 12,0 0 111,0 1-15,0-1 64,0 1-98,0-1 7,0 1-48,-1 0 25,1-1-50,-1 1 36,1 0-32,0-1-26,0 1-7,0-1-16,-1 1 18,1-1 38,0 1 5,0-1-12,0 1 61,1-1-29,-1 0 20,0 0-43,1 1 59,-1-1-37,1 0 55,0 0-67,0 0-3,-1 0 5,1 0 5,0 0-55,0 0 54,0 0-55,-1 0 65,1 0 53,0 0-41,-1 0 42,1 0-29,0 0-23,0 0 17,-1 0-29,1 0 28,0 0-17,0 0 33,0 0-34,1 0-96,-1 0 18,1 0-85,0 0 39,0 0-1,0 0 41,0 0-2,0 0 88,0 0-47,0 0 23,1 1 22,-1-1 11,0 0 11,1 0-10,-1 1-27,1-1-6,-1 0 17,1 1 8,-1-1-89,1 0 80,0 0-77,-1 0 82,1 1-44,-1-1 28,0 0-32,1 0 7,-1 0 12,1 0-23,-1 0 1,1 0 6,-1 0-8,1-1 14,-1 1-62,1 0-18,0 0-2,0 0 17,-1 0 33,1-1 16,-1 1-24,1 0-34,-1 0 41,0 0-55,1 0 11,-1 0-28,1 0 1,-1 0 1,0 0 89,0 0-34,1 0 37,-1 0-43,0 0 106,0 0-19,0 0 93,0 0-87,0 0 124,-1 0-71,1 0 116,-1 0-74,1 0-51,0 0 0,-1 0-56,1 0-85,0 0 17,0 0-87,0 0 28,-1 0-9,1 0 28,0 0 22,-1 0 69,1 0-5,-1 0-20,0 0 0,0 0 102,0 0-11,0 0 106,0 0-92,0 0-19,-1 0-39,1 0-49,0 0-15,0 0 27,-1 0-4,1 0-52,-1 0 5,1 0-104,0 0 106,0 0 11,0 0 49,0 0-24,-1 0 5,2 0 48,-1 0 31,-1-1-5,1 1 42,1 0-64,-2 0 22,1 0-3,0-1-55,0 1 32,1 0-23,-1-1 32,0 1-17,0 0 20,0 0-15,0-1 36,0 1-30,-1 0 17,1 0-27,0 0 104,-1-1-17,1 1 95,-1 0-1,0 0-31,1-1 38,-1 1-67,0-1 34,1 1-67,-1-1 48,1 1-190,0-1 48,-1 1-127,1-1 134,0 1-69,-1-1 78,1 1-80,0-1 37,0 1-42,-1 0 12,1-1-41,-1 1 137,0 0-12,1 0 99,-1-1 19,0 1-40,0 0 66,0 0-42,0 0-21,0-1-20,0 1-1,0 0-79,0 0 22,0 0-33,0-1 28,0 1 54,0-1-1,0 1 0,0-1 60,0 1 13,0-1-12,0 0-12,0 0 18,0 0-15,0 0 99,0 0-132,-1 0 0,1 0-45,0 1 29,0-2-101,0 1 37,0 1-128,0-1 122,0 0-74,0 0 71,0 0-104,0 0 41,0 1 24,0-1-9,0 0 23,0 0-29,1 0-4,-1 1 22,0-1 58,1 0 25,-1 0 4,0 1-13,0-1-29,1 0-8,-1 0 17,0 0-13,0 0-49,1 1 35,-1-1-39,0 0 31,0 0 16,0 0-19,0 0 20,0 0 42,0 1-33,0-1 32,0 0 30,0 0 20,0 1 3,0-1-16,0 1-98,0-1 24,0 0-11,0 0 27,0 1-55,0-1 38,0 1-39,0-1 56,0 0 2,0 0-5,0 1-6,0-1-5,0 1-4,0-1 0,0 1 3,-1 0 1,1-1 0,0 0-2,0 1-7,0 0 7,0 0-60,0-1-110,-1 1 26,1 0-79,0 0 131,0 0 51,0 0-2,0 0 27,0 0 77,-1-1-34,1 1 100,-1 0-101,1 0 70,-1 0-59,1 0 75,0 0-49,-1 0 50,1 0-16,-1 0 49,1 1-94,0-1-19,-1 0-26,1 0 6,-1 0-52,1 0 14,-1 0-99,1 0 42,-1 0-16,1 0 50,-2 0-24,2 0 96,-2 0-54,1 0 46,0 0-50,0 0 32,-1 0-26,1 1 26,-1-1 17,1 0-22,-1 0 35,1 0-37,0 0 15,-1 0-10,1 0 14,-1 0-19,1 0-18,-1-1 7,0 1-13,1 0-22,-1 0 34,0 0-36,0 0 39,0-1 49,0 1-39,0 0 36,0 0 29,0 0-54,0 0 57,0 0-68,0 0 73,0 0-43,0 0 52,0 0-161,0 0 17,1 0-80,-1 0 91,0 0-55,0 0 25,0 0-17,0 0 20,0 0-10,0 0-11,0 0-31,0 0 67,-1 0 40,1 0 18,0 0-27,-1 0 46,1 0-56,-1 0 66,1 0 85,-1 0-36,1 0 113,-1 1-77,1-1-17,0 0-38,0 0 18,0 0-21,1 0-60,-1 0 0,0 0-35,1 0-36,-1 0 86,1 0-45,0 0 37,-1 0 2,1 0-8,-1 0-7,1 0 86,0 0 0,0 0 18,-1 0-15,1 0 16,0 0-4,0 0 73,-1 0-46,1 0-103,0 0-28,0 1-34,0-1-99,0 0 91,0 0-116,0 1 120,0-1-43,0 0 45,0 0-34,0 0 90,0 0 28,-1 0 28,1 0-47,-1 0 1,1 0-43,-1 1 47,1-1-27,0 0-52,-1 0 65,1 0-55,0 0 24,0 0 13,-1 0-22,1 0 33,0 0 7,0 0-8,0 1-10,0-1 49,0 0-3,0 0 14,0 0-22,0 0-44,1 0 7,-1 0 6,0 0 8,1-1 4,-1 1-5,0 0 10,0 0-40,0 0 31,-1 0-34,1-1 47,0 1-10,0 0 6,0-1-13,0 1-52,0 0-7,0-1-6,1 1 13,-1 0-149,1 0 44,-1-1-132,1 1 102,-1 0-87,1 0 50,-1 0-84,0-1-142,1 1 80,-1 0-117,0 0-336,1 0 438,0 0-1111,0 1 1164,0-1-539,1 2 876,0 0 0,0 0 0</inkml:trace>
  <inkml:trace contextRef="#ctx0" brushRef="#br0" timeOffset="6">117 493 9502,'0'-1'115,"0"0"29,0 0 58,0 1 24,0 0-86,0-1 30,0 1-39,1 0-61,0 0-15,0 0 7,0 0-77,0 0 45,0 0-24,1 0 19,-1 0 14,0 0 49,1 0-51,-1 0 24,1 1 16,0-1-50,1 1 46,-1-1-56,1 1-3,0-1-9,0 1 8,0-1-10,0 1-3,1-1-2,-1 1-13,1-1 57,-1 0-22,1 1 20,-1-1 40,0 1-26,0-1 18,0 1 57,-1-1-30,0 0 90,-1 1-72,-1-1 61,1 0-77,-1 0 44,0 0-44,-1 1 41,0-1-11,-2 1 32,1-1-72,0 0 10,-1 1-17,0-1 14,0 0-75,-1 0 22,0 1-86,0-1-31,0 0 14,0 1-61,-1-1 94,0 1-38,0-1 62,-1 0-22,1 0-2,0 0 144,0 0-55,0 1 118,1-1-28,0 0-60,0 0 6,0 0-64,1 0-166,1 0 37,-1 0-101,1 0 37,1 0 72,0 0-43,0 0 23,1 0 3,0 0 25,0 0-20,2 0 84,0 0-86,0 0 49,1 0-18,0 0 8,1 0 34,1-1 12,-1 1 18,1 0 43,1 0-29,-1 0 94,0 0-67,1 0 89,-1 0-93,0 0 52,1 0-35,-1 0 21,0 0-19,-1 0 23,1 1-48,-2-1 60,1 1-36,-2-1 3,0 1 0,0-1-5,-1 1-56,0-1 38,-1 0-39,0 0 111,-1 1-52,0-1 53,-1 0-65,-1 1-45,-1-1-6,0 0-5,0 1-53,0-1 25,-1 1-2,0 0 2,-1-1-15,0 1 2,1-1-67,-1 1 58,1-1 88,0 0 34,0 1 19,1-1 34,1 0-102,-1 0 49,1 1-62,1-1 87,0 0-20,1 0 89,0 0-84,1 0-93,0 0-22,1 0-69,1 0-30,2 0 47,0 0-71,1 0 90,0 1-59,1-1 22,0 0 1,0 1 45,0-1 21,0 1 28,0 0-96,-1-1 196,0 1-68,-1 0 173,0 0-120,-1-1 82,-1 1-57,0 0 85,0-1 44,-2 0-44,0 1 45,-1-1-65,0 0 49,-2 0-35,0 0 72,-1 0-94,0-1 8,1 1-41,-2 0 2,1 0-57,-1 0-9,0-1-15,1 1 32,-1-1-123,0 1 35,-1 0-115,1-1-46,0 1 84,-1 0-94,2-1 83,-1 1 38,2-1 26,-1 1 11,2-1-57,0 1-6,1-1-59,0 1 63,0 0-112,1 0 61,1-1-104,-1 1 116,2 0-74,0 0 81,1 0-105,0 0 40,0 0 25,1 0-13,0 1 7,1-1 136,-1 0-58,1 1 158,0 0 39,0 0-45,0-1 50,1 1-71,-1-1 179,-1 1-53,0-1 156,1 1-161,-2 0 77,0-1-79,0 0 89,-1 1-127,0-1 13,-2 0 9,1 0 39,-2 0 6,1 1-35,-3-1-109,0 0 33,0 0-40,-1 0 55,0 0-28,-1 0 15,0 0-33,0 0 33,-1 0-85,1-1 21,-1 1-68,-1 0-2,2-1 60,-1 1-19,1-1 61,0 0 15,1 1-38,1-1 26,1 1-40,0-1 26,1 1-14,0 0 0,2-1-198,0 1 39,1 0-119,2-1 105,1 0-56,0 1 34,1-1-53,1 1 13,-1 0 62,1-1-81,0 1 88,0 0 28,0 0 71,0 0-14,-1 0 56,1 0-51,-2 0 11,0 0 17,-1 0 116,-1 0 13,0 0 99,-2 0-82,0 0 167,0 0-49,-1 0 126,-1-1-65,0 0-105,-2 0 44,-1 1-59,0-1-100,-1 0-33,0 0-18,-2 0-286,1 1 147,-1-1-208,0 0 179,0 1-68,-1-2 46,2 1-71,-1 0 46,2 0 153,0 0-56,1 0 89,1 0 73,1 1-35,0-1 100,1 1-115,1-1-92,0 1 6,0 0-21,1 0-176,1 0 72,0 0-155,2 0 131,0 0 8,0 0 30,1 0-49,1 0 25,-1 0 79,1 0-41,0 1 68,0-1 161,0 0-53,0 1 120,0-1 131,0 0-127,-1 0 182,0 0-177,-1 0 218,0 0-109,-1 0 190,-1 0-185,0 0 173,-1 0-109,0 0 139,-2-1-118,0 0-189,-1 1-19,-2-1-80,-1 1-22,0-1 51,-1 1 14,0 0-2,-1 0-48,1-1 10,-1 1-84,0 0-160,1 0 75,-1 0-155,1 0 169,0-1-107,1 1 81,1 0-110,0 0 90,1-1 0,1 1 61,0 0-22,1 0-156,0 0-73,1 0-38,0 0 14,1 0 176,1 0-23,0 0-12,0 0 21,2 0 2,-1 0 35,1 0 157,0 0-39,0 0 116,0 0 126,0 0-65,0 0 127,0-1-165,0 1 148,0 0-92,0-1 160,1 1-147,-1 0 31,0 0-64,0-1 87,0 1-177,-1 0 42,0-1-137,-1 1 84,-1 0-33,0 0 24,-1 0 3,-1 0-35,0 0 122,-2 0-38,-1 0 37,0 0 26,0 0-71,-1 0 32,0 0-106,-1 0 38,1 0-42,-1-1 72,-1 1-62,1-1-7,0 1-10,1-1 16,0 0 191,1 0-31,0 0 114,2 1-136,-1-1-60,2 0-34,0 1-24,1 0-179,0 0 57,1 0-146,1 0 45,2 0 21,0 0-24,2 0 5,0 1 81,1-1-10,0 1-10,0-1 38,1 1 49,-1 0 83,1-1-45,-1 1 144,0 0-128,0 0 158,0-1-98,0 1 15,-1-1-27,0 1 26,-1 0 14,0-1 20,-1 0-18,0 1-7,-1-1-6,-1 0-36,-1 0 48,0 0 72,-1 0-7,-1 1 93,-3-1-117,1-1 2,-1 1-67,-1 0 12,0 0-137,-2 0 43,2-1-125,-2 1-5,1-1 40,0 1-68,0-1 133,1 1 25,0 0 48,1 0-21,0-1-10,2 1-80,0 0 12,1 0-35,0 0-26,0 0-5,2 0-44,-1 0 52,2 0-38,1 0 53,1 0 8,2 0-66,0 0 36,0 0-12,2 0-13,-1 0 108,1 0-76,0 0 61,0 0-74,-1 0 130,0 0-33,-1 0 92,-1-1 113,0 1-59,-2 0 106,-1 0-98,0 0 272,-1 0-91,0 0 202,-1 0-211,-1 0-79,0 0-67,-2-1 33,0 1-160,0 0 75,-1 0-128,-2-1 116,1 1-94,0 0 88,-1-1-105,0 1-125,0-1 43,1 1-129,-1-1 105,2 0 193,0 1-13,1-1 113,0 1-143,1 0-64,1 0-17,0 0 18,0 0-130,2 0 46,0 0-127,1 0 100,1 0 15,1 0-12,1 0 27,1 0 17,0 0 37,0 0 17,1 0-92,0 0 192,-1 0-91,0 0 180,-1 0 96,0 0-61,-2 0 104,1 0-113,-2 0 93,0 0-52,0 0 89,-2 1-85,1-1 60,-1 1-28,-1-1 45,0 1-120,0-1 4,-1 0-67,-1 1 54,0-1-58,0 0-9,0 1-6,0-1-5,-1 0-193,0 1 36,0-1-146,-1 1-100,0-1 138,-1 0-151,0 0 173,0 1 4,1-1 90,1 0-75,0 0 197,1 0-66,1 0 135,0 0-110,0 0-75,2 1-64,0-1 4,0 1-14,2 0 54,0 0 25,2-1 13,1 1-17,0 0-25,1-1-21,0 1-18,1-1 206,0 1-78,-1-1 141,0 0 75,0 0-51,-1 1 103,0-1-106,-1 0 127,-1 0-59,-1 1 114,0-1-116,-1 0 1,0 0-69,-1 1 61,0-1-149,-1 1 103,0-1-97,-2 1 84,0-1-229,-1 1 38,0 0-142,-1 0-85,-1-1-78,-1 0-84,1 1 22,-2-1-105,0 0 164,0 0-175,1-1 201,0 1 411,2 0-29,-1-1 241,3 1-37,-1-1-144,1 1 82,1 0-118,1 0 10,0 0-74,1 0-127,1 0-38,1 1-93,2 0 189,0-1-178,1 0 105,1 0-182,-1 1 79,1-1 98,0 0-84,0 1 94,0-1 57,-1 0 38,1 1 110,0 0-117,-2-1 256,1 0-114,-1 1 204,-1-1-44,-1 0-59,0 1 24,0-1 142,-2 0-116,0 0 142,-1 0-122,-1 0-35,-1 1-1,0-1-40,-2 0-23,0 1-128,0-1 8,-1 1-78,1-1 88,-1 1-236,0-1 94,0 0-177,1 1 156,0-1 64,1 0 49,0 1-21,1-1-36,0 1-21,1-1-1,0 1-63,1-1 55,1 0-99,0 1 96,0-1-96,1 1 75,2-1-85,0 0 89,2 1 55,0-1 9,0 0 28,2 0-44,-2 0 35,2 0-29,-1 0 5,0 0 44,1 0 4,-2 0 23,0 0 59,-1 0-52,0 0 29,0 0 2,-1 0 35,-1 1-14,0-1 79,-1 1-100,-1-1 17,1 1-54,-2-1 5,0 1 0,-1-1-5,0 1 8,-1-1 6,-1 1-75,1-1 14,-1 0-82,-1 0-65,1 0 29,0 0-87,-1 0 110,2 0-35,-1 0 74,0 0-20,0 0 12,1 0-16,0 0-10,1 0-2,0 0-4,0 0 37,1 0-39,0 0 37,1 0-57,0 0 45,1 0-34,0 0 96,2 0 12,0 0 5,0 0-10,2 0 24,0 0 25,1 0-1,-1-1-13,0 1-3,0 0 25,0 0 0,0 0 199,-1 0-112,-1 0 162,0 0-107,0 0 21,0 0-38,-1 0 60,-1 0-152,1 0 72,-1 1-97,-1-1 58,0 0-47,0 0-25,-1 0-3,0 0 21,-2 0-86,0 0 31,0 0-135,-1 0-1,-1 0 8,1 0-35,-1 0 74,0 0-244,0 0 78,1 0-156,0 0 102,1 0 97,0 1-45,0-1 94,1 0 50,1 0 83,0 0-29,0 0-16,0 1 107,2-1-30,0 0 140,1 0 67,1 0-73,1 0 85,0 0-86,1 0-89,0 0 26,0-1-57,1 0-33,-1 1 16,0-1-15,0 0 43,-1-1 75,0 2-5,-1-1-1,-1 0 58,0-1-110,-1 2 55,-1-1-82,1 0-43,-2 0-27,1 0 16,-2 0 19,0 1-83,0-1 37,0 0-126,-1 1 62,0-1 47,1 1 18,-1 0 10,1 0 81,-1 0-68,1 0 39,0 0-61,0 0 63,1 0-54,-1 0 80,1 0-102,0 0 29,1 0-18,0 0 70,0 0-23,0 0 39,1 0-155,1 0 31,0 0-107,1 0 90,0 0-34,-1 0 15,2 0 9,-2-1-16,2 1 55,-1 0-20,-1-1 16,1 0 52,0 1 18,-1 0 3,0-1-17,-1 1 173,0-1-47,-1 1 150,1-1 54,-2 1-89,0 0 90,0-1-106,-2 1 18,0 0-20,0 0 72,0-1-64,0 1-78,-1 0-17,1-1-52,-1 1-130,1 0 66,0 0-114,0 0 97,0 0 6,1 0-7,1 0-11,0 0-32,0 0-9,1 0 27,0 0-72,1 0 44,0 0-16,1 0 21,1 0-12,0-1 59,0 1-55,1 0 50,0 0 2,1-1-10,-1 1-18,-1-1 41,1 1-45,-1-1 41,0 0 66,0 1-10,-1-1 84,-1 0-87,0 0 233,0 1-99,-2-1 178,1 1-125,-1-1-16,-1 0 0,-1 1-18,0 0-37,-1-1-15,1 1-39,0 0 82,1 0-5,0 0 13,1 0-15,0 0-76,0 0 17,1 0-25,0 0-91,1 0 24,1 0-114,0-1 114,1 1-367,0 0 142,-1 0-259,0 0-509,0 0 233,0 0-433,-1 0 487,-1 2 379,0-1 145,-1 1 164,-1 1 0,-1 0 0</inkml:trace>
  <inkml:trace contextRef="#ctx0" brushRef="#br0" timeOffset="7">58 602 9502,'0'-1'-1075,"0"0"1003,0 1 72,0-1 0,0 1 64,0-1 28,0 0 68,0 1 78,-1 0-35,1-1 51,0 0-96,0 1 103,0-1-69,-1 0 100,1 0-110,0 0 10,0 1-53,0-2 19,0 1-57,0 1-16,0-1-9,0 0 12,0 0-2,0 0-30,0 0 12,0 1-29,0-1 75,0 0-42,0 0 41,1 0 67,-1 1 2,0-1 62,0 0-86,0 0 178,0 1-67,0-1 114,0 1 68,0-1-122,0 1 83,0 0-100,0-1-54,0 1 14,-1 0-66,1 0 37,0 0-48,0 0 16,-1 0-25,1 0-24,-1 0-26,1 0 12,0 1-17,-1-1-47,1 1-25,-1 0 11,0 0-57,1 0 46,-1 0 0,0 0 16,1 1-86,0-1 27,-1 1-129,1-1 63,0 1 0,-1-1 34,1 1-8,0 0-40,0 0 0,-1-1-60,0 1 62,1 0-22,0 0 49,-1 0-10,1-1 32,0 1 9,0 0-7,0-1-2,0 1 69,0-1 21,0 1 11,0-1 41,0 0-44,0 0 1,0 0 5,0 0-29,-1 0-2,1 0 9,0-1-8,-1 1-39,1 0 38,0-1-34,-1 1-19,1 0-19,0-1-4,0 1 16,0-1-18,0 1-10,0 0-21,0-1-34,0 1 24,0 0 9,0-1-11,0 1 10,0-1 16,0 1-25,0-1 35,1 1 58,-1-1-47,1 0 47,-1 0 30,0 0-14,1 0 76,-1 1-71,0-1 39,0 0-21,0 0 12,1 0-17,-1 0-25,0 0 3,0 0-39,0 0-25,0 0-51,1 0 35,-1 0-6,0 0 59,1 0-36,-1 0 93,0 0 7,0 0 18,0 0-17,1 0 20,-1 0-5,0 0 79,1 0-52,-1 0-31,1 0-9,0 0-24,-1 0-43,1 0-21,-1 0-2,1 0 11,-1 0-9,1 0-17,-1 0-23,1 0 43,0 0 13,-1 0 32,1 1-62,0-1 35,0 0-41,0 0 40,0 0-42,0 0 32,0 0-21,0 1 29,1-1-43,-1 0 31,0 1-34,1-1 17,-1 0 16,1 0-23,-1 0 25,1 0 42,0 0-31,1 0 32,-2 0-45,1 0 1,1 0 0,-1 0 5,1 0-78,-1 0 19,0 0-69,1 0 70,-1 0-51,0 0 13,0 0 0,0 1 36,0-1 36,0 0 7,0 0 49,0 0 5,0 0 17,0 0-21,0 0 8,-1 0 21,1 0 8,0 0 5,0 0-65,-1 0 26,1 0-14,0 0 35,0 0-85,0 0 18,0 0-31,0 0-58,0 0 24,1 0-12,-1 0-31,0 0 32,1 1-52,-1-1 21,1 0-27,-1 0 17,1 0 17,-1 0-18,1 0 84,0 0-33,-1 0 28,1 0-36,0 1 23,0-1-22,0 0 23,0 0-74,-1 0 49,1 0-54,0 0 64,0 0-3,-1 1 3,0-1 2,1 0 87,-2 0-26,1 0 83,0 1-88,-1-1 86,1 0-62,-1 0 87,0 0-88,1 0 59,-1 0-87,0 0 70,1 0-107,-1 1 19,1-1-25,-1 0 40,1 0-99,-1 0 33,1 0-123,-1 0 72,0 0 36,1 0 9,-1 0 40,0 0 40,-1 0 29,1 0-13,0 0-5,0 0 75,-1 0-17,1 0 100,-1 0-14,1 0-40,-1 0 47,1 0-50,0-1-68,-1 1-11,1 0-37,0 0-80,0 0 44,0 0-97,0 0 103,-1 0-127,1 0 81,0 0-106,0 0 69,0 0 26,0 0 25,-1 0-18,1 0 154,0 0-62,-1 0 133,1-1-117,-1 1 74,1 0-33,-1 0 11,0 0 34,1 0-79,-1 0 28,0 0 9,0 0-4,1 0 21,-1 0-10,0 0-12,1-1 48,-1 1-40,0 0 39,0-1-13,0 1 15,1-1 3,-1 1 50,1 0-29,-1-1 1,0 1 4,0-1 0,1 1 27,-1-1-2,0 1-3,0-1-25,0 1-6,0 0 87,0-1-75,0 0 44,0 0-57,0 1-9,0-1-26,0 0 33,0 1-30,0-1 41,0-1-72,0 1-21,0 1-9,0-1 76,0-1 8,0 1 48,0 1-70,0-1-18,0 0 10,0 0-1,0 0 9,0 1-33,0-1-31,0 0 6,0 1-101,0-1 77,0 0-102,0 1 98,0-1-117,0 0 71,0 1-90,0-1 10,0 0 42,0 0-68,0 0 92,0 0 44,0 0 13,0 0 35,0 1-57,0-1 54,0-1 23,0 1 11,0 0-28,0 0-31,0 0-17,0 0 39,0 0-79,1 0 9,-1 0-23,0 0-63,0 0 68,0 1-83,0-1 81,0 0-106,0 0 63,0 1-119,1-1 108,-1 1-12,0-1 68,0 1-22,0-1 111,0 0-32,0 1 100,0-1-94,0 1 106,0-1-67,0 1 103,0-1-49,0 1-51,0 0 14,0-1-63,0 0 45,0 1-31,0 0 41,0 0-28,0-1-58,0 1-36,0 0-8,0 0-114,0 0 143,0 0-91,0 0 93,0-1 23,0 1-31,0 0 70,-1 0-1,1 0 15,0 0-14,0 0 32,-1-1-52,1 1 57,-1 0-53,1 0 85,-1 0 2,0 0 73,1-1-26,-1 1-50,0 0 14,0 0-62,1 0-51,-1 0-31,0 0 7,0 0-53,0 0 52,1 0-11,-1 0 2,0 0 3,0 0 25,0 0-36,0 0 32,0 0 16,-1 0-44,1 0 33,0 0 20,0 0 36,-1 0 3,1 0-12,-1 0 5,1 0 10,-1 0 14,0 0-18,1 0-23,0 0-12,-1 0 16,1 0-52,0 0 41,-1 0-41,1 0 45,0 0-12,-1 0 6,1 0-7,0 0-2,-1 0 0,0 0-4,1 0-3,-1 0 12,1 0-9,-1 0 9,1 0-2,-1 0-1,1 0 5,-1 0-4,1 0 22,0 0-17,-1 0 17,1 0-20,0 0 19,0 0-14,-1 0 17,1 0-61,-1 0-10,1 0-2,-1 0 9,0 0 30,0 0 5,0 1-8,1-1-52,-1 0 43,0 0-51,1 0 61,-1 0 19,0 0-15,1 0 10,-1 0-20,1 0 47,-1 0-32,1 0 40,-1 0-12,1 0-22,-1 0 26,1 0-24,-1 0-3,0 0 7,1 0-5,-1 1 58,0-1 9,0 0 12,0 0-17,0 0-101,1 1 36,-1-1-40,0 0 59,1 0-78,-1 0-16,0 1-11,1-1-43,0 0 108,-1 0-53,1 0 60,0 0 50,0 0-39,0 0 31,0 0 18,0 0 10,-1 0 14,1 0-10,0 0-55,1 0 11,-2 0-1,2 0 22,-1 0-83,0 0 14,0 0-27,0 0-45,0 0 33,1 0-14,-1 0 53,1 0 23,0 0 30,-1 0-53,1 0 50,-1 0-5,0 0 17,1 0-17,0 0-14,-1 0-10,0 0 15,1 0 1,-1 0-28,1-1 35,-1 1-29,1 0-35,-1 0 35,0 0-46,1 0 60,-1-1 19,0 1-26,1 0 19,-1 0 15,0-1 16,0 1 3,0 0-11,0 0 5,0-1 10,1 1 14,-1 0-15,0 0 0,0 0-24,0 0 32,0 0 5,0 0-13,0 0 14,0 0-24,0 0-37,0 0 26,0 0-26,0 0-12,0 0-10,1 0-8,-1 0 14,0 0-112,0 0 36,0 0-101,1 0 75,-1 1-54,0-1 28,0 0-55,1 0 45,-1 0-1,0 0 39,1 0-24,-1 0-13,0 0-8,0 0-50,1 0-265,-1 1 84,0-1-173,1 0 202,-1 1-251,0-1 136,1 1-191,0-1 269,0 1-329,0 0 168,0 0-65,0-1 309,0 1 317,1 1 0,0-1 0</inkml:trace>
  <inkml:trace contextRef="#ctx0" brushRef="#br0" timeOffset="8">49 683 9502,'0'-1'33,"0"0"33,0 1 164,0 0-32,0-1 85,0 1-46,0-1 4,0 1-44,0 0 2,0 0-1,0 0 26,0-1-15,0 1-15,0 0 81,0 0-108,0 0 108,0 0 37,-1-1-135,1 1 243,0 0-216,0 0 91,0 0 89,0-1 212,0 1-177,0 0 10,0 1-375,0-1-53,0 1 44,0 0-47,0-1 10,0 1-30,0 0 25,0 0-7,0-1 48,0 1-42,0-1 67,0 1-7,0 0 10,0 0-11,0-1 18,0 1-21,0 0 19,0 0-25,0 0-3,0 0 6,0 0-6,0 0-39,0 0-10,0 0 5,0 0 5,0 0-20,0 1-31,0-1-1,0 0-47,0 0 56,0 1-22,0-1 21,0 0-5,0 0 37,-1 0-45,1 0 64,0 0-24,0 0 24,0 0-23,0 0 36,0 1-25,0-2 25,0 1-26,0 0 49,0 0-26,0 0 32,0 0-43,0 0-5,0 0 6,0-1-2,0 2-52,0-2-17,0 1-4,0-1 15,0 1 29,0 0 14,0-1-22,0 1 28,0-1-15,0 1 10,0 0-17,0-1 21,1 0-17,-1 1 17,0 0-26,0-1 0,0 0 0,0 1 4,1-1 22,-1 0-8,0 1 13,0-1-7,0 0-2,0 1-1,1 0-6,-1-1-63,0 1-18,0-1-6,0 1 15,1-1 19,-1 1 30,0-1-33,0 1 32,0 0-8,0-1 3,0 0-13,1 1 69,-1-1-55,0 1 56,0-1-68,0 0 92,0 0-20,1 0 81,-1 1 2,0-1-61,0 0 31,0 0-75,0 1-39,1-1 28,-1 0-28,0 0 8,0 1 33,0-1-36,0 0 35,1 0-31,-1 1 13,0-1-19,1 0 7,-1 1-6,0-1-8,0 1 5,0-1 2,1 0 13,-1 0-10,0 0 9,0 1 73,1-1 21,-1 0 10,1 0 38,0 0-101,0 0 39,-1 0-44,1 0-19,0 0 22,0 0-8,0 0-7,-1 0 23,1 0-26,-1 0 30,1 0-8,0 0 2,0 0-4,-1 0-16,1 0 51,-1 0-45,1 0 46,-1 0-53,1 0 11,0 0-2,0 0 5,0 0-31,0-1 22,0 1-21,0 0 32,0 0 27,1 0-22,-1 0 15,1-1-39,-1 1 6,1 0-9,-1-1 8,1 1-54,-1 0-24,1 0 5,0 0-46,-1 0 47,1-1-13,0 1 17,0 0-23,0 0-12,0 0-26,0 0 33,-1 0 33,1 0 23,-1 0-27,1 0 71,-1 0-1,1 0 17,-1 0-16,1 0-1,-1 0 24,0 0-4,1 0 70,-1 0-62,1 0 67,-1 0-62,1 0-10,-1 0-31,1 0 17,0 0 10,0 0-107,-1 0 19,1 0-109,0-1 37,0 1-6,0 0 30,-1 0 21,1 0 68,0 0-8,-1 0 1,1 0 49,-1 0-67,1 0 66,-1 0-73,1 0 81,-1 0-11,1 0 68,-1 0-7,0 0 3,1 0-9,-1 0-22,1 0-65,0 0 10,-1 0-15,1 0 30,0 0-52,-1 0-21,1 0-11,-1 0-33,1 0 78,-1 0-31,1 0 31,-1 0 9,0 0-17,1 0 13,-1 0-16,0 0 40,1 0-31,-1 0 31,1 0 6,-1 0-22,1 0 34,0 0-37,-1 0-7,1 0 5,-1 0-9,1 0-44,0 0 41,-1 1-45,0-1 57,1 0 62,-1 0-49,0 0 45,0 0-62,0 0 73,0 0-51,0 1 57,0-1-72,1 0 8,-1 0-3,0 0 20,0 0-91,0 0-6,1 1-17,-1-1-20,0 0 58,1 0-11,-1 0 13,1 0 76,-1 0-33,0 0 20,0 0-41,0 0 114,0 0-15,-1 1 114,1-1-53,-1 0 20,0 0-62,1 0 21,-1 0-89,1 0 47,-1 0-34,0 0-38,1 0-30,-1 0 6,1 0 10,-1 0-30,1 0 13,0 0-102,0 0 88,0 0-11,-1 0 56,1 0-26,0 0 60,0 0-3,0 0 12,0 0-6,0 0-30,0 0-3,0 0 17,-1 0-45,1 0 38,0 0-35,-1 0 55,1 0 10,-1 0-8,1 0 7,-1 0-32,0 0 76,1 0 13,-1 0 10,0 0-10,0-1-72,1 1 14,-1 0-10,0-1-16,1 1 13,-1 0-4,0 0 58,0 0 25,0 0-11,1-1-8,-1 1-2,0 0 4,0 0 7,0-1-21,1 1 3,-1-1-21,0 1 34,0-1-78,0 1 36,1-1-29,-1 1 44,0-1 51,0 1-35,1-1 32,-1 0 14,0 1-45,0-1 39,0 1-61,1-1-22,-1 1 12,0-1-12,0 1-37,0-1 48,1 0-45,-1 1 75,0-1-133,0 0 29,1 1-127,-1-1 118,0 0-37,0 1 29,0-1 1,1 1 57,-1-1 10,0 1 36,0-1-60,1 0 90,-1 1-14,0-1 95,0 0-48,1 1 0,-1-1-37,0 0 9,0 0-69,0 0 53,0 1-47,0-1 53,0 0-73,0 0 6,0 0-22,0 1-26,0-1 32,0 0-17,0 0 16,0 0 85,0 1 19,0-1-4,0 0-12,0 0-25,0 1-17,0-1 35,0 1-47,0-1 20,0 1-17,0-1 25,0 0-63,0 0 56,0 1-54,1-1-26,-1 0 10,0 0-85,0 0 84,0 0-47,1 0 36,-1 0-27,0 0 21,0 1 20,0-1 18,0 0-19,0 1 74,0 0-55,0-1 60,0 1-63,0 0-10,0-1 11,0 1-2,0 0-47,0 0 49,0 0-50,0-1 58,0 1-28,0 0 15,0 0-19,0-1 52,0 1-22,0 0 17,0-1-30,0 1 56,0 0 19,0-1 8,0 1-16,-1 0-1,1-1 11,0 1 21,0 0 41,0 0-69,-1 0 31,1-1-38,-1 1-41,1 0 39,0 0-38,-1 0-44,0 0 11,0 0-71,1-1 76,-1 1-69,1 0 89,-1 0-70,0 0 76,1 0 23,-1-1-17,0 1 14,1 0 49,-1 0 9,1 0 16,-1-1-16,0 1-48,0 0-11,0 0 32,0 0-69,0 0 42,0 0-25,0 0 40,0 0-50,0 0-22,0-1-15,0 1 5,0 0 33,0 0-2,0 0-7,0 0 1,0 0 16,-1 0-15,1 0 12,1 0 0,-1 0 2,-1-1 6,2 1-51,-2 0-10,2 0-3,-2-1 11,1 1 13,0 0 18,0-1-22,-1 1 64,1 0 11,-1-1-6,0 1-7,1 0 47,-1 0-14,1-1 83,-1 1-48,0 0-26,1-1-17,-1 1-16,0 0-63,1 0 3,-1-1-3,0 1 10,0-1 39,0 1 1,1-1-21,-1 1 23,0 0-19,0-1 13,1 1-32,-1 0 64,0 0-52,0-1 52,0 1-17,1-1-15,-1 1 30,0 0-30,1 0-66,-1 0-22,0 0-2,1-1 17,-1 1-23,1 0 18,-1 0-96,0 0 77,1 0-3,-1 0 44,1 0-13,-1 0 71,1 0-64,-1 0 61,0 0 54,0-1-16,1 1 111,-1 0-115,0 0 121,0 0-86,0 0 103,0 0-60,1 0-7,-1 0-36,0 0 22,0 0-153,1 0 44,-1-1-108,1 1 100,-1 0-105,1 0 70,-1 0-103,1 0 78,0 0-27,-1 0 41,0 0-5,1 0 88,0 0-45,-1 0 56,1 0-82,0 0 143,-1 0-29,1 0 121,0 0-72,0 0 6,-1 0-34,2 0-22,-1 0-43,0 0 0,-1 0 5,2 0-29,-1-1 6,0 1-19,0 0 7,-1 0 14,1 0 6,0 0-14,0 0-3,0 0 53,-1 1-54,2-1 51,-2 0-91,2 1 44,-1-1-35,1 0 47,-1 0-87,1 1 17,-1-1-80,0 0 29,1 0-11,-1 0 40,1 0-3,-1 1 67,1-1-29,-1 0 22,0 0-37,1 0 61,-1 0-52,1 0 51,-1 0 13,1 0-36,-1 1 54,0-1-63,1 0 26,-1 0-17,0 1 23,0-1 26,-1 0-24,1 0 29,0 1-38,-1-1 78,1 0-12,-1 1 73,1-1-80,0 0 12,0 0-53,-1 1 15,1-1-54,0 0-3,0 0-3,0 0 31,0 0-119,0 0 37,0 0-141,0 0 125,0 0 15,0-1 45,0 1 10,-1-1 7,2 1-8,-1-1 3,0 1-18,1-1-312,0 0 81,0 1-208,-1-1-466,1 1 245,1 0-368,-1 0 615,1 1 230,0-1 229,1 2 0,-1 0 0</inkml:trace>
  <inkml:trace contextRef="#ctx0" brushRef="#br0" timeOffset="9">168 703 9502,'5'0'0,"-2"0"17,0 0 5,-1-1 72,0 1 40,0 0 60,-1 0-14,1-1-9,-1 0 82,-1 1-16,1 0 96,-1-1 50,0 1-70,0-1 40,-1 1-91,0-1-18,-1 0-9,0 1-29,-1 0-27,0-1 33,0 1-20,-2 0 86,0 0-130,1-1-7,-2 1-57,1 0 11,-1 0-13,0-1 51,0 0-46,0 1 58,0-1-5,1 0-6,-1 1 6,1-1-48,1 0 19,0 0-25,2 1 14,-1-1-43,2 0-37,-1 1 27,1 0-309,1 0 228,0-1-261,1 1 53,1 0 62,-1 0-124,2 0 113,1 0-72,0 0 49,0 0-84,1 0 64,0 0 40,1 0 20,0 0 18,0 0 147,1 0-63,-1 1 132,0-1-110,0 0 77,-1 1-49,1 0 70,-2-1 86,0 1-25,-1-1 55,0 1-63,0-1-7,-1 1 9,-1-1 5,0 0 17,-1 1-22,0-1-10,0 0-16,0 0 18,-1 0-42,0 0 43,-1 0-9,0 0 11,-1 0-1,-1-1-7,1 1 1,-1 0-18,-1 0 25,0-1-16,0 1 28,0 0-9,-1 0 25,0 0-125,0 0 17,-1 0-86,2 1 82,-2-1-56,2 0 32,-1 1-16,2-1-68,-1 0 58,2 1-73,0-1 57,0 0-52,1 0 68,1 0-36,0 0-85,0 0 44,2 0-132,0 0 40,1 0 32,2 0-42,0 0 97,2 0-25,0 0 58,1 0-24,0-1 73,0 1-53,0-1 62,0 1-77,1-1 94,-1 1-24,0-1 97,0 0-82,-1 0-14,-1 1-34,0-1-4,-2 0 70,0 1-27,-2-1 32,1 0-38,-2 1 196,1-1-34,-2 1 128,1-1 29,-2 0-101,-1 0 85,0 1-92,-1-1 28,0 1-37,-1 0 75,0-1-108,-1 1-23,1 0-75,-1 0 42,0 0-197,0 0 109,0 0-153,0 0 70,0 0 65,0 0-53,0-1 79,1 0-93,0 1 107,0-1-89,1 1 81,0-1 74,1 1 0,0 0 77,1-1-128,1 1 27,0 0-54,1 0-47,1 0 30,2 1-96,-1-1 92,1 1-116,1-1 68,0 0-129,0 1 41,0-1 55,1 0-20,-1 0 34,0 0 30,1 0-66,-1 0 79,0 0-68,1 0 87,-1-1 0,1 1 22,-1-1 125,-1 1-78,1 0 128,-2-1-129,0 1 104,-1 0-21,0-1 66,-1 1 23,-1 1-113,-1-1 21,-1 1-119,-1-1 67,1 1-60,-2-1 80,1 1-86,-1-1 13,0 0-31,-1 1 1,1-1 53,0 0-29,-1 0 21,1 0 25,0 0-16,0 0 22,0 0 90,1 0-31,-1 0 115,2 1-95,0-1-204,1 0 4,0 1-130,1-1 109,0 1-65,1-1 50,1 1-95,0 0-15,1 0 42,1 0-53,1-1 69,0 1-23,1-1 4,0 1-31,0-1 117,1 1-40,0-1 90,0 1-98,1-1 100,-2 0-5,1 0 63,0 1-30,-2-1 4,0 0-13,0 1 22,-2-1 36,0 1-64,0-1 31,-1 0-35,-1 0 65,0 1 1,-1-1 61,-1 0 40,0 0-33,-1 0 70,-1 0-110,0 0 133,0 0-89,0 0 103,-1 0-63,0 0 14,1 0-54,-1 0 36,0 1-73,0-1-53,1 0-34,0 0 14,0 0-42,0 0 61,1 0-15,1 0-76,0 0-43,0 1-39,1-1-47,0 1-170,0-1 65,1 1-130,1-1 167,0 1 47,1 0 62,0 0-8,2 0 127,0-1 0,1 1 66,0 0-93,0 0 77,1 0-59,0-1 109,-1 1-81,1 0 30,-1-1-69,0 0 79,-1 1-75,1-1 77,-2 0-68,1 1 26,-2-1-32,0 0 3,-1 0 43,0 0 36,-1 0-2,-1 0-4,-1 0 72,-1 0-30,0 0 101,-1 0-47,-1 0-1,0 0-35,-1 0 16,0 0-129,-1 0 73,1 0-69,-1 0 94,1 0-21,1-1 13,-1 1-17,1 0 31,1-1 8,1 1 2,0 0-3,1 0-99,0 0-10,1 0-11,1 0-247,0 0 106,0 0-171,1 0 134,1 0 70,1 0 3,0 0 25,0 0 25,1 0 10,0 0 17,1 0-60,0 0 156,1 0-70,-1 1 158,1-1-118,0 1 128,-1-1-70,0 0 92,-1 1 0,1-1-63,-1 0 79,-1 1-96,-1-1-45,0 0-78,-1 0 13,0 0 111,-1 0 43,-1 1 78,-1-1-58,-1 0-2,0 0-41,0 0-12,-2 0-55,1 0 18,-2 0-15,0 0-97,0 0 27,0 1-100,-1-1 115,1 0 137,1 0 21,0 0 96,2 0-109,-1 0-123,1 0-25,1 0-105,0 1 14,1-1 16,1 1-16,-1-1 79,1 1-80,1-1 60,0 1-82,1 0-69,0 0 26,2-1-54,-1 0 44,1 1 35,1-1-25,0 0-4,0 1 0,1-1 187,0 0-19,0 0 130,-1 0-27,0 0-62,0 0 58,0 0-87,-1 0 74,-1 0-34,0 0 34,-1-1-9,0 1-36,-1 0 2,0 0-19,-1 0 6,-1 0-20,-2 0-1,1 0 22,-2 0-25,0 0 25,0 0-34,-1 0 13,1 0-3,-1 0 9,0 0 96,1 0-25,0 0 84,0 0-35,0 0 16,1 0-46,0 0 6,-1 0-90,2 0 43,-1 1-36,1 0 63,0-1-132,1 1 45,0-1-113,0 1-132,0 0 62,1-1-115,0 1 123,0 0 21,1-1 5,0 1-22,1-1 140,0 1-19,1-1 115,0 0-84,0 0 69,1 0-49,-1 0 84,1 0-86,-1 0 74,1 0-31,0 0 48,-1 0-76,0 0 22,0 0-71,-1 0 77,0 0-69,0 0 33,-1 0-41,0 0 21,0 0 57,-1 0-48,0 0 48,0 0 72,-2 0-22,0 0 112,-1-1-115,-1 1 62,0 0-108,-1 0 72,0 0-132,0 0 70,0 0-64,0 0 116,0 0 1,1 0 9,0 0-15,0 0 14,1 1 1,1-1 7,0 0-17,1 1-167,0-1 30,1 0-111,-1 1-51,1-1 51,1 0-51,0 0 74,0 0-5,2 0 6,-1 0-33,1 0 41,0 0 71,0-1 4,0 1 37,1 0 8,-1-1-51,-1 1 18,1 0-35,0 0 70,-1 0 27,0 0 30,0 0 6,0 0-80,0 0 31,0 0-43,-1 0 18,1 0-9,-1 0-2,0 0 5,0-1 53,0 1 13,-1 0-1,1 0 44,-1 0-35,-1-1 6,1 1-5,-2 0-16,0 0-10,-1 1 19,0-1-4,0 0 3,-1 1 10,0 0-7,1 0-21,0 0 2,0-1-3,1 1 8,0-1-14,1 1 6,0 0-19,0-1-67,0 0 9,2 1-69,0-1 75,0 0-61,1 0 15,1 0 0,1 0-2,1 0 24,-1 0-42,2 0 17,0 0-69,-1 0 104,1 0-68,0 0 66,-1 0 60,1 0 33,0 0-6,-1 0 81,0 0-91,0 0 100,-2 0-90,0 0 66,-1 1-89,-1-1 66,0 0-4,0 0-25,-1 1 28,0-1-39,-1 1-2,-2-1 8,1 0-6,-1 0-6,-1 1 31,-1-1-25,0 0 31,-1 0-107,1 0-16,-2 0-3,1 0 15,-1 0 134,1-1-50,-1 1 41,2 0-62,-1-1 83,2 1-14,-1-1 78,2 1-136,0 0-25,1-1-41,0 1 17,1 0-13,1 0-8,1 0-6,1-1-237,1 1 116,1 0-177,2-1 132,0 1 16,1-1 25,1 1-35,0-1 31,1 1 229,-2 0-35,2-1 160,-1 1 3,0 0-91,-1 0 73,1 0-73,-2 0-32,1 1-7,-2-1 19,0 1-104,0 0 95,-1-1-101,-1 1 109,-1-1-150,0 1 35,-1-1-125,-1 0 60,0 0 128,-1 0 22,-2 1 51,0-1 33,-1 0-48,-1-1 15,0 1-22,-1 0-46,-1 0-12,0-1 30,0 1 28,0-1 37,1 1-17,-1-1 16,1 1-105,0-1 56,2 1-55,-1-1 39,2 1-18,0-1-10,1 1 4,0-1-45,1 1-7,1 0 0,1 0 10,0-1-197,1 1 52,1 0-177,2 0 145,0 0 29,1 0 70,1 0-28,0 0 184,1 0-58,0 0 122,0 0-65,0 0 8,0 0-53,0 1-11,-1-1 27,0 1 7,-2-1 76,-1 1-9,0-1 2,-1 0-35,-1 0 17,-1 1 1,-1-1-18,0 0 22,-1 0-56,0 0 75,-2 0 12,-1 0 6,-1 0-92,0 0-80,-1 0-2,0 0 34,-2-1-19,0 1 30,0-2-82,1 1 73,-1 1 77,0-1 44,1-1 3,0 1-12,0 0-70,1 1-4,0-1-3,1 0-24,1 0 20,0 1-7,2-1-113,0 1 37,1 0-116,1 0 137,1-1-219,1 1 112,1 0-159,1 0 116,1 0 50,0 0-14,1 0-2,0-1 73,0 1 30,0-1 12,1 1 0,0 0 93,0 0-9,0-1 107,-1 1-83,0 0 48,-1 0-35,-1 0 73,0 0 12,-2 0-35,0 0 83,-1 0-115,0 0 84,-1 0-47,-1 0 17,0-1 23,-2 1-84,0 0 18,-1-1-31,-1 1-58,-1-1 43,0 1-41,0-1-28,0 1 15,-1-1-70,0 1 82,0-1 14,1 1 31,-1-1-17,1 0 42,0 1-53,1-1 55,1 1-57,1 0-123,0 0 23,2-1-114,0 1 18,1 0 40,1 0-34,1 0 103,2 0-133,1 1 80,1-1-113,1 0 63,0 0 45,1 0 8,0 1-5,1-1 159,0 0-67,-1 1 132,1 0-119,0-1 103,-1 1-64,0 0 117,-1-1-67,-1 1-40,-1 0-17,0 0-11,-2-1-54,0 1 66,-1-1-62,-2 0 65,0 0 87,-1 0-18,-1 0 82,-2 0 0,0 0-29,-2 0 40,-1 0-91,0 0-50,-1-1-57,0 1 19,-1-1 8,1 0 88,0 0-36,0 1 37,1-1-94,-1 0-2,2 1-8,-1-2-7,2 2 62,0-1-42,2 1 24,0-1-17,1 1 20,1 0-2,1-1 0,0 1-272,1 0 60,2 0-179,1 0 142,1 0 15,1 0 37,0 0-32,1 0 86,1 0-10,0 0 38,0 0-38,-1 0 96,1 0-6,0 0 33,-1 0 31,0 0-97,-1 0 43,0-1 5,-2 1 6,0 0 79,-1 0-57,-1 0 183,0 0-94,-2-1 119,0 1-87,-2 0 31,0-1-32,-1 1 73,-1 0-107,-1-1 56,-1 1-51,0 0 32,0-1 16,0 1-30,0 0-1,-1 0-2,2 0-76,0 0 1,0 0-15,1 0-84,0 0 63,1 0-103,1 0 95,0 0-172,1 0 97,0 0-121,1 0 84,0 0-147,1 0 54,0 0-121,2 0 71,0 0 45,1 0-25,1 0 43,0-1 131,1 1-5,0 0 106,0 0-117,0 0 106,0-1-82,0 1 111,0 0 106,0 0-52,-1 0 109,0-1-91,-1 1 14,-1 0-26,-1 0 31,0 0 4,-1 0-7,0 0 49,-1 0-77,-1 0 64,-1 0-105,-1 0 59,0 0-57,-2-1-73,1 1-16,-1 0-14,0 0-33,0-1 57,0 1-5,0-1 11,0 0-137,0 0 29,0 0-117,0 0 52,0 0 157,1 0-92,0-1 128,1 2 147,0-1-22,2 0 150,0 1-120,0-1-157,1 1-29,0 0-27,0 0-231,2 0 136,0 1-169,1 0 143,1-1-28,1 1 42,0 0-70,1-1 8,0 1 35,1 0-52,0-1 39,-1 0 223,1 1-38,0-1 153,-1 1-107,0-1 174,-1 0-59,-1 1 166,0 0-89,-1 0-56,-1-1 36,0 1-31,-1-1-178,-1 1 28,0 0-155,0 0 58,-1-1 49,-1 1 6,0-1 18,-2 1-25,1-1-24,-1 0 7,0 0-23,1 0 99,-1 0-40,0 0 48,0 0-18,0 0-33,1 0 16,-1 0-9,1 0-32,0 0 21,-1-1-21,2 1-53,0 0 23,0 0-86,1 0-114,0 0 47,1 0-89,1 0 72,2 0 46,0 0 8,1 0 35,1 1-35,0-1-6,1 0-29,1 0 21,-1 0 91,0 1 31,0-1-18,0 0 197,0 1-93,-1-1 140,0 0-77,1 1 14,-2-1-5,0 1 45,-1-1-69,0 0 18,-1 1-51,-1-1 5,-1 1-3,0-1 95,-2 0-3,-1 1 74,-1-1-60,-1 0-9,-1 0-30,1 1 47,-2-1-76,1 0 43,-1 0-58,1 0-34,-1 0-3,1 0 16,0 0 3,1 0-55,1 0 2,-1 0-99,2 0-32,0 0 18,1 1-64,0-1 98,1 0-93,0 0 65,1 1-98,-1-1-64,2 0 50,-1 1-66,2 0 81,0-1 87,2 1-20,0-1 42,0 1-20,1 0 39,0-1-17,2 0 30,-2 1 68,2-1-24,-2 0 110,1 0-84,-2 1 88,1-1-54,-2 0 70,0 0-17,-2 0-71,1 0 30,-1 0 70,-2 0-3,0 0 109,-1 0-93,-1 0 84,0 0-58,-2 0 85,1 1-66,-1-1-39,0 0-21,-1 1-40,0-1-86,-1 0 14,1 0-63,-1 0 149,1 0-25,2 1 80,-1-1-90,1 0-44,1 0 23,1 0-26,0 1 34,0-1-154,2 0 10,0 1-90,0-1-78,2 1 94,1-1-96,1 1 98,1-1-49,0 0 38,1 0-69,-1 1 161,1-1-49,0 0 99,-2 0-103,1 0 153,-2 0-55,0 0 138,-1 0-106,0 0 42,0 0-16,-1 0-15,-1 0 101,0 0-81,0 0 118,0 0-102,-1 0 140,-1 0-94,1 1 99,-1-1-18,0 0-38,0 0 33,0 0-58,0 0-80,-1 1-26,1 0-14,0-1 21,-1 1-108,1-1 31,0 1-106,0 0 42,-1 0 49,1-1-38,-1 1 24,0 0 66,1-1-39,-1 1 73,1-1-1,0 1 35,1-1-8,0 0-9,0 1-97,0-1-1,1 0 10,0 1 7,1-1 94,0 0-41,1 0 45,0 0-113,2 0-11,-1 0-10,2 0 3,-1 0 25,1 1 1,0-1-11,0 0 54,-1 0-8,0 0 18,0 0-31,0 0 121,-1 0-21,-1 0 117,-1 0-121,0 0 211,0 0-38,-1 0 111,0 0-69,-1 0-106,0 0-18,-1 0-130,-1 0 33,0 0-110,0 0 23,-1 0 28,0 0-36,0 0 72,-1 0-141,-1 0 44,1-1-97,1 1 40,-1-1 294,1 1-64,0-1 182,1 1-94,1 0-106,0-1 28,1 1-225,0 0 43,1 0-127,0-1-88,3 1 79,-1 0-84,3 0 103,-1 0 42,1 0-9,-1-1-5,1 1-6,0 0 158,-1-1-33,-1 1 68,1 0 70,-2 0-105,0 0 110,0 0-67,-1 0 47,-1 0 127,0 0-11,1 0 81,-1 0-141,0 0-33,0 1-14,-1-1-42,1 0 86,0 0-79,1 0 69,-1 0-48,1 0 5,-1 0 5,2 0-20,-2 0-56,1 0 43,0 0-41,-1 0 70,1 0-20,-1 0 6,1 0-8,-1 0 9,0 0 48,0 0-175,0 0 59,0-1-188,1 1 82,-1 0 40,0 0 31,1 0 36,-1 0-22,0 0-3,2 0-8,-2 0 78,1 0 27,0 0-14,1 0-8,-1 0 51,0 0-17,0 0 125,0-1-120,0 1 57,0 0-50,-1 0 31,1-1-63,-1 1 10,0 0-55,0 0 7,0-1-10,0 1-3,-1 0 14,0-1-14,0 1-13,0-1-22,0 0 24,0 1 43,-1-1 0,1 0-13,0 1 79,0-1-34,0 1 100,0-1-88,1 1-62,-1 0-64,0 0 2,1 0 29,-1 0-21,0 1 25,1 0-80,0 0 0,-1 1 16,1 0-25,0-1 40,0 1-101,0 0 24,1 0-95,-1-1 127,1 0-4,0 1 53,0-1-11,0 0 19,0 0 34,0-1 4,0 1 11,0-1 9,0 0-28,-1 0 38,1 0-71,0 0 25,0-1-17,0 1 27,1-1-56,-1 0-1,0 0-11,0 0-62,1 0 23,-1 0-24,1-1 27,-1 1 32,0-1 26,1 0-30,-1 1 24,0-1 289,-1 0-57,1 1 193,-1 0 134,0 0-151,0 0 165,-1 1-180,0-1-24,1 1-29,-2 0 19,1 1-51,0-1-82,-1 1 11,1 1-53,0-1-177,0 1 34,0 0-122,0-1 125,1 1-240,0 0 50,-1 0-173,1-1 80,0 1 135,1-1-44,-1 0 61,0 0-17,1-1 51,-1 0-31,1 1 171,-1-1-59,0 0 122,0-1-87,0 1 50,0-1-45,1 0 18,-1-1 15,1 1-17,-1-1 62,1 0-46,0 0 144,0 0-79,0 0 104,-1 0-76,1 0 208,-1 0-69,1 0 155,-1 0-171,0 1 7,0 1-104,0-1 71,0 0-427,0 1 106,0 0-233,-1 0 201,0 1-122,1 0 90,0 0-115,-1 1-621,1-1 246,0 1-557,0 0 533,0 1-776,0-1 992,0 1-640,0 0 1090,0 0 0,0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43:19.847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72 1 8365</inkml:trace>
  <inkml:trace contextRef="#ctx0" brushRef="#br0" timeOffset="1">73 2 8479</inkml:trace>
  <inkml:trace contextRef="#ctx0" brushRef="#br0" timeOffset="2">947 87 9502,'0'-1'0,"0"0"294,0 1-50,1-1 200,-1 0-39,0 1-97,1 0 32,0-1-41,-1 1-55,0 0-30,0 0 85,0 1-92,0 0 93,0 2-109,0 0 44,-1 1-35,0 1 16,-1 1 133,1 1-84,-1 1 84,0 0-89,0 0 13,0 0-18,0 0 29,0 0-121,1-1-37,0-1-46,0 0 11,0 0-231,0-2 61,1 1-168,-1-1 146,1-1-306,0 0 111,0-1-271,-1 0 284,1-1-211,0 0-44,0 0-346,1-2 124,-1 1 102,1-3-64,0 1 224,0-1 17,0 0 242,-1 0 239,1-1 0,0 1 0</inkml:trace>
  <inkml:trace contextRef="#ctx0" brushRef="#br0" timeOffset="3">928 167 9883,'1'0'814,"-1"0"-456,1 1-62,0-1 70,0 1-145,0-1 102,0 0-109,0 1 102,0-1-54,0 1 2,1 0-53,-1-1-1,0 1-124,1-1 0,-1 1-16,1-1 13,0 1-251,0-1 90,0-1-198,1 1-194,-1-2 170,1 1-262,0-1 284,-1-1-127,1 1 132,0-2-170,0 1 275,0 0 25,0-1 97,-1 0-44,1 0 220,0 0-69,0 0 183,-1 0-151,1-1 81,-1 1-35,0 1 80,0-1 289,-1 1-151,0 1 268,0 0-265,0 1 322,-1 1-190,0 0 226,0 1 12,-1 1-221,0 2 123,0 1-235,-1 0 8,0 1-88,0 2 45,-1-2-95,0 1-169,1-1 26,0 1-128,0-2 6,0 1 18,0-1-36,1 0-435,-1-1 158,2 0-345,-1-1 375,0 0-822,1-1 302,-1 0-571,1 0 592,-1-1-315,1 0 701,0 0-374,1-1 750,0 0 0,0 0 0</inkml:trace>
  <inkml:trace contextRef="#ctx0" brushRef="#br0" timeOffset="4">760 133 9502,'-2'-2'129,"2"1"-7,0 0 121,0 1 84,0-1-54,0 0 104,1 0-158,-1 0 187,1 0-122,-1 0 141,1 0-21,-1 1-92,1-1 32,-1 0-87,0 1 33,1-1-22,-1 0 47,0 0-40,0 0-13,0 0 5,0 1-60,0-1 14,0 0-83,-1 0 22,0 1-29,-1 0 51,1 0 12,-1 0 16,0 0-25,-1 2 21,1 0 1,-1 0 0,0 1 61,1 0-64,-1 1 56,1-1-66,0 1-178,1-1 0,1 0-95,0 0-340,0 0 150,0-1-281,0 0 304,1-1-620,1 1 245,0-2-530,-1 1-110,2-1 348,-1 1 16,0-1 473,1-1 424,-1 1 0,2 0 0</inkml:trace>
  <inkml:trace contextRef="#ctx0" brushRef="#br0" timeOffset="5">682 167 9502,'-2'-3'137,"1"1"-43,1 1 78,-1-1-92,0 1 249,0 0-68,0 0 189,0 0 151,0 1-166,0 0 190,-1 0-252,0 0 47,0 0-113,1 1 66,-1 1 57,0 0-90,0 2 70,0-1-101,1 1 26,0 0-48,-1 1 74,2-1-213,0 0-7,-1 0-135,2-1 71,-1 0-151,2 0 83,0-2-85,1 0-378,0 0 176,0-1-335,1 0 333,-1-1-268,0 0 165,0-1-283,0 0 262,-1 0-2,-1 0 118,1-1-39,-2 0 30,1 0 45,-1 0-16,0-1 89,0 2-46,-1-1 24,0 0-16,0 1-42,-1-1 29,1 1 14,0 1 17,1-1 126,-1 2 15,0-1 58,1 1 0,0 0 0</inkml:trace>
  <inkml:trace contextRef="#ctx0" brushRef="#br0" timeOffset="6">788 189 9502,'-3'-1'2015,"1"1"-1365,1-1-240,-1 1 0,1 0-114,-1 0 30,1 0-52,0 0 62,-1 1-13,1 0-44,-1 1 46,0 1-105,0 0 151,0 0-92,1 1 95,-1 0-99,1 0 49,-1-1-31,2 1 65,0-1-365,1 0 29,0-1-219,1 0 135,1-1-68,0 0 55,1-1-56,0 0-433,0-1 186,0 0-392,0-1 375,0-1-146,0 1 165,-1-1-137,0 0 154,-1 0 214,0 0-15,0-1 147,-1 1-97,-1-1 14,0 1-47,0-1-3,-1 1-300,0 0 67,-2 0-180,1 1 47,-2 1 310,2-1-62,-2 2 264,0 0 0,0 0 0</inkml:trace>
  <inkml:trace contextRef="#ctx0" brushRef="#br0" timeOffset="7">1015 196 9502,'-2'1'593,"2"-1"-301,0-1 765,0 1-817,0-1-35,0 1-26,0-1 65,0 1-35,0 0 98,0-1-68,0 1-47,0 0-15,1 0-32,0-1 33,0 0-22,0 1 18,0-1-7,1 0-26,-1 0 41,1 1-47,0-1 69,0 1 1,0-1-1,1 1-13,-2 0-48,1 0-9,0 2 9,-1-1-12,1 1-56,-2 0 0,1 1-11,0 0-55,-1 0 59,0 1-70,0-1-136,-1 1 64,0-1-127,0 1 110,-1 0-46,0 0 38,-1 0-52,1 0 56,-1 0 282,-1 0-46,0 0 191,1 0-131,0-1 240,0 1-80,1-1 196,0-2-287,1 1-55,0-1-114,0 0-27,2 0-11,-1-1-11,2 0 28,0 0-7,1 0-15,1 0 1,0 0 19,-1 0-241,1 0 33,0 0-196,-1-1-501,1 1 248,-1 0-439,-1-1 458,1 1 273,-1 0 145,0 0 142,0 0 0,1 0 0</inkml:trace>
  <inkml:trace contextRef="#ctx0" brushRef="#br0" timeOffset="8">14 1002 9502,'-1'2'73,"1"-1"316,0-1 78,-1 0-41,1 0-253,0-1-62,0 0 56,0 0 14,0 0 22,0 0 20,0 0-29,0 1-12,0-1-11,0 1 45,0-1-5,0 1 62,-1-1 36,1 1-54,0 0 53,-1-1-109,1 1 59,0 0-51,-1 0 12,1-1-30,0 1-77,-1-1 14,1 0-1,0 0 10,-1 0-49,1-1 30,-1 1-44,1-1 5,0 0 1,0 0-11,0 0-44,0-1 43,0 1-63,0-1 30,0 1-36,0-1 55,0 0-25,1 0 41,-1 0 61,0 1-54,1-1 58,-1 0-60,0 0 65,0 0-47,0 0 49,0 1 10,0-2 40,0 1-12,0 0 44,0 0-108,0-1 48,0 1-47,0-1-33,-1 0-34,1 0 12,-1 0-1,1 0-41,0 0 17,0-1-89,0 0 90,0 1-94,1-1 66,-1 0-114,1 1 76,0-1-10,-1 0 54,1 1-5,-1-1 22,1 0-23,0-1 18,0 1-32,-1 0 26,1-1-17,0 1 19,-1-1-82,0 0 20,1 0-76,-1 1 81,1-1-56,-1 1 24,0 0-17,0 0 85,0 0 59,0 0 11,0 0 21,0 1-52,0 0-2,0 0-8,0 0 33,0 1-46,0-1 72,0 1-77,0-1-27,0 1 41,0-1-36,1 1 73,-1-1-96,0 0-15,0 0-17,1 0-33,-1-1 96,1 1-49,-1-1 107,1 1-61,0-1 60,0-1-69,-1 1 18,1-1-8,0 1 10,0-1 1,0 1-6,0-1 16,-1 1-12,1 0 20,0 0-6,-1 1 3,0-1-3,0 1-51,1 0 29,-1 1-33,0 0-7,0-1-19,0 1 1,0-1 2,0 1 11,0-1 20,-1 1-25,1-1 30,0 0-10,0 0-4,0 0-1,0 0-8,0 0 60,0 1-6,0-1 18,0 0 36,-1 0-15,1 0 0,0-1 37,-1 1-34,1-1 0,0 1 11,0 0-53,0 0 15,0 0-7,0 0 1,0 1-55,0-1 41,0 1-49,0 0 61,0 0-18,0 0 10,0 0-26,0 1 25,0-1-18,0 0 18,0 0-26,0 1 16,0-2-19,0 1 22,0 1-62,0-2-11,1 1-6,-1 0 15,0 0-6,0-1-13,0 1-16,0-1 21,-1 0 67,1 1-11,0-1 2,0 1 21,0-1-45,0 1 44,0 0 5,0 0 19,0 0 5,0 1-11,0-1 24,-1 0-46,1 1 66,0 0-70,0-1-7,-1 1 5,1 0-10,0 0 17,-1 0 13,1 0-10,-1 0 62,1 0-51,-1 0 43,1 1-56,0-2 56,0 2-40,-1-2 44,1 2-48,0-1 49,0 0 24,0 1-5,0-1 12,0 1-83,0-1 38,-1 0-34,1 0-20,0 0 28,0 0-34,0 0 49,0 0-47,0 0-10,0 1-17,0-1-24,0 0 18,0 1 8,0-1-8,0 0 20,0 1 1,-1-1-7,1 1 10,0-1-32,0 0 18,-1 0-23,1 0 28,0 0-3,0-1-2,0 1-3,0 0 35,0-1-16,0 1 18,0 0 52,0 0-52,0 0 53,0 0-66,0 1 41,0 0 20,0-1-1,0 1 2,0 0-43,0 0 13,0 0-8,0 0 16,0-1-57,0 1 5,0-1-83,0 1 60,0-1-20,0 1 66,0-1 38,0 1-29,0 0 22,0-1-38,0 0 37,0 1-24,0 0 34,0 0-43,0 0-29,0 0 23,0 0-14,0 0-32,0 0 51,-1 0-51,1 0 63,0 0-24,0 0 12,0 0-17,-1 1 60,1-2-33,0 1 27,0 0-43,0 0-41,0 0 32,0 0-25,0-1 34,0 1-52,0 0 37,0 0-38,0 0 57,0 0-2,0 0-2,0 0-9,0 0 9,0 1-15,1-2 14,-1 1-116,1 0 25,0 0-94,0-1 97,0 1-244,0 0 110,1-1-177,0 0 139,-1 0-510,2 0 166,-1 0-129,1 1 391,1-1 358,0 0 0,0 1 0</inkml:trace>
  <inkml:trace contextRef="#ctx0" brushRef="#br0" timeOffset="9">597 256 9502,'-1'0'0,"0"-1"80,1 1-48,0 0 73,0-1 271,0 0-70,0 0 215,1 0-225,-1-1 40,1 1-92,0-1 111,0 1 98,0 0-76,0 1 90,-1-1-123,1 0 55,-1 1-51,0 0 42,0 1-105,0 1 239,0 0-103,0 1 164,0 1-42,-1 0-159,1-1 66,-1 1-116,1-1-158,0 0 19,0 0-95,1-2-59,0 1 22,1-1-63,0 0 78,1-1-285,-1-1 108,1 0-193,0-1 180,-1-1-473,1 1 78,-1-2-333,0 1 3,-1-1 293,-1 0-106,1 1 245,-1 0-2,-1-1 89,0 1-42,-1 1-178,0-1 131,-1 1-169,1-1 226,-1 2 175,1-1 78,-1 1 97,0-1 0,0 1 0</inkml:trace>
  <inkml:trace contextRef="#ctx0" brushRef="#br0" timeOffset="10">696 265 9502,'-1'-3'758,"0"2"-146,0 0 486,1 0-164,0 0-332,0 0 71,-1 0-271,1 0 9,0 1-111,-1-1 57,1 1-100,-1 0-145,0 1 41,-1 1-75,0 0 119,0 1 26,1 0-15,-1 0-14,0 1 137,1 0-34,0 0 114,0-1-341,0-1-29,1 1-169,0-1 107,0 0-159,0-1 66,1 0-129,0 0-152,0-1 124,-1 0-157,1 0 170,0 0-137,-1 0 46,1-1-122,0 0 115,-1 0-82,0 0 55,1-1-63,-1 1-332,0 0 212,0-1-75,0 1 331,-1 0 310,0-1 0,0 1 0</inkml:trace>
  <inkml:trace contextRef="#ctx0" brushRef="#br0" timeOffset="11">755 283 9502,'-1'-1'1162,"0"-1"-913,1 1-116,0 0-60,0-1 0,1 1 145,-1 0-22,0-1 91,1 1-24,-1 1 77,0-1-102,0 1 207,0 1-163,-1 1 102,0 0-91,1 1 48,-2 1-50,2-1 50,-1 1 124,1 0-117,-1 0 118,1 0-145,0-1-143,1-1 4,-1 1-62,2-1-104,-1 0 41,2-1-119,0-1 119,0 0-78,0 0 97,0 0-92,1-1 104,-1-1-259,0 0 96,-1-1-209,1 1 35,-2-1 44,0 1-22,0-1 56,-1 0-199,0 0 53,-1 0-153,0 0-172,0 1 172,-2 0-168,1 0 254,-1 0-375,0 1 174,1 0-81,-1 1 331,0-1 335,0 1 0,0 0 0</inkml:trace>
  <inkml:trace contextRef="#ctx0" brushRef="#br0" timeOffset="12">248 353 9502,'-2'2'365,"1"-2"-221,1 1-9,-1-1 23,1 0 38,-1 0 26,1 0 43,-1 1 273,1-1-208,0 0 423,0 0-79,0 0 183,0 0-224,0 1-24,0-1-386,0 0 114,0 0-63,0 1 3,0-1-60,0 1-2,0 0-59,-1-1-5,1 0 1,0 1 13,0-1-6,0 0 90,0 0-106,0 1 52,0-1-219,0 0 45,0 1-127,1-1 127,-1 0-91,0 0 57,0 0-35,1 0 28,-1 0-6,0 0 60,1 1-63,-1-1-2,0 0 29,1 0-40,-1 0 46,0 0-46,0 1-27,1-1 4,-1 0-22,0 0 78,1 0-31,-1 0 29,1 0-2,-1 0-10,0 0 11,1 0-18,-1 0 134,0 0-88,0 0 105,1 0-105,-1 0-19,0 0 12,0 0-14,0 0 9,1 0 60,-1 0-49,1 0 49,-1-1-72,0 1 12,1 0-12,-1 0 5,0 0 7,1 0-5,-1 0 16,0 0-69,1 0 51,-1 0-52,0-1 62,0 1-3,1 0-4,-1 0 0,1 0 4,-1 0-7,0 0 5,0 0-10,1 0 48,-1 0-32,0 0 35,1 0-41,-1 0 6,0 0 0,1 0 2,0 0-46,0 0-14,-1 0 0,1 0 9,0 0 72,0 0-25,0 0 18,-1 0-28,1 0 43,0 0 15,-1 0 2,1 0-7,0 0-45,-1 0 2,1 0 20,-1 0-14,1 0 25,-1 0-23,0 0-2,1 0 1,-1 0-1,1 0 8,-1 0-52,0 0-19,1 0-14,-1 1 19,1-1-25,-1 0 55,1 0-61,0 0 27,-1 0-19,1 1 4,-1-1-15,1 0 53,-1 0-25,1 0 24,0 0 42,-1 0-30,1 0 32,-1 1-47,1-1 62,-1 0-42,1 1 55,-1-1-66,1 0 47,0 0-26,-1 1 29,1-1-32,-1 1-5,1-1 4,0 0-2,0 1 2,0-1-1,-1 1 1,1-1-7,0 0 2,-1 1-4,1-1 3,0 1-21,-1-1 14,1 0-16,-1 1 19,1-1 65,-1 1-47,1-1 49,0 1 1,-1-1 17,1 1 10,-1 0-17,0-1-6,1 2-35,-1-2 47,0 1-90,1 0 1,0 0-8,-1 0 19,0 0-34,0 0 52,1-1-59,-1 1 17,0 0 34,0 0-52,1 0 53,-1 0 48,0-1-35,0 2 33,0-2-54,1 1 66,-1 0-44,0 0 64,1 0-80,-1 0 16,0 0-1,0-1 6,0 2-13,1-1 8,-1 0-15,0 0 23,1 0-44,-1 0 30,0 1-43,1-1 22,-1 0 0,1 1-3,-1 0 5,0-1 70,1 0 8,-1 1 10,0-1 25,0 1-81,1 0 34,-1-1-36,0 1-32,0 0 24,0 0-22,0 0 36,0-1-6,0 1 4,0 0-9,0-1 5,0 1-1,0 0 1,0 0 28,0-1-20,0 1 16,0 0-28,0 0 64,0 0-41,1 0 57,-1 0-66,0 0-14,0 0 9,1 0-7,-1 0 19,0 0 27,1 0-20,-1 0 17,0 1-58,0-2 25,0 2-22,0-1 28,0 0-27,0 1 13,0-1-19,0 0 12,0 0 14,0 0-12,1 0 13,-1 0-37,0 0 21,0 0-23,0 1-6,1-1 27,-1 0-31,0 1 35,0-1 32,1 0-24,-1 1 30,0 0-44,0-1 3,0 1-4,0-1 2,0 1-8,0 0 10,0-1-10,0 1 15,0-1-46,0 1 34,0 0-36,0-1 43,0 1-51,0-1 33,0 1-37,0-1 17,0 0 21,0 1-29,0-1 48,0 0-21,0 0 20,0 0-20,0 0 55,0 0-39,0 0 42,0 0-48,0 0 0,0 0 6,0 0-4,0 0 12,0 1-22,0-1 18,0 0-19,0 1 53,0-1-28,0 1 28,0-1 11,0 1-17,0-1 22,0 0-30,0 1-43,0-1 21,0 0-16,0 0 25,0 1-49,0-1 34,0 0-35,0 0 48,0 1-41,0-1 27,0 1-41,0-1 27,0 0-3,0 1-3,0-1-4,0 1 23,0-1-20,0 1 20,0 0-51,0 0-7,0 0-3,0 0 11,0 0-48,-1 0 19,1 0-83,0 0 84,-1 0 15,1 0 33,-1 0-3,1 0 30,-1 0-52,1 0 47,0-1-9,0 1 22,-1 0 3,1 0-9,0-1 4,0 1-27,0 0 45,0 0-45,0-1-21,0 1 15,0-1-17,0 1 30,0-1-71,0 0 49,0 1-63,0-1 108,0 0-38,0 0 30,0 1-23,0-1-9,0 0 11,1 1-12,-1-1-47,0-1 39,0 2-35,0-2 51,0 2-75,0-2 55,0 1-63,0 0 74,0-1-7,0 1 0,0 0-1,0 0 35,0-1 11,0 1 1,0 0-11,0 0 30,0-1 18,0 1 17,0 0 4,0 0-57,0-1 4,0 1 9,0-1-72,1 1 14,-1-1-26,0 1 27,0-1-8,0 1-8,0-1-9,0 0 27,0 0 21,0 1 5,0-1 30,0 0-44,0 1 46,0-1-52,0 0 53,0 0-34,0 0 40,0 0-35,0 1 6,1-1 11,-1 0-5,0 0 9,0 0-61,0 0-2,0 0-11,1 0 7,-1 0 39,0 0-1,0 0 22,1-1-17,0 1 20,-1-1-30,0 1 29,1-1-21,-1 1 24,1-1-25,-1 1-36,0-1 26,1 1-22,-1-1 34,1 1 0,-1-1 0,0 1-8,1 0 13,-1 0-11,0 0 9,1-1 6,-1 1-9,0 0 10,1 0-15,-1-1-13,1 1 9,-1-1-7,1 1 13,-1-1 0,1 1-2,-1-1 4,1 0-34,0 0 25,-1 0-25,1 0 27,0 0 14,-1 0-15,1 0 14,0 0 37,-1 0-35,1 0 39,0 0-52,0 0 38,-1 0-26,1 0 33,0 0-36,0 0 20,-1 0-15,1 1 17,-1-1-16,1 0-37,0 0-14,-1 0-2,1 0-24,0 0 58,-1 0-23,1 1 22,-1-1 12,1 0-16,0 0 3,0 0 36,0 0-32,-1 0 36,1 0-37,0 0-25,0 0 20,0 0-16,-1 0 31,1 0-2,0 0 6,0 0-7,0 0 65,0 0-49,0 0 49,0 0-20,0 0 12,0 0 3,0 0-7,0 0-33,1 0 2,-1 1 2,0-1 11,0 0-51,0 0 50,0 1-47,1-1-16,-1 0 36,0 0-50,0 0 62,0 1-25,1-1 17,-1 0-27,0 0 56,0 0-34,0 0 33,1 1-37,-1-1 64,0 0-43,0 0 46,1 1-51,-1-1 6,1 0 6,-1 0-2,1 0 9,-1 1-36,1-1 28,-1 1-26,0-1-27,1 0 34,0 1-40,-1-1 36,1 0 4,-1 1-11,1-1 12,-1 1 27,1-1-18,0 1 20,-1-1-30,1 0 4,-1 0-3,1 1 6,0-1-3,-1 0 1,1 0 0,0 0 5,-1 0 21,1 0-11,0 0 11,0 1-2,0-1-15,-1 0 16,1 0-19,0 0 6,0 0-5,-1 1 8,1-1-8,0 0 18,-1 0-12,1 1 13,0 0 9,-1-1-14,1 0 16,0 0-21,0 0 34,0 0-23,0 1 25,-1-1 10,1 0-31,0 0 40,0 0-45,0 0-47,0 0 33,0 0-37,0 0 50,0 0-57,0 0 40,1 0-46,-1 0 41,-1 0 7,2 0-11,-1 0 4,0 0-23,0 0 14,0 0-18,1 0 16,-1 0 8,0 0-9,1 0 11,-1 0 0,0 0 1,1 0-1,0-1 1,-1 1 10,1 0-9,-1 0 9,1 0-5,0 0-4,0 0 5,0-1-6,0 1-12,-1-1 9,2 1-8,-1 0 3,0-1 7,0 1-7,0 0 7,0 0-42,0 0 30,0-1-32,0 1 38,0 0-16,0 0 7,1 0-10,-1 0 8,1 0-42,-1 0 26,0 0-31,0 0 15,1 0 24,-2 0-28,2-1 41,-1 1-16,0 0 15,0 0-18,0 0 44,0 0-30,0-1 32,0 1-37,0 0 32,-1 0-20,1 0 23,-1 0-24,1 0-3,-1 0 7,1 0-3,-1 0 2,1 0 2,-1 0-4,1 0-13,-1 0 8,1 0-9,-2 0 12,2 0 3,-1 0-2,0 0 0,0 0-3,0 0-22,0 0 15,-1 1-16,1-1-26,0 0 34,0 0-37,0 0 44,0 0 12,-1 0-11,1 0 11,-1 0 19,1 0-23,-1 0 23,1 0-32,0 0 24,0 0-16,-1 0 20,0 0-25,1 0 21,0 0-14,-1 0 20,0 0-6,0 0-4,1 0 6,-1 0-8,0 0 1,1 0-1,-1-1 1,0 1-3,0 0 0,0 0 1,0 0-2,1-1 4,-1 1-2,0 0 5,1 0-5,-1-1 2,0 1-2,1 0 2,-1-1-2,0 1 0,1-1 0,0 0 0,-1 0 13,1 1-9,-1-1 10,1-1 29,-1 1-29,0 0 31,1 0-37,-1 0 9,0 0-4,0 0 7,0 0-5,0 0 1,0 0 3,1 0-1,-1 0-72,0 0 49,0-1-52,0 1 68,1-1-39,-1 1 26,0 0-35,0 0 89,1-1 4,-1 1 9,-1 0-18,1 0 14,0 0 15,0 0 6,0 0-6,0 0-18,0 0 25,0 0-9,0-1 69,0 1-86,0 0 66,0-1-66,0 1-40,0-1 24,0 1-31,0-1-24,0 0 16,1 0-69,-1 1 55,0-1-61,0-1 74,0 2-57,1-1 71,-2 0 27,1 0-18,0 0 22,0 0-49,0 0 7,0-1-11,0 1 12,0 0-37,0 0-9,0 0 0,0-1 74,0 1-12,-1 0 50,1 0-63,0 0 43,-1 0 10,1 0 4,0 0-10,-1 0-62,1-1 16,0 1-11,-1-1-15,1 1 36,-1-1-34,1 1 47,-1 0-21,0-1 14,0 0-16,1 1 51,-1-1-31,0 0 22,0 1-36,1-1-35,-1 0 27,0 0-21,1 1 28,-1-1 6,0 0-5,0 1 7,1-1 35,-1 0-24,0 1 27,0-1-37,0 0-33,1 1 22,-1-1-23,0 0 10,1 0 14,0 0-14,-1 0 18,0 0-83,1 0 19,-1-1-75,0 1 70,1 0-51,-1 0 65,0 0-35,1 0 91,-1 0 11,1-1-4,-1 1 34,0 0-28,0 0 10,1 0-7,-1-1-17,0 1-11,0 0 18,0 0-7,0 0-16,0 0 30,0 0-24,0 0 28,0 0-5,0 0-3,0 0 1,0 1 59,0-1-52,0 0 55,0 0-71,0 0-32,0 0 25,0 0-20,0 0 0,0 0 28,0-1-30,0 1 35,0 0 69,0-1-48,0 1 51,1 0-71,-1 0 1,0-1-6,0 1 6,1 0-80,0 0 19,-1-1-67,1 1 71,-1 0-85,1 0 56,-1 0-91,0 1 18,0-1 46,1 0-3,-1 1 42,0-1 70,0 1-71,0 0 51,0-1-57,0 1 54,0-1 23,1 1 3,-1-1 56,0 1-80,0-1 44,1 1-30,-1-1-86,0 1 71,0-1-68,1 1 10,-1-1 35,0 1-46,0-1 56,0 1 65,1 0 17,-1 0-3,0 0-14,0 1-17,0-1 15,0 1 7,0-1-51,0 1-8,0 0-33,0 0 58,0-1-50,0 1 14,0 0-18,0-1-47,1 1 11,-1-1-17,0 1 20,0 0 15,0-1 28,0 1-50,0-1 41,0 1 26,0-1 28,0 1 0,0 0 34,0 0-26,0 0 2,0 0 7,0-1-45,0 2 15,0-1-8,0 0 2,0 0-3,0 0 7,1 0-3,-1 0 21,0 0-19,0 0 13,0 0-21,0 0 22,0 0-19,0 0 20,0 0 18,0 0-25,0 0 31,0 0-39,0 0 13,0 0-7,0 0 14,0 0-83,0 0 57,0 0-59,0 0 69,0 0-25,0 0 13,0 0-17,0 0 14,0 0 9,0 0-12,0 0 8,0 0 38,0 0 16,0 0-1,0 0 13,0 0-77,1 0 34,-1 0-30,0 0-65,0 0 23,0 0-75,0 0 81,1 0-38,-1 0 68,0 0-37,0 0 29,0 0 45,1 0-49,-1 0 41,0 0-5,1 0-20,-1 0 22,0 0-35,0 0-7,1 0 17,-1 0-3,1 0-15,-1 1 12,1-1-11,0 0 21,0 0-39,0 0 25,0 0-41,-1 0 46,2 0 16,-2 0-12,1 0 8,-1 0-14,1 0-9,0 0 9,-1 1-3,1-1 72,-1 0-46,1 1 51,-1-1-1,1 1-48,-1 0 58,0-1-66,1 1 3,0-1-2,-1 1 4,1 0-13,-1 0 9,1 0-11,-1-1 12,1 1-11,-1 0 12,1 0-12,0 0 9,-1-1-14,1 1 2,0 0-11,0 0-23,0 0 26,0 0-24,0 0 36,-1-1 58,2 1-42,-1 0 44,-1 0-58,1 0 52,0 0 15,0 0 3,0 1 12,0-1-63,0 0 25,1 0-23,-1 1-22,0-1 19,0 0-16,0 0 13,0 0 13,0 0-16,0 0 12,0 1-7,0-1-3,-1 0-1,0 0-9,1 0 63,-1 0-1573,0 0 944,0 0-1167,0 0 1453,-1 0 130,0-1 151,-1 1 0,0 0 0</inkml:trace>
  <inkml:trace contextRef="#ctx0" brushRef="#br0" timeOffset="13">695 349 9971,'-1'0'1267,"0"0"-967,1-1 11,-2 1-34,1 0 53,0 1-123,0-1 36,-1 1-35,1 0-10,-1 0 56,1 1-49,0 1-1,-1-1 187,0 1-94,1 0 114,-1 1-101,1-1 39,1 0-52,-1 0 47,1 0-73,0-1-176,1 0 23,0-1-130,0 0-102,1 0 59,1-1-59,0 0 95,0 0-5,1-1 14,-1-1-51,0 0-186,0 0 73,-1-1-193,0 0 183,0 1 0,-1 0 47,-1-1-16,0 1 31,-1-1 346,-1 1-42,0 0 227,0 0-205,-1 1-57,1 0-38,-1 0-15,1 0-798,0 1 144,0-1-504,0 2 624,1-1 234,0 0 206,1 1 0,-1 0 0</inkml:trace>
  <inkml:trace contextRef="#ctx0" brushRef="#br0" timeOffset="14">335 479 9502,'0'-3'294,"0"2"-22,0 0-77,0 0-77,0 0-55,1 0-11,-1 1 22,0-1-36,0 0 54,1 0-64,-1 0 43,0 0 14,0 0-6,1 0 10,-1 0-49,0 1 31,0-1-43,1 0 14,-1 0-10,1 0-4,0 0 0,0 0-36,0 0 4,0 0-63,1 0 61,0-1-41,-1 1 57,1 0-29,0 0 108,0-1-40,0 1 43,-1 0-65,1-1 46,-1 2-31,0-1 44,1 1-73,-1-1 32,0 1-27,0 0 40,0 0-59,-1 1 46,0 0-46,1 0 56,-1 0-61,0 1-17,0-1-6,0 1-69,0 0 104,0 0-68,0-1 74,0 1-60,0 0 45,0-1-47,0 1-16,1-1 38,-1 0-47,2 0 65,-1-1-7,1 0 6,0 0-5,-1 0-2,2 0-30,-1-1 21,0-1-29,0 0-7,0 1-22,0-1 3,1 0-31,-2 0 65,1 0-28,0 0 35,0 1 46,-1 0 10,1 0 2,-1 0-13,-1 0 36,1 1 21,0 0 0,-1 0 77,0 0-94,0 0 104,0 1-37,0 0-18,0 0-20,0 1-22,0-1-50,0 0 46,0 1-42,1-1-20,0 0-27,0 1-4,0-1 13,0 0-5,0-1-12,1 0-17,0 1 20,0-1-6,0 0-5,0 0-23,1 0-1,-1-1 38,1 0 1,0 0 6,0 0-18,1-1 11,-1 0-14,1 0 34,0 0-6,0 0 8,0 1-14,-1-1 78,1 0 15,-2 1 9,0 0-12,0 0 21,-1 0-10,0 1 76,-1 0 66,0 0-38,1 0 63,-1 1-70,-1 0-34,1 1-25,-1 0 4,1 0-158,-1 0 44,1 0-125,0 0 122,0-1-69,1 1 73,1-1-72,-1-1 46,1 1-37,0-1 13,0 0-42,1-1 8,0 0 32,0 0-19,0-1-19,1 0 22,0 0-25,1 0 58,-1-1 58,0 1-36,0 0 40,1 0-40,-2 0 80,1 1-11,-1 0 70,-1 0-79,0 0 43,-1 1-21,0 0 1,0 0 65,-1 1-34,0 0 27,0 1-26,0 0-40,-1 0-19,1 0 29,0 0-149,0 1 43,0-2-138,0 1 128,0-1-55,2 0 39,0 0-22,0-1 16,1 0-8,0 0 53,0 0-64,1-1 98,-1 0-59,0 0 51,1 0-61,-1 0 89,0 0 14,0 0 12,1 0 34,-1 0-93,1 0 45,-1 1-43,0 0 26,1 0-20,-2-1 18,1 1-19,-2 0 34,1 0-24,-1 0 23,0 1-33,0-1 2,0 1-3,-1-1-44,1 1 35,-1 0-36,1 0 47,1-1-72,-1 1-18,1-1-10,1 0 20,0 0 64,-1-1-2,1 1-9,1-2 0,-2 1 13,2-1-6,-1 0 6,1-1-66,0 1-15,0-1 1,1 1 15,-1-1 50,0 1-3,-1 0 7,0 1 54,-1 0 18,0 1 0,-1-1-22,-1 1 67,1 0-30,-1 1 115,0-1-99,0 2 76,0-1-54,-1 1 78,1 0-141,0-1 36,-1 1-73,1-1 51,0 1-68,1-1 3,-1-1-74,2 1 30,-1-1-10,1 0 35,0-1-15,1 1 41,-1-1-24,2-1 14,-1 1-28,0-1 20,0 1-20,1-1 19,-1 0 34,0 1-15,0 1 26,0-1-29,-1 1 44,0-1-32,0 1 33,0 0-33,0 0-3,0 0 4,-1 1-4,1-1 0,0 0 1,0 1 0,0-1 2,-1 1-4,0-1 7,0 1-6,0-1 49,0 1-37,-1-1 34,1 1 11,-1 0-38,1-1 42,0 1-45,1 0-50,0-1 40,0 1-36,1-1 44,0 0-66,0 0 48,1 0-54,-1-1 68,0 1-9,0-1 3,0 0-12,0 0 57,-1 0-1,-1 1 11,1 0 14,-1-1-128,1 1 78,0 0-81,-1 0-95,1 0 33,0 0-107,0 0 87,-1 0-28,1 1 33,-1-1-69,0 0 100,0 1 34,0-1 66,-1 0-40,0 1 345,1-1-146,0 0 246,-1 0-103,0 0-132,1 0 53,-1 0-74,1 0-13,1 0-30,-1 0 44,0 1-59,1-1 7,0 0-14,0 0-2,0 0 27,-1 0-6,1 0-4,0 0-27,0 1-135,-1-1 27,1 1-118,0 0-150,-1-1 83,0 2-63,1-1 154,-1 0 133,-1 1 0,1 0 0</inkml:trace>
  <inkml:trace contextRef="#ctx0" brushRef="#br0" timeOffset="15">434 514 9619,'0'-2'561,"0"2"-481,0 0-2,0 0-21,0-1 14,0 1-48,0 0 28,0-1-94,0 1 92,0-1-56,0 1 79,0-1-42,0 0 57,0 1 36,0-1-25,0 1 7,0-1 19,0 1-1,0-1 29,0 0 17,0 1-55,0-1 14,0 1-12,0 0 225,0-1-39,0 1 4,0 0-131,1 0-188,-1 0 9,0 0-5,0-1 25,0 1-23,1 0 67,-1 0-25,0-1 16,0 1 19,1 0-20,-1 0 108,0-1 142,0 1 69,0 0 87,0 0-192,0 0-67,0 0-165,0 1 23,1-1-20,-1 1 34,0 0-52,0 0 36,0 0-113,0 1 39,0-1-3,0 1 14,0 0-19,0 0 14,0 0-91,0 0 84,0 0-49,0 0 78,0 1-50,0-1 46,0 0 55,0 0-38,0 0 45,0 0-5,0 0-41,0 0 46,0 1-47,0-1-7,0 0 17,0 1-12,0 0-18,-1 0 13,1-1-16,0 1 28,0 0-41,0 0 27,0-1-37,0 1 44,0-1-43,0 1 31,0 0-39,0 0 41,0-1 33,0 2-24,0-2 28,0 1-36,0 0-1,0-1 3,0 1-5,0 0 2,0-1-1,0 1 4,0 0-53,0-1 37,0 1-41,0 0 54,0-1-27,-1 1 18,1 0-26,-1 0 25,1-1-3,0 1-4,0 0 17,0-1-13,0 1 13,0-1-13,0 0 2,0 0 1,0 0 0,0 0 3,0 1-17,0-2 15,0 2-15,0-1 17,0 0-57,-1 0 37,1 1-42,0-1 36,0 1 13,0-1-17,0 1 18,-1-1-7,1 1 3,0-1-5,0 0 38,0 1-27,-1-1 30,1 0-34,0 0 35,0 0-21,0 0 24,0 0-27,0-1 22,0 1-10,0-1 13,0 1-5,0-1-14,0 1 18,0-1-40,0 1 21,0-1-19,0 1 22,0 0-64,0-1 43,0 1-47,0 0 58,0-1-52,0 1 35,0 0-40,0 0 45,0 0 24,0-1-27,0 1 21,0 0 10,0-1-26,0 1 31,0 0 32,0 0-47,0-1 58,0 1-67,0 0 28,0-1-18,0 1 25,0-1-25,0 0-6,0 0 4,0 1-5,0-1 10,0 0-12,0 1 8,0-1-14,0 0 12,0 0-2,0 0 1,0 0 0,1 0 1,-1 0 0,0 1-1,0-1 47,0-1-34,1 1 38,-1 0-46,0 0 42,0 0-30,1 0 35,-1-1-41,0 2 38,0-2-26,1 1 31,-1 0-52,0 1 18,0-1-18,0 0-12,1 0 24,-1 1-26,0-1 32,0 0-37,0 1 25,0-1-30,1 0 32,-1 0-3,0 0-5,0 0 4,1 0 43,-1-1 15,1 1 2,-1-1-11,1 1-28,-1 0-9,1-1 16,0 1-37,-1-1 25,1 1-24,0 0 31,-1-1-45,1 1 33,0 0-35,-1-1 40,1 1-21,0 0 8,0 0-12,0-1 1,-1 1 5,1-1-11,0 1 10,0-1-6,0 1 9,0-1-7,0 1 1,0-1 3,0 0-4,0 0 7,0 1-13,0-1 9,0 0-10,-1 0 13,1 0 14,0 0-12,-1 0 12,1 1-16,0-1 21,-1 0-16,1 0 17,-1 1-3,1-1-11,-1 1 14,1-1-22,-1 1 7,1-1-4,-1 0 5,1 1-24,-1-1 18,1 0-20,-1 0 25,0 0-14,1 0 9,0 0-14,-1 0 31,1 0-15,-1-1 14,0 1-18,1 0 16,0-1-11,-1 0 12,1 0 4,-1 1-12,1-1 17,-1 0-19,0 1-8,1-1 6,-1 0-4,0 0 8,1 1-13,-1-1 8,0 0-12,0 0 15,1 0-12,-1 0 7,1 0-11,-1-1 35,0 1-20,0 0 19,1 0-16,-1-1-3,0 1 5,0-1-5,0 1 6,1-1-5,-1 1 9,0-1-9,0 1 44,0-1-32,0 1 34,1 0-41,-1 0-3,0-1 2,0 1-1,0 0 5,0 0-27,0-1 19,0 1-54,0-1 50,0 1-26,0-1 31,0 0-10,0 0 7,0 0-10,0 1 2,0-1-1,0 0-6,0 0 7,0 1-3,0-1 33,1 1-22,-1-1 24,0 1-27,0-1 1,0 0 1,0 0 0,0 0-13,0 0 9,0 1-9,0-1 6,0 0 5,1 1-5,-1-1 4,0 0 0,0 1-2,0-1 0,0 0-4,0 0 40,1 1-29,-1-1 31,0 0 23,0 0-41,0 1 48,0-1-38,0 0-8,0 0 11,1 0-10,-1 0-25,0 1 23,1-2-23,-1 1 28,0 0-42,0 0 29,0 0-31,0 0 35,0 1-18,1-1 7,-1 1-10,0-1 4,0 0-12,0 1 3,0-1-14,0 1 20,1 0-2,-1-1 6,0 0 1,0 1-1,0-1 0,0 0 0,0 0-56,1 0 41,-1 0-44,0 0 55,0 1-37,0-1 25,0 0-29,0-1 44,0 1-13,0 0 9,0-1 14,0 1-16,0 0 17,0-1-23,1 1 57,-1 0-41,0 0 49,0 0-60,1 0 33,-1 0-22,0-1 29,0 1-29,0 0-12,0 0 8,0 0-9,1-1 6,-1 1 8,0 0-9,0 0 7,0 0 20,0 0-18,0 0 17,0 1 34,0-2-37,0 2 42,0-2-53,1 1 23,-1 0-16,0 0 21,0 0-13,0 0-45,1-1-4,-1 1-13,0 0-49,0 0 24,1 0-12,-1 0-28,0 0 78,0 0-29,0 0 26,0 1 29,0-1-36,0 0 31,0 1-41,1 0 74,-1 0-51,0-1 54,0 1-55,0-1 19,0 1-5,0-1 11,0 0-35,0 1 14,0-2-15,1 2 7,-1-1 13,0 0-14,0 0 11,0 0 26,0 0-24,0 1 23,0-1-31,0 0 28,0 1-19,0 0 19,0 0-22,0-1 67,0 1-42,0 0 48,0 1-4,0-1 9,0 0 15,0 1-3,0-1-47,0 1 2,0-1-2,0 1-61,0-2 45,0 2-46,0-1 56,0 0-77,0 0 54,0-1-62,0 1 73,0 0-33,0-1 23,0 1-41,0 0 110,1 0-71,-1 0 71,0 0-51,0 1-13,0-1 21,0 1-23,0-1-23,0 0 18,0 1-14,0-1 25,0 1 7,0 0 43,-1 0-37,1 0 68,0 0-78,0 0 31,0 0-32,0 0 88,0 0-19,-1 0 38,1 0-43,0 1-42,0-1 1,0 0-2,-1 0 0,1 0 6,0 0 14,0 0-13,-1 1 85,1-1-3,0 0 10,-1 0-20,1 1-67,0-1 61,0 0-42,0 0 49,-1 0-56,1 0-14,0 0 11,0 0-2,-1 0 15,1 0-11,0 0 1,0 0-15,-1 0 84,0 0-44,1 0 47,0-1-27,-1 1-30,1 0 27,-1-1-30,0 1-15,1 0 18,-1 0-15,0 0 29,0 0-81,0 0 62,0 0-57,0-1-4,0 1-14,0 0-21,0 0 20,0-1 18,-1 1 34,1-1-47,-1 1 42,0-1-19,0 1 12,0 0-7,-1 0 71,0-1-50,1 2 53,-1-1-61,0 0 10,1 1 2,-1-1 3,1 0 8,0 1 53,0-1-30,1 0 36,-1 1-181,2-1 20,-1 0-839,1 0 514,0 0-542,0 0 110,2-1 188,0 1-318,1-1 401,-1-1-498,1 0 701,1 0-464,0 1 795,-1-1 0,1 0 0</inkml:trace>
  <inkml:trace contextRef="#ctx0" brushRef="#br0" timeOffset="16">626 508 9487,'-1'-1'570,"1"1"-382,0-1 29,0 1-10,0 0-4,0 0-25,0 0 13,0-1-1,0 1 3,0 0-23,0-1-16,0 1 12,0-1-39,0 1 2,0 0 12,0-1-6,0 1-32,0 0 824,0 0-653,0 0 649,0 0-891,0 1 60,0 1-58,0-1 91,0 0-112,0 0 33,0 0-104,0 1-9,0-1 30,0 0-48,0 0 13,1 1 41,-1-1-4,1 1 40,-1-1 20,0 1-25,1 0 21,-1-1-15,0 2 26,1-1-18,-1 1 20,0-1-18,0 1-13,0 0 13,0 0-14,1-1-22,-1 1-10,0 0-2,0 0 10,0 0-36,1 0 49,-1-1-63,0 1 49,0 0 5,0 0-10,1 0 9,-1 1 61,0-1-49,0 0 45,0 0-52,0 0 41,0 0 17,0 0 2,0 0 11,0 0-43,0-1 10,0 1 2,0 0 23,0 0-12,0-1 16,0 1-50,0-1 11,0 0-11,0 1 18,0-1-41,0 0 28,0 1-35,0-1 42,0 1-76,0-1 54,0 1-62,0-1 52,0 1 8,0 0-12,0-1 11,0 1-16,0 0 4,0-1-9,0 1-30,0-1 38,0 1-39,0 0 47,0-1-21,0 1 15,0-1-19,0 1 19,0 0 24,-1-1-17,1 1 20,0 0 14,0-1-31,0 1 32,-1 0-51,1-1 11,0 0-7,0 0 14,0 0-15,0 1 11,0-2-10,0 2 15,0-2 22,0 2-17,0-1 12,0 0-17,-1 0 20,1 1-14,0-1 14,0 0 3,-1 1-19,1-1 22,0 0-24,0 0 12,0-1-6,0 1 11,0 0-42,0-1 27,0 1-28,0-1 31,0 1 2,0-1-4,0 1 2,0 0-6,0-1 36,-1 1-27,1 0 28,0 0 7,0 0-29,0-1 33,0 0-36,0 1 2,0-1 0,0 0 4,0 0-29,0 0 24,0-1-24,0 1 28,0 0-18,0-1 11,1 1-13,-1 0 11,0 0 1,0 0-4,0 0 2,0 0 17,0 1-10,0-1 10,0 0-16,0 0 7,0 0-3,0 0 7,0 0-24,0 1 14,0-2-14,0 1 18,0 0-27,0 0 19,0 0-23,0 0 27,0-1-13,0 1 8,0-1-8,0 0-9,0 1 11,0-1-13,1 1 11,-1-1 22,0 0-17,0 0 17,0 1 20,0-1-27,0 0 32,0 1-39,0-1 45,0 0-31,0 1 36,0-1-43,0 0 65,0 0-46,0 1 53,1-1-61,-1 0-1,0 1 2,0-1-2,0 1-12,0-1 18,1 0-16,-1 1-16,0-1 23,0 1-30,1-1 34,-1 0-29,0 0 21,1 0-25,-1 0 28,1 0 26,-1 1-20,0-1 19,1 0-28,-1 0 46,0 0-32,0 0 40,1 0-56,-1 0 13,1 0-9,0 0 6,-1 0 3,0 0-1,1 0 2,-1 0-33,1 0 24,-1 0-28,1 0 31,0 0-46,-1 0-22,0 1 5,1-1-6,-1 0 41,1 0-4,-1 0 17,1 1-5,-1-1 15,1 0-19,-1 0 40,0 0-29,1 0 31,-1 0-35,1 0 8,-1 0 0,1 0 2,0 0 7,-1 0-21,1-1 20,0 1-20,-1 0 13,1 0-2,-1 0 0,1 0 73,0 0-53,-1 0 57,1 0-72,0 0 59,-1 0-40,1 0 44,-1 0-49,1 0-28,-1 0 26,1 0-23,-1 0 33,1-1-30,0 1 26,0 0-24,-1-1 29,1 1-44,0 0-12,-1 0-5,1-1-42,-1 1 63,0 0-32,1 0 21,0-1 17,-1 1-11,0 0 7,1 0 51,-1 0-38,0 0 40,1-1-47,-1 1 37,0 0-25,1-1 33,-1 1-38,1-1 7,-1 1-5,1-1 9,-1 0-33,0 1 28,1-1-28,-1 0 15,0 0 7,0 1-12,1-1 14,-1 0 31,1 0-24,-1 1 21,0-1-30,0 0 13,1 1-9,-1 0 17,0 0-48,0-1 28,0 1-27,0 0 34,1-1-15,-1 1 12,0-1-13,0 0 24,1 0-11,-1 0 6,0 0-10,0 0 58,0-1 14,1 1 5,-1 0-15,1 0 9,-1 0-43,0 0 60,0-1-113,0 2 50,1-1-48,-1 0 59,0 1-80,0-1 62,0 0-66,0 1 43,1-1 8,-1 0-17,0 1 22,0-2-15,0 1 4,0 0-12,0 0 1,0 0 78,1 0 13,-1 0 9,0 0 64,0 0-118,0 0 68,0 0-75,0 0-20,0-1 15,0 1-11,0 0-28,0 0 45,1-1-47,-1 1 55,0-1-17,0 1 7,0-1-13,1 0 0,-1 1 1,0-1-10,0 0 6,1 1-31,-1-1 28,0 0-28,1 0 5,-1 0 21,1 0-22,-1 0 29,1-1-27,-1 1 17,0 0-19,1-1 21,-1 1 30,0 0-25,1 0 25,-1 0-35,1 1 20,-1-1-12,0 0 15,0 0-21,1 0 5,-1 0-2,0 0 3,1 0-13,-1 0 10,0 0-13,1 0-3,-1 0 14,0 0-18,0-1 22,0 1-42,1 0 29,-1-1-35,0 1 40,1-1-2,-1 1 2,0-1-2,0 0-1,0 0 6,0 1-5,1-1 7,-1 0-5,0 1-2,0-1 3,0 0 7,1 1-7,-1 0 9,0 0-10,0-1 20,1 2-14,-1-1 15,0 0-19,1-1 13,-1 1-9,0 0 11,1 0-47,-1-1 27,1 1-27,-1-1 34,2 0-23,-2 0 15,1 0-17,-1 0 17,1 0 3,-1 0-7,1 0 5,-1-1-25,1 2 18,0-2-22,-1 1 24,0 0-47,1 1 32,-1-1-31,0 0-10,0 1 38,0-1-39,0 1 64,1 0-17,-1 0 13,0 1-22,0-1 31,0 0-23,0 1 22,0-1-27,0 1 24,0 0-14,0 0 17,0 0-15,0-1 59,0 1-33,0 0 39,0-1-34,0 1-19,0-1 22,0 1-2,-1-1-9,1 1 11,0 0-15,0-1 12,0 1-7,0 0 9,0 0-12,-1 0 9,1 0-7,0 0 8,0 0-19,0 0 8,0 0-6,0 0 9,0 0-18,0 0 11,0 0-13,0 0-32,0 1 35,0-1-39,0 0 45,0 0-44,0 0-16,0 0-7,0 1 13,0-1 45,0 0-4,0 0 7,0 0-18,0 0 77,0 1 15,0-1 7,0 1 41,0-1-103,0 1 42,0 0 6,0-1 9,0 1 22,-1 0-23,1 0-33,0 0 4,0 0-3,0-1 48,-1 1-38,1 0 29,0 0-37,0 0 8,0 0-7,-1 0 1,1 0-44,0-1 26,-1 1-27,1 0 6,0 0 24,-1 0-27,1 0 33,0 0-67,-1 0 47,1 0-50,-1 0 62,1 0 19,0 0-16,-1 0 4,1 0-16,0 0 34,-1 0-22,1 1 30,-1-1-19,1 0-12,0 0 16,-1 0-8,1 0-35,0 0 31,-1 0-31,1 0 15,0 0 8,-1 1-7,1-1 7,0 0-35,-1 0 22,0 0-36,0 0 44,1 0 57,-1 0-43,0 0 47,0 0-6,0 0 15,0 0 12,0 0-13,0 0-61,0 0 7,0 0-4,0 0-28,-1 0 3,1 0-12,0 0 18,-1 0-13,1 0 29,0-1-32,0 1 29,-1 0-13,1 0-7,-1-1-2,0 0 78,1 1-42,-1-1 51,1 0 0,0 1 21,-1-1 4,1 0-4,0 1-128,-1-1 62,1 1-56,0 0 75,0-1-197,0 1 49,0 0-125,0 0 92,1 0-337,0 0-555,0 0-87,1 0-167,0 0-165,2 1 930,-1-1-396,2 2 897,-1 0 0,1 0 0</inkml:trace>
  <inkml:trace contextRef="#ctx0" brushRef="#br0" timeOffset="17">653 827 10562,'-1'-1'805,"1"0"-458,1 0-11,-1 0-59,0 0 30,1 1-109,-1-1 54,1 0-52,-1 1 11,0-1 302,0 1-332,1 0 272,-1 1-354,-1 0 32,1 1-69,0 1 66,-1 0-62,0 0-28,1 1 12,-1 1-101,1 0 111,-1 1-54,1 0 33,-1 1-37,1 0 22,-1 1 8,1 0 38,0-1-27,-1 1 21,1-1-55,0 1-7,0-1-8,0-1-154,0 0 82,-1 0-108,1-1 86,0 0-121,0 0 40,0-1-87,-1 0-100,1-1 90,0 1-110,0-2 98,0 0-410,0 0 450,0-1-327,0 0 577,-1 0 0,0 0 0</inkml:trace>
  <inkml:trace contextRef="#ctx0" brushRef="#br0" timeOffset="18">467 834 9216,'0'-1'446,"0"0"-281,0 1 13,-1 0 30,1-1-6,0 1-1,0-1 25,0 1-23,0-1 542,0 1-394,0 0 312,0 1-482,-1 0-15,1 0-29,0 2 15,0 0-21,0 0 74,0 2 4,0 1 10,0 1-28,-1 1 4,1 1-47,-1 1 62,1 1-162,0-1 33,0-1-91,-1 1-83,1-2 50,0 0-61,1 0 80,-1-2-189,0-1 57,1 0-158,-1 0 174,1-1-299,-1 0 130,0-1-256,0 0 247,0-1-324,0 0 169,0-1-68,0 0 275,1 0 266,-1 0 0,1-1 0</inkml:trace>
  <inkml:trace contextRef="#ctx0" brushRef="#br0" timeOffset="19">647 989 9288,'-1'0'906,"0"-1"-552,0 1 9,0 1-65,0-1 50,1 0-63,-2 0 16,1 1-77,0 0-7,0-1-26,0 1-45,0 0 45,0-1-45,-1 1 27,1-1 19,-1 1-13,0-1 52,0 0-84,-1 1 61,1-1-73,0 0 54,-1 1-48,0-1 34,0 0-150,-1 0 20,1 1-94,-1-1 105,0 0-176,-1 0 93,0 0-113,-1 1 89,0-1 161,0 0-9,0 0 52,-1 1 22,-1-1-36,1 0 3,-2 1 15,1 0-80,-1 0 38,0-1-38,1 0-46,-1 1-29,-1-1 24,1 0-2,0 0 9,0 0 34,-2 0-51,2-1 63,-1 1-45,-1-1 21,1 0-55,-1 0 95,1 1 3,-1-1 14,0 1-11,0-1 27,0 1-45,0 0 56,0 0-1,-1 0-51,1 0 61,0 0-64,0 0-85,-1 0 13,1 0-71,0 0 82,0 0-56,0 0 84,1 0-73,0 0 131,0-1-55,0 1 51,0-1-66,1 1 19,0-1-20,-1 1 20,1 0-53,0-1 16,0 1-17,0 0 26,1 0 126,0 0-26,0 0 118,1 0-116,0 0 0,0 0-63,1 0 3,0 0-12,0 0 26,1 0-21,0 0 22,1 0-58,0 0-12,1 0-3,0 0-3,0 0 51,2 0-9,-1 0-16,1 0-26,0 0-49,1 0 34,0-1-16,0 1-173,0-1 30,1 0-145,0 0 52,0 0-29,0 1-15,0-1-4,1 0-116,-1 0 111,0 1-134,-1 0-572,1-1 252,1 1-411,-1 0 681,0 0 248,1 0 245,0-1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44:32.6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363 2949 24575,'76'-15'0,"-45"11"0,-12 4 0,5 0 0,-1 0 0,8 0 0,-3 0 0,4 0 0,-2 0 0,0 0 0,-1 0 0,1 0 0,-6-1 0,3-1 0,-10-4 0,3 1 0,-9-3 0,5 2 0,-7-3 0,9 1 0,-11-2 0,6 0 0</inkml:trace>
  <inkml:trace contextRef="#ctx0" brushRef="#br0" timeOffset="1">803 2544 24575,'-85'52'0,"49"-27"0,2 0 0,1 4 0,-1 5 0,-1 1 0,3-1 0,-1-2 0,4-3 0,4-7 0,2-3 0,8-8 0,2-1 0,3-7 0,7 0 0,6-7 0,10-3 0,6-4 0</inkml:trace>
  <inkml:trace contextRef="#ctx0" brushRef="#br0" timeOffset="2">811 2597 24575,'17'5'0,"4"-4"0,5-1 0,5 0 0,0 0 0,-2 0 0,2 0 0,-2 0 0,-1 0 0,1 0 0,-1-1 0,-3 0 0,-2-1 0,-5 1 0,-4 0 0,-6 0 0,-3 0 0,-5-1 0,-5 4 0,-2 2 0,-7 2 0,0 6 0,-8-1 0,-1 7 0,-6 1 0,1 7 0,-1 1 0,0 3 0,-4-1 0,4 0 0,-2-7 0,7-3 0,2-6 0,7-3 0,5-3 0,5-3 0,7 1 0,7 0 0,4 2 0</inkml:trace>
  <inkml:trace contextRef="#ctx0" brushRef="#br0" timeOffset="3">1105 2937 24575,'84'-11'0,"-55"9"0,-9 2 0,-1 0 0,4 0 0,0 0 0,3 0 0,2 0 0,2 0 0,2 0 0,-1 0 0,-1 0 0,-2-2 0,3-3 0,2-6 0,2-4 0</inkml:trace>
  <inkml:trace contextRef="#ctx0" brushRef="#br0" timeOffset="4">1362 2623 24575,'-23'35'0,"1"-9"0,-2 4 0,-4 3 0,-2 0 0,1-3 0,0-1 0,4-7 0,5-3 0,7-8 0,5-1 0,10-8 0,8 0 0,6-3 0</inkml:trace>
  <inkml:trace contextRef="#ctx0" brushRef="#br0" timeOffset="5">1397 2597 24575,'56'0'0,"-30"0"0,1 0 0,-1 0 0,2 0 0,-2 0 0,3 0 0,1 0 0,2 0 0,-1 0 0,0 0 0,-7 0 0,-6 0 0,-10 3 0,-4 4 0,-12 7 0,-9 6 0,-7 7 0,-4 4 0,-5 4 0,0-1 0,-2-2 0,10-4 0,-3-8 0,13-3 0,0-7 0,9 0 0,2-1 0,5 4 0,6 4 0</inkml:trace>
  <inkml:trace contextRef="#ctx0" brushRef="#br0" timeOffset="6">2144 2597 24575,'-56'60'0,"26"-28"0,5 0 0,-2-1 0,1 2 0,2-8 0,0 1 0,3-6 0,3-3 0,3-4 0,7-1 0,0-6 0,6 2 0,1-3 0,8 3 0,6 0 0,9 2 0</inkml:trace>
  <inkml:trace contextRef="#ctx0" brushRef="#br0" timeOffset="7">1921 2911 24575,'47'-17'0,"-24"14"0,-2 3 0,5 0 0,6 0 0,3 0 0,4 0 0,-3 0 0,4 0 0,-5 0 0,-2 0 0,-2 0 0,-7 0 0,-4 0 0,-4 2 0,-4 3 0,0 1 0</inkml:trace>
  <inkml:trace contextRef="#ctx0" brushRef="#br0" timeOffset="8">2159 2557 24575,'97'-10'0,"-52"7"0,-7 3 0,4 0 0,1 0 0,0 0 0,0 0 0,-8 0 0,-2 0 0,-11 0 0,-4 1 0,-9 3 0,-5 2 0,-5 4 0,-3 0 0,-1 1 0,0-5 0,3 4 0,-1-2 0,1 3 0,-7 3 0,-2 6 0,-13 6 0,-2 4 0,-7 5 0,2-2 0,0 2 0,7-8 0,3-1 0,4-7 0,6-2 0,3-5 0,3 4 0,3-2 0,1 4 0</inkml:trace>
  <inkml:trace contextRef="#ctx0" brushRef="#br0" timeOffset="9">2949 2590 24575,'-54'36'0,"22"-5"0,3 5 0,-4 6 0,3-3 0,4-3 0,2-4 0,7-7 0,0 0 0,6-8 0,-2 0 0,6-7 0,0 2 0,6-4 0,6 2 0,4 0 0</inkml:trace>
  <inkml:trace contextRef="#ctx0" brushRef="#br0" timeOffset="10">2676 2904 24575,'70'0'0,"-36"0"0,-4 0 0,6 1 0,3 0 0,3 2 0,1-3 0,-4 2 0,-2-1 0,-10 1 0,-6 1 0,-6 2 0,-3 0 0,1 3 0,4 0 0</inkml:trace>
  <inkml:trace contextRef="#ctx0" brushRef="#br0" timeOffset="11">2955 2603 24575</inkml:trace>
  <inkml:trace contextRef="#ctx0" brushRef="#br0" timeOffset="12">3018 2531 24575,'68'0'0,"-31"0"0,2 1 0,3 1 0,1 2 0,0-1 0,-4 0 0,-1-1 0,-9 1 0,-3-2 0,-12 0 0,-5 0 0,-4 4 0,-5 3 0,-6 6 0,-2 5 0,-10 4 0,-4 3 0,-9 5 0,-1 1 0,-5 3 0,-1-2 0,5 0 0,1-3 0,19-3 0,-8-2 0,16 1 0,-12-2 0</inkml:trace>
  <inkml:trace contextRef="#ctx0" brushRef="#br0" timeOffset="13">335 3146 24575,'-4'-24'0,"-9"29"0,-12 15 0,-2 1 0,0 1 0,0-2 0,3 1 0,-1-2 0,2 0 0,-2-2 0,2-1 0,-1-3 0,7-1 0,-3-2 0,6 3 0,-3-1 0</inkml:trace>
  <inkml:trace contextRef="#ctx0" brushRef="#br0" timeOffset="14">15 3414 24575,'92'-10'0,"-57"7"0,-8 6 0,-2-2 0,1 8 0,-2-3 0,-2 7 0,-2-4 0,-2 1 0,0-2 0,-6-3 0,0 0 0,-1-2 0</inkml:trace>
  <inkml:trace contextRef="#ctx0" brushRef="#br0" timeOffset="15">294 3100 24575,'75'0'0,"-38"1"0,-7 1 0,4 3 0,-2 0 0,-1 0 0,-4 1 0,-5-2 0,-5 2 0,-2-1 0,-5 2 0,-3-1 0,-3 1 0,-3 0 0,-2 0 0,-6 2 0,-6 3 0,-9 4 0,-7 5 0,-5 3 0,-3 1 0,-2 0 0,4-1 0,2-3 0,9-2 0,6-5 0,8-4 0,7-4 0,15-8 0,9-5 0,13-9 0</inkml:trace>
  <inkml:trace contextRef="#ctx0" brushRef="#br0" timeOffset="16">937 3133 24575,'11'48'0,"-22"-23"0,-10 0 0,-3 0 0,-5 0 0,4-3 0,-4 3 0,6-5 0,3 2 0,6-8 0,6-1 0,2-5 0,12-8 0,5-5 0,10-8 0</inkml:trace>
  <inkml:trace contextRef="#ctx0" brushRef="#br0" timeOffset="17">776 3387 24575,'25'-15'0,"-7"11"0,2 4 0,2 0 0,-1 0 0,3 0 0,-1 0 0,2 0 0,1 0 0,1 0 0,3 0 0,3 0 0,2 0 0,-5 0 0,-2 0 0,-7 0 0,-6 0 0,1 0 0,-5 0 0,7 0 0</inkml:trace>
  <inkml:trace contextRef="#ctx0" brushRef="#br0" timeOffset="18">979 3067 24575,'95'16'0,"-46"-12"0,2-4 0,-4 3 0,3 0 0,-8 4 0</inkml:trace>
  <inkml:trace contextRef="#ctx0" brushRef="#br0" timeOffset="19">1439 3113 24575,'-47'65'0,"26"-32"0,0-6 0,1 2 0,3-4 0,2-5 0,2-3 0,9-8 0,0-2 0,6-3 0</inkml:trace>
  <inkml:trace contextRef="#ctx0" brushRef="#br0" timeOffset="20">1830 3080 24575,'-75'79'0,"53"-54"0,0-3 0,0 6 0,1-4 0,-2 2 0,4-3 0,3-2 0,2-5 0,6-3 0,2-5 0,5-2 0,6-4 0,2-1 0,1-2 0,3-1 0,-2-1 0,-1-2 0,3 3 0,-3-2 0,3 4 0,1-2 0,2 2 0,5 0 0,2 0 0,8 0 0,0 0 0,4 0 0,0 0 0,-1 0 0,-1 0 0,-1 0 0,-4 0 0,-3 0 0,-3 0 0,-1 0 0,-6 0 0,-2 2 0,-7-1 0,-1 4 0,-3 0 0,2 6 0,-1 1 0,3 4 0</inkml:trace>
  <inkml:trace contextRef="#ctx0" brushRef="#br0" timeOffset="21">1879 3009 24575,'89'-21'0,"-52"15"0,-1 6 0,3 0 0,6 0 0,2 0 0,-2 0 0,-5 0 0,-6 0 0,-9 0 0,-11 3 0,-9 1 0,-12 8 0,-5 3 0,-7 9 0,0 6 0,1 2 0,-3 3 0,8-1 0,-4-3 0,6-1 0,-5-8 0,2 1 0,-1-10 0,-2 4 0,-2-8 0,-1 4 0,4-2 0,-1 1 0,3 3 0,2 4 0,0 2 0</inkml:trace>
  <inkml:trace contextRef="#ctx0" brushRef="#br0" timeOffset="22">2598 3152 24575,'-8'46'0,"-8"-18"0,-6 9 0,-7-3 0,3 1 0,1-5 0,6-2 0,7-6 0,4-5 0,13-13 0,7-8 0,11-11 0</inkml:trace>
  <inkml:trace contextRef="#ctx0" brushRef="#br0" timeOffset="23">2536 3139 24575,'81'-10'0,"-39"7"0,3 3 0,2 0 0,5 0 0,4 0 0,-1 0 0,1 0 0,-8 0 0,-4 0 0,-13 0 0,-8 0 0,-9 0 0,-5 1 0,-6 1 0,-1 3 0,-2 0 0,0 2 0,0-1 0,0 1 0,0 0 0,1-1 0,-1 1 0,3-2 0,-3 1 0,3-1 0,-3 3 0,0 2 0,0 3 0,0 3 0,0 2 0,-3 4 0,0 1 0,-3 3 0,-2 1 0,-3 4 0,2-1 0,-2 0 0,2-6 0,-1-4 0,0-6 0,1-4 0,1-3 0,0-3 0,0-2 0,0-1 0,-1-1 0,-4 0 0,-5 0 0,-7 0 0,-8 0 0,-7 0 0,-6 0 0,2 0 0,-9 0-220,0-1 165,-5-1-165,-1-2 220,8 0 0,9-2 0,13 2 0,20-4 0,12-2 0,12-3 0</inkml:trace>
  <inkml:trace contextRef="#ctx0" brushRef="#br0" timeOffset="24">2012 922 24575,'7'6'0,"-7"1"0,-3 7 0,0-6 0,3-1 0,3-10 0,0-1 0,0-10 0,-1 3 0,0-2 0,2 7 0,-1 5 0,8 10 0,-1 5 0</inkml:trace>
  <inkml:trace contextRef="#ctx0" brushRef="#br0" timeOffset="25">2396 935 24575,'-50'5'0,"37"2"0,14 3 0,1-4 0,4-2 0,-1-4 0,3-5 0,-3-2 0,0-6 0,-4 2 0,-1 0 0,0 6 0,-4 6 0,2 3 0,-6 15 0,1 0 0,-5 10 0</inkml:trace>
  <inkml:trace contextRef="#ctx0" brushRef="#br0" timeOffset="26">2061 1125 24575,'-28'33'0,"23"-21"0,9 2 0,6-6 0,5 3 0,5-6 0,0 2 0,5-3 0,-5-2 0,0 0 0,-6-2 0,1 0 0,-3 0 0,5 0 0,9-4 0,13-2 0,9-4 0</inkml:trace>
  <inkml:trace contextRef="#ctx0" brushRef="#br0" timeOffset="27">2173 503 24575,'-60'-95'0,"46"58"0,4-3 0,1-6 0,-2-7 0,2 0 0,-2 1 0,5 10 0,-2 22 0,4 17 0,-1 19 0</inkml:trace>
  <inkml:trace contextRef="#ctx0" brushRef="#br0" timeOffset="28">1901 536 24575,'-70'-96'0,"48"64"0,-3-1 0,3 1 0,-4 0 0,3 5 0,2 6 0,5 4 0,2 11 0,9 4 0,-1 6 0,3 2 0</inkml:trace>
  <inkml:trace contextRef="#ctx0" brushRef="#br0" timeOffset="29">1676 1360 24575,'-123'5'0,"76"-3"0,-2 1 0,-3 4 0,-2 1 0,7 7 0,-3-2 0,1 4 0,-3-2 0</inkml:trace>
  <inkml:trace contextRef="#ctx0" brushRef="#br0" timeOffset="30">1537 1092 24575,'-121'-32'0,"82"23"0,3 1 0,-2 2 0,5 0 0,4 3 0,3 0 0,-1 2 0,-2-3 0</inkml:trace>
  <inkml:trace contextRef="#ctx0" brushRef="#br0" timeOffset="31">1956 1471 24575,'-97'58'0,"63"-33"0,0 6 0,-4 8 0,4 4 0,0 1 0,9-4 0,-3-5 0,20-6 0,-3-4 0,12-1 0</inkml:trace>
  <inkml:trace contextRef="#ctx0" brushRef="#br0" timeOffset="32">1586 791 24575,'-128'-87'0,"94"64"0,4 1 0,5 7 0,1 0 0,6 4 0,1 4 0,6 1 0,-2 4 0,4 1 0,-3 1 0</inkml:trace>
  <inkml:trace contextRef="#ctx0" brushRef="#br0" timeOffset="33">2102 706 24575,'-78'1'0,"46"3"0,14 3 0,-2 4 0,-1 5 0,0-2 0,0 5 0,-3-4 0,7 4 0,-7-1 0,10 3 0,-5 1 0,7 2 0,-2 3 0,2 0 0,3 5 0,-2-1 0,5 4 0,-1-7 0,5 3 0,1-7 0,1 2 0,0-3 0,0-2 0,1 0 0,3-2 0,5 0 0,7-1 0,0-3 0,8 2 0,-3-5 0,8 6 0,-7-6 0,6 4 0,-5-4 0,3 2 0,2-2 0,0-3 0,1 0 0,2-2 0,0-2 0,1 0 0,4-3 0,0-1 0,1-1 0,-1 0 0,0-3 0,-1 0 0,-2-5 0,-1-1 0,-4-1 0,-2 0 0,-3-2 0,1 0 0,-1-5 0,1 1 0,0-3 0,1 1 0,-3-1 0,-1 1 0,-7 2 0,-1-2 0,-4 3 0,-3-3 0,0 1 0,-2-4 0,-3-2 0,2-3 0,-3 1 0,2-1 0,-2 4 0,0 5 0,0 1 0,0 5 0,0-2 0,0 2 0,-2 1 0,1-2 0,-4 1 0,0 1 0,-4-1 0,0 0 0,-2 1 0,-3-3 0,-3 0 0,-1-1 0,-4-3 0,1 3 0,-2-4 0,1 2 0,5-3 0,-6-1 0,12 1 0,-7-2 0,8 6 0,-5-2 0,-1 7 0,0 2 0,-7-1 0,2 6 0,-5-3 0,1 6 0,-5-2 0,3 2 0,-3 2 0,5 4 0,0 1 0,2 14 0,3 0 0,-1 8 0</inkml:trace>
  <inkml:trace contextRef="#ctx0" brushRef="#br0" timeOffset="34">2208 1589 24575,'-22'85'0,"15"-45"0,7 0 0,0-4 0,0-2 0,0-6 0,1-4 0,6-4 0,5-2 0,4-2 0</inkml:trace>
  <inkml:trace contextRef="#ctx0" brushRef="#br0" timeOffset="35">2584 1543 24575,'24'68'0,"-14"-36"0,3-6 0,-1 4 0,2-2 0,2 1 0,-5-4 0,8 1 0,-4-2 0,5 3 0</inkml:trace>
  <inkml:trace contextRef="#ctx0" brushRef="#br0" timeOffset="36">2823 1439 24575,'74'19'0,"-37"-10"0,-3-2 0,-3-3 0,-8 4 0,5-1 0,-5 4 0,5 2 0</inkml:trace>
  <inkml:trace contextRef="#ctx0" brushRef="#br0" timeOffset="37">2676 275 24575,'66'-107'0,"-47"72"0,-8 1 0,1 2 0,-7 5 0,-1 5 0,-2 4 0</inkml:trace>
  <inkml:trace contextRef="#ctx0" brushRef="#br0" timeOffset="38">2795 582 24575,'98'-65'0,"-58"32"0,-8 8 0,-2-12 0,-2 2 0,-1-12 0,-2 8 0,-8-3 0,-1 8 0,-10 6 0,3 1 0</inkml:trace>
  <inkml:trace contextRef="#ctx0" brushRef="#br0" timeOffset="39">3066 1125 24575,'94'-44'0,"-56"34"0,3-1 0,4 5 0,2-2 0,-8 3 0,-1-4 0,-4 2 0,2-4 0</inkml:trace>
  <inkml:trace contextRef="#ctx0" brushRef="#br0" timeOffset="40">2997 837 24575,'90'-95'0,"-57"65"0,-5 2 0,10 1 0,-3 3 0,5-1 0,-4 5 0,-4 2 0,-1 3 0,-11 0 0,2-2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18:33.034"/>
    </inkml:context>
    <inkml:brush xml:id="br0">
      <inkml:brushProperty name="width" value="0.075" units="cm"/>
      <inkml:brushProperty name="height" value="0.075" units="cm"/>
      <inkml:brushProperty name="color" value="#E71225"/>
    </inkml:brush>
    <inkml:brush xml:id="br1">
      <inkml:brushProperty name="width" value="0.075" units="cm"/>
      <inkml:brushProperty name="height" value="0.075" units="cm"/>
      <inkml:brushProperty name="color" value="#008C3A"/>
    </inkml:brush>
    <inkml:context xml:id="ctx1">
      <inkml:inkSource xml:id="inkSrc11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8:18:33.045"/>
    </inkml:context>
    <inkml:brush xml:id="br2">
      <inkml:brushProperty name="width" value="0.03333" units="cm"/>
      <inkml:brushProperty name="height" value="0.3" units="cm"/>
      <inkml:brushProperty name="color" value="#E6E6E6"/>
      <inkml:brushProperty name="transparency" value="127"/>
      <inkml:brushProperty name="tip" value="rectangle"/>
      <inkml:brushProperty name="ignorePressure" value="1"/>
    </inkml:brush>
    <inkml:brush xml:id="br3">
      <inkml:brushProperty name="width" value="0.05" units="cm"/>
      <inkml:brushProperty name="height" value="0.3" units="cm"/>
      <inkml:brushProperty name="color" value="#E6E6E6"/>
      <inkml:brushProperty name="transparency" value="127"/>
      <inkml:brushProperty name="tip" value="rectangle"/>
      <inkml:brushProperty name="ignorePressure" value="1"/>
    </inkml:brush>
    <inkml:brush xml:id="br4">
      <inkml:brushProperty name="width" value="0.0375" units="cm"/>
      <inkml:brushProperty name="height" value="0.0375" units="cm"/>
    </inkml:brush>
  </inkml:definitions>
  <inkml:trace contextRef="#ctx0" brushRef="#br0">6091 34 9916,'9'-4'1319,"-4"2"-1091,2 0-32,2-1-79,3 1-54,4-1 1,2 0 27,4 0-159,1 1 61,3-1-148,0 2 112,7-1 43,-1 1 0,5-1 0</inkml:trace>
  <inkml:trace contextRef="#ctx0" brushRef="#br0" timeOffset="1">5443 37 9435,'-8'0'714,"4"0"-517,2 0 131,0-1-74,0 0 223,1 0-214,0 0 48,1 0-261,2-1 13,3 1-72,2 0 80,2-1-222,3 1 104,3-1-133,2 1-59,3 0 133,2-1-151,4 1 150,1 1 43,4-1 45,2 0 19,3-1 0,1 0 0</inkml:trace>
  <inkml:trace contextRef="#ctx0" brushRef="#br0" timeOffset="2">3782 64 9502,'-8'0'142,"4"0"45,3 0 25,-1 0-15,1-1-13,0 0-10,0 0 26,1 0-12,0-1 2,0 1-48,0 0-8,1-1 23,0 1-92,1-1-6,2 1-16,1 0-41,1-1 56,2 1 13,0-1 4,2 1-169,1 0 35,3-1-179,3 1 117,2 0-192,5-1 76,1 2-152,5-2 185,0 1 98,6 0 57,1-1 49,3-2 0,1-2 0</inkml:trace>
  <inkml:trace contextRef="#ctx0" brushRef="#br0" timeOffset="3">4623 53 9895,'-2'-5'1476,"1"3"-1341,2 1 361,1 1-525,3-1 96,2 1-195,4 0 88,1 0-164,4 0-122,2 0 92,3-1-129,3 1 144,3-2-163,4 1 57,4 0-21,4-1 160,5-1 186,2-1 0,2-1 0</inkml:trace>
  <inkml:trace contextRef="#ctx0" brushRef="#br0" timeOffset="4">3083 89 8859,'1'-8'2281,"1"5"-1911,0 0-86,2 1-190,0 0 12,2 0-122,0 0-97,1 1 51,1 0-71,3 0 100,1 1-251,4 0 86,1 0-172,5 0 167,1 0-75,3 0-1,1 0 17,4 0 98,0 0 164,2-1 0,0 0 0</inkml:trace>
  <inkml:trace contextRef="#ctx0" brushRef="#br0" timeOffset="5">1829 107 9502,'-9'0'99,"6"0"-2,1 0 385,0 0-281,3 0 249,0 0-383,4 0-41,-1 0 16,1 0-19,-2 0-33,1 0 18,1 0-82,0 0 84,2 0-131,1 0 72,2 0-101,1 0-100,3 0 67,2 0-94,3 0 104,2 0-180,1-1 231,2 0-162,3-2 284,0-1 0,2-2 0</inkml:trace>
  <inkml:trace contextRef="#ctx0" brushRef="#br0" timeOffset="6">2382 112 8930,'-6'0'1507,"5"-1"-756,1 1-619,1-1-72,3-1 14,1 1 3,1 0-33,2 0 9,0 1-89,1 0 96,1 0-205,2-1 88,0 1-167,2 0-132,2-1 93,3 1-127,4 0-7,2 0 263,4-1-92,3-1 226,2 0 0,3-3 0</inkml:trace>
  <inkml:trace contextRef="#ctx0" brushRef="#br0" timeOffset="7">1244 124 9502,'3'-7'634,"-1"5"-522,0 0 19,1 1-129,0-1 25,1 1-104,0 0 105,2 1-177,0-1 85,4 1-133,1 0 23,3 0-29,3 0-12,1-1 42,4 0 97,2-1 76,2-1 0,1-1 0</inkml:trace>
  <inkml:trace contextRef="#ctx0" brushRef="#br0" timeOffset="8">616 155 10713,'4'-5'712,"-3"3"-569,1 1 50,-1 0-58,0 0-34,0 0-26,1 1-1,1-1 13,0 1-46,1-1 15,1 1-83,1 0-150,2 0 47,3 0-102,3 0 125,4 0-276,2 0 84,5 0-204,2 0 281,5 0 121,1-2 101,2-1 0,2-1 0</inkml:trace>
  <inkml:trace contextRef="#ctx0" brushRef="#br0" timeOffset="9">1 176 8908,'1'-5'2159,"-1"3"-1146,2 2-100,-1-1-978,3 1 84,-1 0-113,2 0 82,-1 0-16,2 0 6,0 0 28,3 0-162,0 0 90,3 0-115,3 0 76,1 0-187,2 0 66,2 0-141,0 0 127,1 0-264,2 0 94,0 0-36,1 0 225,2-1 221,1 1 0,2-1 0</inkml:trace>
  <inkml:trace contextRef="#ctx0" brushRef="#br1" timeOffset="10">102 1259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1" brushRef="#br2">312 1698,'-22'-16,"7"7,1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3" timeOffset="1">632 2646,'20'-22,"-4"8,-1 4,-1 9,1 0,6-1,-2 2,3-1,0 1,1-1,1 1,3 0,1 0,2 0,1 0,1-1,2 0,4-1,2 1,6-1,-1-1,-2-1,4-1,-2 0,6-1,-1 1,0-1,0 0,2-1,1 0,1 0,-1 0,-6 1,-2-2,-4 2,-2-2,0 2,-4 0,-2 1,-4 0,-3 1,-4 1,-2 1,-6 1,-23 2,0 0,-38 6,16-3,-13 3,12-2,-1 0,-2 0,-2-1,-1 1,-2-1,-2 1,-1-1,-1 0,-2 0,2 1,-1-1,0 1,1 0,4 0,-1 1,3 1,-1-2,-3 1,6-1,0 0,7-1,1 0,4-1,1 1,4-2,4 0,25 3,-1-3,44 5,-17-5,22 0,-15-3,7-3,-3 0,6-2,-2 0,0 0,3 0,-5 0,1 0,-6-1,-3 0,-2 0,-5 1,-2 0,-4 2,-6 0,-4 2,-26 2,-4 1,-39 4,10 1,-17 1,8 1,1 0,-5 0,1-1,-8 2,2-1,-7 0,4-1,1 1,2-2,5 0,-2-1,7 0,2-2,10-1,4 0,2-1,6 0,0-1,9 0,17-8,8 1,27-14,-3 8,12-5,-5 5,2 1,4 1,0 0,3 0,-2 1,2 0,-3 3,0-1,-4 2,-1 0,-4 1,-3 0,-5 1,-4 1,-5-1,-3 1,-24-3,-1 2,-37-6,10 6,-17-1,6 4,-4 0,-3 1,-3 0,-1 0,-1 0,0-1,2 0,1-2,3 0,1-2,5-1,1 1,2-1,3 0,3 0,5 1,4 0,4-1,5 1,4-1,4-3,3 0,7-7,4 4,8-5,3 4,2-1,2 2,1 0,2 1,0-1,1 1,-1 1,-2 2,-1 0,-2 2,-2 1,-1 1,-24 4,8 1,-38 7,24-4,-13 2,17-2,0-2,3-6,-1-2,5-8,4 1,3-1,5-1,-2 4,1-3,-2 1,-4 1,-2-1,-5 3,-4 1,1 3,-3 2,3 3,-3-1,2 1,-2 1,2-1,0-3,18-2,-2-1,28 0,-19 2,8 1,-9 5,-3 1,6 5,-11 4,1-1,-12 6,-2-7,-5 5,-1-4,-3 1,0 2,-1-1,2 1,1-1,3-1,2 0,3 0,9 1,-1-1,12 1,-3-4,5-1,-1 0,-1-2,2 2,-3 0,2-1,-1 1,1-2,0 0,0-1,0-1,-18-10,4 3,-32-15,15 13,-12-4,12 9,0 1,1 1,1 1,0 1,3 3,2 0,3 5,6 0,4 4,9-2,-1-2,3-1,0 0,1 0,3 3,2-1,4 3,3-2,6 1,4-2,7 0,5-2,3-1,7-2,1-1,8-2,-1 0,4-2,1 0,1-1,4 0,0 1,3-1,3-1,-1 0,4 0,-2 0,6 0,-7 0,4 0,-5 0,0 0,-4 0,-4 0,-5 0,-4 0,-8 1,-4 0,-11 0,-3 2,-11 1,-4 1,-7-1,-17 8,-6-2,-29 12,4-9,-17 5,4-6,-6 0,-2 0,-6 0,-1-1,-4-1,-1 0,3-2,-4-1,2 0,1-2,-1 0,5-2,1 0,2-1,4-1,0 0,5 0,2-1,6 0,3-1,4-1,4 0,5-2,5 1,3-1,25-3,-1 1,38-4,-11 5,17-2,-8 3,3 0,1 0,2 0,-1 0,6-1,-3 1,4 0,-3 0,3 0,-4 1,5-1,-6 1,2 0,-5 1,-1 0,-3 0,2 1,-6 0,-1-1,-6 1,-5 0,-3 0,-4 0,-3 1,-2 0,-27-1,-1 1,-45-1,11 2,-25 0,15 2,-10 2,8 2,-12 1,7-1,-5 1,4 0,3-1,3 1,5-2,4 1,4-1,6-1,4-1,6-1,6-1,6-1,32-1,0-2,53-2,-20-2,32-2,-19-1,13-1,-1 0,9-1,-2 1,10-2,-5 1,-11 2,-8 1,-1 1,-11 1,12-1,-2 1,-11 1,11-1,0 1,7-1,10 0,5 0,-9 1,-1 0,-8 1,-2 0,-7 0,-3 2,-8 0,-3 1,-8 0,-3 1,-8-1,-5 2,-7-1,-19 9,-3-3,-30 12,5-8,-11 4,5-7,1 0,-4 0,-2 0,-6-1,3 0,-1-1,5-1,1 0,3 0,2-2,6 0,0-1,7-1,-2 1,8-1,1 0,31-1,-1 0,48-2,-16-2,23-1,-11-2,2 0,5-1,-6 1,6-1,-7 0,3 1,-7 0,-1 1,-2 0,-2 2,-1-1,0 2,-7-1,-2 1,-8 1,-2-1,-6 0,-2 2,-8-1,-21-2,-6-1,-36-3,7 4,-17 0,8 3,-6 0,-1 2,-9-1,3-1,-6 1,3 0,-1-1,-1 2,2-1,1 0,1 0,2-1,3 0,0 0,6 0,3-1,3 0,6-2,5-1,9-1,5 0,7-1,6-2,11-3,8-3,17-5,7 1,9-2,6 0,3 0,3-1,6-2,-3 1,4-1,-5 2,4-2,-5 3,3-1,-5 3,-1 1,-4 2,-1-1,-4 3,0 0,-6 3,0 1,-6 3,-3 1,-5 2,-3 1,-29 3,0 0,-46 5,16 1,-21 3,14-1,-2 3,1-1,3 2,3-1,2 3,3-3,0 1,7-3,3 1,7-3,5 0,29-7,-2-1,52-10,-22 2,25-5,-17 2,4-1,0 1,2 0,-4 0,1 1,-4 0,-5 0,-3 1,-4 1,-5 0,0 0,-10 2,-1-2,-8 3,-4-3,-14-1,-1 0,-25-2,2 7,-15 1,-3 4,-4 1,-8 1,3 0,-6 2,1 1,-6 0,1-1,-6 1,7-2,-6 0,11-1,-5-1,7 0,-4 0,7-1,-1-1,5-2,2-1,5-1,1-1,3-1,0-1,4 1,0-1,6 1,1-1,7 0,-1 0,6 0,0 0,6 1,1-2,5-1,3-2,5-1,9-1,3 3,5 0,1 1,1 1,1-1,-1 1,0 0,-1 2,-1 0,-4 3,0-1,-4 2,-15 12,-3-1,-25 19,6-10,-9 8,4-7,-3 1,0 2,-2-1,3 1,1 0,0 1,6-3,-4 2,6-3,-2-1,2-1,1-2,-2 0,3-2,-3-3,5-1,-3-3,7-1,-1 0,3-2,1 1,-4-4,6 0,-4-6,7-2,1-5,5-2,2 0,4 0,3 0,4 0,5-1,0 0,4-1,0 1,2 0,3 0,1 1,4 2,2 0,1 3,2 1,2 2,2 1,3 1,3 1,0 0,4 0,-3 2,2-2,-5 1,3-1,-4 1,2 0,-4 0,0 0,-4 0,0 0,-6 0,4 0,-8 0,2 1,-6 0,-3 2,-4 0,-2 1,-20 9,5-3,-35 15,14-12,-16 6,7-8,2 0,1-1,2 0,0-1,4 0,-2 0,9-1,0 1,18 5,1-1,26 6,-2-9,15 0,2-6,3-2,7-3,4-3,3-2,5 0,-3-1,6 0,-8 1,7 0,-8 2,4-1,-4 2,-1 1,-3 1,-1 1,-4 1,1 0,-6 2,0 0,-7 0,-2 2,-8 0,-3 0,-8 0,-3 0,-23 5,-3-1,-33 7,6-5,-13 3,7-4,-1-1,1 0,-2-2,4 1,-3-1,6 0,-2-1,8 1,0-1,6-1,3 1,5-1,4 0,15-8,2 2,23-15,-9 10,9-5,-7 9,0-1,0 2,1 0,1 1,0 0,2 0,0 1,2-1,0 1,5-1,-5 1,6-1,-6 0,2 1,-5 0,0 1,-4 0,-2 1,-2 1,-25 8,5-2,-36 13,20-9,-11 4,13-7,1-1,4-1,0 0,23-4,1-1,36-8,-10 0,18-5,-9 2,3-2,1 0,2-1,0 0,-1-1,-1 0,-2 0,-3 0,-3 1,-3-1,-4 2,-3 0,-5 1,-3 0,-5 1,-2 0,-4 1,-2 0,-5 0,-6-1,-4 0,-9 2,1 4,-6 3,2 1,-1 0,1 1,0 0,1-1,1 2,2-2,1 1,15-9,-5 3,22-11,-23 8,10-3,-24 3,8 6,14-6,1 5,31-9,-17 7,12-3,-13 5,1 1,-1 1,1 0,2 2,-2 1,4 0,-1 0,3 0,0 1,3 1,0 1,3-1,-2 1,3-1,-2 1,1-2,-2 1,0-2,-1 0,-1 0,-2 0,0 0,-3 0,0 0,-2 0,0 0,-5 0,0 0,-28 2,4 0,-44 6,19-1,-20 4,16-2,-5 0,3 0,-2-1,2 1,0-1,2 0,3-1,1 0,4-2,1 1,5-1,0-1,5 1,3-2,2 1,21 0,0-1,35 0,-7-3,15-1,-5-3,3-2,3 0,1 1,2-1,2 1,2-1,2 1,3 0,-3 1,5-1,-6 2,3-1,-5 1,0 0,-5 0,-2 0,-5 1,-1 0,-6-1,-3 1,-6 0,-3 0,-7 0,-3 0,-22 1,-1 1,-33 0,14 2,-13 0,11 2,1-1,-1 0,-1-1,1 0,0-1,0 0,1 0,1 0,0 0,4 0,0 0,4 1,1 0,4 1,1 3,14 2,0 3,24 1,-5-5,12-1,-3-6,1 0,1 0,-2 0,-1 0,-2 1,-2-1,-2 2,-3 1,-3 1,-3 2,-4 4,-3 1,-5 7,-5-1,-7 4,-7 1,-7 2,-6 5,-8 1,-5 4,-6 0,-6 3,-3 0,-2 0,-2 0,-1 0,1-1,-2 2,3-3,1 2,3-3,3-1,3-3,2 0,5-3,1-1,6-3,0 0,8-4,0 0,7-2,2-1,5-2,4-1,4-1,3 1,5-2,3 2,7-4,5 0,7-3,6-3,5 0,3-2,7-2,-3 0,5-3,-4 0,-3-1,-2 0,-6 1,-3 1,-4 1,-5 1,-4 0,-4 9,-6-2,-4 14,-10-5,-3 5,-6-3,-3 1,-4 2,-4-1,-3 2,-2-2,-4 2,-1-2,-3 1,2-2,-2-1,3-1,1-1,2 0,3-2,6-1,2-1,7-2,3-1,23 3,1-4,34 4,-8-8,15 1,-5-4,4 0,3-1,3-1,2-2,2 0,1-1,-1 1,-3-1,1 2,-6-1,0 2,-5-1,-3 1,-2 1,-4 0,-4 0,-2 0,-5 1,-2 0,-4 0,-4 1,-4 4,-14 3,-3 5,-22 2,1-2,-11 1,2-3,-1 1,-3-1,1 1,0-2,2 0,-1 0,5-3,-2 0,5-2,1 0,4-2,2-1,3-1,1-1,4 0,0-1,19-8,0 2,31-14,-9 12,14-4,-6 7,2 0,1-1,2 1,-1-2,1 1,-1-1,-1 1,-2-1,-1 1,-3 0,-2 0,-4 2,-2 0,-5 2,-3 0,-23 3,-3 1,-37 6,5-1,-22 3,5-1,-5 0,-3 0,2-1,-3 0,5-1,1 0,3 0,5-2,5 0,6-1,5-1,8-1,6-1,6 0,23-9,3 2,39-14,-12 8,22-5,-10 6,7 0,0 1,3 1,-2 0,3 1,-5 1,0 0,-4 2,-5 1,-3 0,-6 2,-6 0,-3 1,-7 1,-2 0,-23 9,1-2,-34 14,18-9,-14 5,14-7,0 0,0-1,0 0,2-1,3 0,3-1,4 5,3 1,2 6</inkml:trace>
  <inkml:trace contextRef="#ctx1" brushRef="#br2" timeOffset="2">702 2494,'-24'-23,"-2"10,-2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1" brushRef="#br2" timeOffset="3">6351 1129,'18'-23,"-8"8,-2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1" brushRef="#br2" timeOffset="4">5967 1558,'-12'-34,"3"8,1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1" brushRef="#br2" timeOffset="5">299 1748,'-27'-14,"8"6,3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1" brushRef="#br3" timeOffset="6">6197 2188,'-15'-27,"4"7,1 5,4 4,1 1,-1-4,1 2,1 0,2-1,-7 19,2-5,-10 30,8-17,-4 12,7-13,2 1,2-2,1 3,3-3,3 0,5-2,1-3,2-1,-14 5,0-3,-23 12,5-9,-10 3,4-5,0-1,0 2,2-2,2 2,4-3,3 1,2 1,10 2,1-1,13 4,-1-6,2 1,-1-3,-3 3,0 3,-4 4,-2 0,-5 1,-4 0,-4 1,-2 1</inkml:trace>
  <inkml:trace contextRef="#ctx1" brushRef="#br2" timeOffset="7">6151 2342,'-36'-13,"6"7,2 6,5 7,0 1,-1 1,5-1,1 0,5-2,0 1,24-5,-5-1,37-9,-21 1,13-4,-15 2,0-1,-2 1,-1 1,-3 0,-2 1,-20 2,3 3,-29 3,18 3,-9 3,13 2,3-1,0 4,5 0,2 3,5 3,1 1</inkml:trace>
  <inkml:trace contextRef="#ctx1" brushRef="#br2" timeOffset="8">362 2758,'33'6,"-8"-3,-4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0" brushRef="#br4" timeOffset="20">219 3047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0" brushRef="#br4" timeOffset="21">6255 3164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0" brushRef="#br4" timeOffset="22">6187 3304 9502,'-10'-2'1513,"5"0"-1106,1 0 229,0 1-168,1 0 940,0 0-835,4 2 406,1-1-897,5 2-7,0-1-91,4 0 103,0-1-369,4 0 138,0 0-229,4-1-698,0-1 803,3-2-670,2-2 938,3-1 0,2-3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35:44.089"/>
    </inkml:context>
    <inkml:brush xml:id="br0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35:44.090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375" units="cm"/>
      <inkml:brushProperty name="height" value="0.0375" units="cm"/>
    </inkml:brush>
  </inkml:definitions>
  <inkml:trace contextRef="#ctx0" brushRef="#br0">225 1164,'-22'-16,"7"7,1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1">15 725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0" brushRef="#br0" timeOffset="2">615 1960,'-24'-23,"-2"10,-2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0" timeOffset="3">6264 595,'18'-23,"-8"8,-2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0" brushRef="#br0" timeOffset="4">5880 1024,'-12'-34,"3"8,1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0" timeOffset="5">212 1214,'-27'-14,"8"6,3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0" timeOffset="6">6064 1808,'-36'-13,"6"7,2 6,5 7,0 1,-1 1,5-1,1 0,5-2,0 1,24-5,-5-1,37-9,-21 1,13-4,-15 2,0-1,-2 1,-1 1,-3 0,-2 1,-20 2,3 3,-29 3,18 3,-9 3,13 2,3-1,0 4,5 0,2 3,5 3,1 1</inkml:trace>
  <inkml:trace contextRef="#ctx0" brushRef="#br0" timeOffset="7">275 2224,'33'6,"-8"-3,-4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2" timeOffset="7">131 2513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2" timeOffset="8">6167 2630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2" timeOffset="9">6099 2770 9502,'-10'-2'1513,"5"0"-1106,1 0 229,0 1-168,1 0 940,0 0-835,4 2 406,1-1-897,5 2-7,0-1-91,4 0 103,0-1-369,4 0 138,0 0-229,4-1-698,0-1 803,3-2-670,2-2 938,3-1 0,2-3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36:35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36:59.589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36:59.591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1507 202,'31'5,"-9"0,-6 0,-5 3,-2-1,5 6,-4-4,1 2,-1 2,0-2,2 0,-1 0,1 0,-2-2,1 3,-1-1,-2 0,2 6,-3-5,3 5,-2-3,0 1,1 0,-1-1,1 0,-1 1,-1-3,2 5,-2-3,1 1,0 2,-1-4,1 4,0-4,1 3,-1-3,1 2,0-1,-1 2,1-2,-1 1,1 0,-2-1,1 2,-1-1,0 0,0 0,0 2,0-2,0 3,-2-4,1 4,0-2,1 1,0 0,0-1,1 1,-2-1,0 0,0 2,-2-3,1 1,0 1,0 2,-1-2,0 1,1-1,-1-1,2 2,-1-1,1-1,0 2,-1-1,0 1,-1-1,1-1,-1 2,1-1,-1 1,1 0,-1-2,1 1,-1 1,1 0,0 0,0 1,0-3,0 3,0-1,-1-3,2 4,-2-3,3 4,-2-4,2 3,-1-1,-1-1,0 1,1 0,-2 0,2 0,-2 1,0-2,0 0,0 1,1 2,2-1,-3-2,2-1,-1 1,0-2,2 5,-1-5,1 3,0-3,1 4,0-2,-2 0,1-2,-2 1,1 1,-2 2,0-1,-1-1,-1 4,0-3,-2 1,1 2,-1-5,0 4,1-2,0 0,0 1,0 1,1-4,0 5,0-3,1 1,-1 1,0-4,1 4,-1-2,2 1,-2-1,1 0,-1 1,0-2,0 4,-2-6,2 6,-1-3,0-2,2 5,-1-4,1 2,0 0,-1-4,2 5,-2-4,1 2,-1 0,1-1,0 2,0-1,1 2,-2-2,0 1,-1-2,0 3,-1-3,0 2,1-1,-1 2,2 1,0-5,1 2,1 0,0-1,1-1,-2 1,2 2,-2-1,3 0,-2 0,2 2,-2-4,2 2,-1 0,0-1,1-2,0 3,1-1,-1-1,1 2,-1-1,0-2,2 4,-4-5,3 6,-3-7,2 5,-1-1,0 0,0 1,0 0,-2 0,1 1,-1-2,0 2,-2-1,1 0,0 1,0-2,2 1,-1-2,2 2,-1-1,0 0,0 1,-1-2,1 2,0 0,0-1,0 1,1 0,1-2,-1 2,0 0,-1-2,1 4,-1-4,0 3,1-3,0 1,1-2,-1 2,2 0,-2-2,2 3,-2-3,1 4,0-3,-1 3,1-2,-1-1,2 3,-2-3,2 2,-2-2,-1 0,1 4,-2-5,1 2,-1 2,-1-3,1 3,1-2,0-2,2 6,-1-9,2 7,0-5,0 1,1 2,-1-2,1 1,2-4,-1 3,1-4,1 3,-2-3,1 3,0 0,-1-3,2 4,-2-4,1 4,0-1,-2-1,2 1,-2-1,2 0,0-1,0-1,0 2,1-2,-1-1,1-1,0 1,0-2,1-1,1-3,1-2,-1-1,1-1,-1 0,1 0,-2 1,2-1,-1 0,-1 0,2-2,-2-1,1-3,0 1,-1-1,0-1,0 0,0 1,0-1,0 0,1 0,0 0,-1 0,2 0,-4 1,3-2,-1 0,-2-2,2-1,-4 0,1-1,0-2,-1 0,0 0,0 0,0-2,-1 0,-1 0,-1 1,0-5,-1 5,1-4,0 2,0 0,-1 1,1 1,0-3,-1 1,1-1,-1 0,0 1,0 0,-1 0,1-1,0 1,0-1,1 0,-1 0,1 2,1-4,-1 4,0-4,0 5,0-3,-1 0,0 0,-1 0,1 0,0 0,0 2,0-2,0 1,2-1,-1 0,1 2,-1-1,1 0,-2 2,1-1,-2-1,2-2,-1 2,1-1,-1 3,1-2,1 1,-1-1,0-1,0 1,1 1,-1 1,1-3,-1 1,-1-1,1 0,-1 0,0 0,0 0,-1 1,1-1,-2 0,2 0,-2-1,1 1,-1-1,1 1,-1-2,0 0,-1 4,1-4,0 3,0-1,0-1,0 2,1-1,0 0,0 2,0-4,0 4,0-2,-1-2,0 5,1-4,-1 2,1-4,-1 3,0-1,0 0,0 1,0-2,0 1,-1 1,0-2,1 4,-2-5,0 6,0-6,0 5,0-2,0-3,0 6,0-6,0 3,0 0,0-3,0 3,1 0,-1-3,1 6,0-7,0 7,0-6,0 3,1 1,0-5,-1 6,1-4,1 1,-2 5,1-8,0 5,-1-1,2-2,-1 4,2-4,1 3,1 0,0 1,0 1,-2-2,1 0,-1 1,0-4,-1 4,0-3,-1-1,2 1,-2-1,2 2,-1 0,0 2,0-1,0-1,-1 2,0-4,0 4,-2-4,2 2,-2 0,0-1,0 1,0-1,0-1,1 4,0-5,1 4,0-1,2 0,0 2,1-1,0 0,0 1,-1-1,1 2,0-2,1 1,-1-2,0 1,-1-1,2 0,0 4,2-4,0 5,1-3,-1 4,2-3,-2 2,1-2,-2 0,0 0,0-2,-1 0,1-1,-1 2,0-1,1 1,1-1,-2 3,3-2,-3 3,2-5,-1 3,1 0,-1-2,1 2,0 1,1-3,-1 4,1-3,-2 3,0-4,-2 2,1-5,-1 4,1-2,0 0,-1 1,2-1,-1 3,0 0,1-3,-1 4,1-3,1-1,-2 5,2-5,-2 4,1-3,-1 1,0-1,0 0,0 1,1-1,1 1,-1-1,0 3,0-5,-1 6,2-6,-2 2,1-1,0 2,-1-1,1-1,-1 2,2-4,0 4,-1-1,2 0,-2 4,2-3,0 2,0 1,0 0,1-2,-2 3,2-4,0 1,-2 3,4-2,-3 3,3-2,0 4,-1 0,2 0,-1 2,0-3,-1 2,1-1,-1 1,1 1,1 0,-1 0,1 0,-1 2,0-3,1 1,-2-2,2 1,-2 0,2-1,1 1,-3 1,2 0,-1 0,0 0,1 1</inkml:trace>
  <inkml:trace contextRef="#ctx0" brushRef="#br0" timeOffset="1">1625 199,'26'15,"-9"-3,-3-1,-6-1,1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1" brushRef="#br1" timeOffset="1">63 99 9502,'-11'11'-491,"5"-4"404,0 1 46,-1 2 50,0-1 3,2 1-28,-1 0 45,3-1-47,-1-2 58,1 0-121,1-2 20,1-2-185,0 0 163,2-2-42,0 0 125,4 0 0,-1-1 0,4 1 0</inkml:trace>
  <inkml:trace contextRef="#ctx1" brushRef="#br2" timeOffset="2">1443 197 9123,'-5'-3'851,"3"2"-604,1-1-84,0 1 36,0 1 1081,0-3-823,0 3 872,0-3-1023,0 3-90,0 0 46,0-1-97,0 1 29,0-1 547,1 1-440,0-2 358,0 2-678,3-1 39,-1 1-50,2 0 57,-2 0-19,0 1 10,1-1-26,-2 2 26,1-1 0,0 0 2,0 2 4,0-2-36,0 1 19,0 1-20,0-2 32,1 2-35,-2 0 23,3-1-26,-2 1 4,1 0 19,-1 0-23,1-1 28,1 1-70,-1 0 50,-1 1-57,1-1 66,0 0-5,0 1 3,-1-1-3,1 1 35,-1-2-28,1 3 29,0-3-35,0 2 17,0-1-12,0 1 14,0-1-5,0 0-7,0 0 12,-1 1-12,0-1 37,1-2-26,-2 2 29,2-2-34,-2 2-7,2-2 6,-1 2-6,0-2 44,0 2-26,0-1 27,1 0-36,-1 0 1,0 1 1,0-3 3,0 2-14,0 0 13,0-1-13,-1 0 16,2 2-30,-1-1 19,0-1-22,0 0 26,0 1-25,-1-1 17,2 1-20,-1-1 7,0 0 13,0 1-19,1-1 19,0 0-28,0 1 20,0-1-19,0 2 23,1-2-29,0 2 21,0 0-25,0 1 20,0 0 3,-1 0-4,1 1 4,1-1-10,-2 0 3,1-1-5,-2-1 27,1 1-10,0 0 13,-1 0-18,1-1 56,-1 1-39,0-1 44,1 2-38,0-2-8,0 3 10,0-1-9,1 0-1,-2 3 4,1-3-3,1 3 5,-2-3-9,1 2 10,0-1-8,0-1 57,-1 2 12,1-3 2,-2 1-11,1-1 0,-1-1 16,0 1 4,0-2-46,0 1-20,-1-1-15,1 2 32,0-2-35,0 2-18,0-1-3,0-1-38,0 2 73,1-1-38,-1 1 34,1 1-7,0-1-12,-1 3 6,2-4 4,-2 4 6,2-2-5,-2 0 1,1 0 9,1 1-5,-2-1 14,2 0-15,-1 0-1,0 0 1,0 2-2,1-4-1,-2 3-1,2-1 0,-2 0 0,1 0 30,0 0-19,0 0 19,0-1-25,-1 3 52,1-4-38,0 3 40,-1-1-2,1 0 14,0-1 13,-1 2-18,1-2-50,-1 1 4,0 0-1,0 0 10,0-1-51,1 0 38,-1 1-45,0 0 11,0 2-14,0-2-5,0 1 2,2 1 16,-2 0 14,1-2-29,0 1 76,0-1-45,0 2 43,0-1-49,-1 0 72,1-1-45,0 0 50,-1-1-64,0 1 4,0 0 3,0 0 3,0 3-17,-1-3 11,0 0-14,1-1 23,0 3-43,-1-4-12,2 5-8,-1-3-7,1 3 44,0-1-10,-1-1 7,1 0 61,0-3-50,0 1 48,-1 0-57,0 1 122,1-1-22,-1 1 106,1 2-53,0 0 1,-1 1-34,1 0-17,-1 0-87,1 2 31,-1-4-27,2 2-54,-1-2 34,-1 1-98,2 0 91,-1-1-69,0 3 24,0-1-12,1 0-7,-1 2 53,1-4-2,-1 2-30,0 0 89,1 0-15,-1 0 25,1-2-18,-1 1 22,0-2-37,0 2 46,-1-2-10,2 0 6,-2 0 19,1-1-17,-1 1-35,1 0-3,-1 0-1,0 0 10,0 0-38,1 1 26,-1-1-34,1 0 25,-1 0 3,0-1-5,0 1 7,0-1 46,1 1 6,-1-1 4,-1 1 30,2-1-64,-2-2 31,1 3-37,0-1-31,0 1 23,1-1-18,-1 2-34,1 0 51,-1 0-53,2 1 61,-2-1-40,2 2 24,-1 0-36,1 1 38,-1-1-13,1 1 1,-1-2-1,0 0-41,0 0 34,-1-1-31,1 2 36,-1-3-12,0 0 8,1 0-9,-1 0 60,0 0-34,0-1 35,0 3-45,0-4 72,0 3-52,0-3 58,0 2-71,0-1 53,0 0 10,1 1 13,-2-1-5,2 1-34,-1-1-4,0 1 13,0 0-83,0-1 63,0 0-64,1 1 40,-1-1-11,1 1-7,-1-2 8,0 3 48,0-1-16,1 1 15,0 1-25,-1-2 46,1 0-33,0 0 34,-1 2-3,0-1-26,1 0 31,0 0-28,0 1-16,-1-1 22,1 1-19,0-1-38,0 1 31,-1-1-38,1 2 52,0-1-30,-1-1 20,1 1-27,-1-1 21,0 1 47,1-1 3,-1 0 10,1 0 2,-1-1-49,0 0 16,1 2-15,-1-1-49,0 0 36,1 0-31,-1 1 0,1-1 9,0 2-21,-1 0 18,1-1 7,0 0 7,-1 0-12,1 0-2,0-2 69,-1 1-63,1-1 61,-1 1 6,0-1 22,0-2 12,0 3-20,0-3-22,1 4-25,-1-3 39,0 2-81,0 1 48,0-1-47,1 2 55,-1-1-27,1 1 22,-1-2-23,1 1 18,0 1-35,0-2 12,0 2-17,-1-1 12,1 1 15,0-1-22,0 0 18,0 1-57,-1-2 44,1 2-39,-1 0 6,1 0-13,0-1-5,0-1 12,0 1 66,1-1-23,-2 1 22,1-2-33,-1 3 11,2-3-5,-1 2 10,-1-1-10,1 1 2,0-1-2,0 2 7,0-1-43,1-1 33,-2 1-34,1-2 20,-1 1 12,1 0-18,-1-1 20,1 0-3,-1 0 1,1 0-7,0 0 4,-1 1 49,0-1-34,1 0 41,0 0-52,-1 0 48,1 0 9,0 2 12,-1-2 5,1 2-45,0-1 8,-1-1-12,2 2-3,-2-1 8,1 1-5,0-1-61,1 1 46,-2 1-53,2-2 67,-1 2-50,1 0 34,-1 0-44,0 0 72,0-1-28,0-1 24,0 2-32,0-1 3,0 0-5,1 0 5,-1 2-27,0-2 24,0 2-20,1-2 33,-1 1-56,1-1-11,-1 0-7,0 0 5,0-1 63,-1-1-19,1 2 13,0-1 45,-1 1-41,0-1 42,1 0-56,-1 0 38,1 1 15,0-1 9,-1-1-4,1 3-33,0-3 0,0 2 8,0 1-21,-1-2 24,1 1-21,0-1 19,-1 1-18,1-2 7,-1 3-8,0-1 12,0-1-1,0 1-3,-1-1-1,1-1-25,0 2 20,0-1-19,-1 2-20,1-1-12,0 1-2,1-2 8,-2 2-5,2-1-16,-1-1-1,1 2 3,-1-1 46,0-1-16,0 1-7,-1-2 47,1 0-41,-1-1 50,1 2-52,-1-2 60,0 1-42,0-1 45,0 0-1,0 0 14,0-1 13,1 3-15,0-1 15,-1 1-43,1-1 48,0 2-58,0-2 2,1 2-3,-1-1 5,0 1-10,-1 1 17,2-1-17,-2 1 18,2 0-44,-1 2-13,1-1-3,-1 0-49,0 1 26,2-1-14,-2-1 17,1 0 66,-1 0-12,1 0 8,-1-1-18,1 1 3,0-1-1,-2 1 2,2-2 10,-1 1-14,1-2 16,-1 0-12,0 2 10,1-2 1,-1-1 3,0 2 18,0-2-21,0 2 19,0 0-23,0 0-42,0 1 29,0-1-31,0-1 39,0 3 31,1-3-22,-2 3 24,2-1-1,-1-1-21,1 1 23,-1 0-28,0 0-3,1-1 3,-1 1-1,0 0-40,0 1-10,1-2-4,-1 1 14,1 1-2,-1-2-13,0 1-3,1 1-7,-1-3 62,0 2-31,0-2 27,1 1 32,-1-1-32,0 1 42,-1 0-4,1-1 14,0 0 5,0-1-2,-1 1-24,1-1-5,0 1 11,-1-1-11,0 1-3,1-1 5,-1 1-3,1-1 19,-1 1-16,0-1 22,0 1-26,0 0 61,1 0-44,-1 0 45,2 1-72,-2-3 15,0 2-11,1 1 14,0-1-59,-1 1 44,1-1-46,0 2 62,0 0-54,1 0-10,-2 1-14,2 0-1,-2 0 46,1 0-6,0 0-5,1 1 32,-1-1-35,0 0 33,0-1 23,0 1 17,0-2 5,0 2-12,1-3 8,-2 2 11,1-1 17,0 1-16,-1 1-48,1-2 3,0 1 0,-1-1-60,1 2 57,0 0-57,0-1 66,-1 1-46,1 0 27,0-1-33,0 1 26,0 0-46,1 0 19,-1 2-27,1-4 33,-2 3 16,2-1-15,0 0 11,-1 2 55,1-3-39,0 1 44,-1 0-56,1 2 58,0-1-40,0 0 52,0 0 5,-1 1-36,1-2 42,-2 0-51,2-2 21,-1 2-13,0-1 25,0 1-55,0-1 24,0 1-20,1 2 23,-1 0-22,1 1 13,0 1-21,1-1-11,1 2 27,-2-1-29,1 2 35,0-2-22,0 1 14,-2-1-23,2 0 23,-2 1 40,2-3-27,-2 1 33,0 0-43,1-2 2,-1 2 1,1-2 2,-1 3 4,0-3-1,1 1 1,-1 0 1,0 0 1,0 0 3,1 1-1,-1-2 12,1 3-13,0-1 12,0 0-13,1-1-22,0 1 16,0 0-20,-1-1-4,1 1 17,-1 0-17,0-1 24,0 1-67,0 0 45,0-2-51,0 0 60,-1 1-9,0-1 5,1-1-16,0 0 19,-1 1-10,1-2 6,-1 1-6,0-2 12,1 1-10,-1-1 13,1 1-24,-2-1 10,2-1-8,-1 2 13,1 0-6,-2-1 4,2-1-8,-2 0 18,1 0-9,0 1 8,0-1-11,0 0 31,0 0-23,0 0 23,0 2-28,0-2 60,0 1-39,1 1 45,-1 0-103,1-1 35,-1 1-32,1-1 45,0 1-38,0 1-13,-1-2-6,1 1 11,-1-1-19,0 1 41,1-2-52,-1 0 70,0 0-22,0 2 18,1-4-30,-2 4 34,1-3-28,0 1 29,-1-1 15,1 1 12,0 0 9,-1-1-12,0 0 0,2 1-25,-1-2 32,-1 3-34,1-3 16,0 3-9,1-1 5,-1 0-70,1 1 45,-2 0-52,2 0 9,-1 1 35,0 1-41,1-2 46,0 2 14,-1-1-19,1-1 14,-1 2-21,1-3 59,-1 0-44,0 0 45,0 1-4,0-3-29,0 2 38,0-1-46,0 1 45,1-1-31,-1 1 40,0 0-43,1 1 15,-1-1-10,1 0 11,-1 0-21,0 2 11,1-2-11,-1 3 10,1-2-35,0 1 23,-1-1-25,1 1 16,-2-1 12,2 1-14,-1-2 15,0 2-25,1-2 17,-1 0-23,0 0-26,0 2-22,0-2 5,0 0 4,0 0 27,1 2 9,-1-2-20,0 0 24,-1 0 52,2 0-34,-2-1 39,2 1-59,-1-1 35,0 2-28,0-2 32,0 1-25,0 0 4,1 1-2,-1-1 42,1 0-33,-2 0 42,2 0-43,-1 0 30,1-1-24,-2 3 18,1-4-23,0 3 23,1-3-16,-1 4 18,1-3 0,-1 2-8,1-1 12,0 2-10,0-1-8,0 1 8,-1-2-5,1 2-53,0-1 37,0 2-43,-2-1 54,2 1-23,0-2 14,0 1-19,-1 1 22,2-1 2,-1 0-2,0 1-1,0-2-42,0 1 23,0-1-25,0 2 34,-1-1 31,1 1-22,-1-3 22,1 2-26,-1-2 13,0 0-8,1 0 9,-1 0 12,0-1-17,0 0 19,0-1-21,0 1 16,0 0-8,1 1 10,-1-1 26,0 1 8,1 0 7,-1 0-11,1 1-26,-1-1-6,0 1 7,1 1-47,0-1-9,1 1-3,-2 1 10,1-2-9,0 2 33,0-3-36,0 3 39,0-3-14,-1 2 1,1-1-8,-1 0 22,0-1-5,1-1 1,-1 1-8,1-2 27,-1 4-19,0-3 28,0 1-34,1-1 7,-2 1-3,2 0 11,-2-1-25,1 0 21,0-2-21,0 2 19,0 1 3,0-1-6,-1-1 2,1 1 12,0 1-13,0-2 15,0 0-17,-1 1 17,2 0-10,-1 0 12,-1-1 1,1 1-11,0 1 15,0-1-16,0 1 9,0 0-6,1-1 8,-1 3-9,0-2-41,1 1-13,-1 1-3,1-2-23,0 2 60,-1-1-23,1 1 23,0-1-28,0-1 10,-1 1-16,0-1 60,0 0-19,1-1 22,-2-1-34,2 1 64,-2 0-44,1 0 53,0-1-23,0 1-22,0-1 28,0 0-28,0 0 1,0 1 5,0-1-2,0 1 1,1 1-9,-1-1 10,1 3-10,-1-2-35,0 0 28,2 0-34,-1 2 42,0-2-73,1 1 52,-1 1-61,0-1 72,1 1-26,0-2 18,0 2-23,0-1 29,0 1-10,0 1 9,0-2 29,0 1-28,1-2 27,-1 3-34,0-3 19,1 3-6,-1-2 10,0 1-6,0-1 13,0-1-6,1 2 10,-2 0-9,1-1-5,0-1 8,-1 2-8,0-3-14,0 1 7,0 0-9,1-1 13,-1 1-13,-1-1 9,0-1-10,1 1 17,-1 0-5,0 0 5,0-1-8,-1 1-4,1-1 2,0 0-3,-1 0 4,0-1-16,2 0 10,-1 1-12,-1 1-22,2-1 29,-1 1-30,0 0 38,1 0-58,-1-1 40,1 3-48,0-1 85,0 1-27,0-1 26,0 1-36,0-1 48,0 0-35,0-1 39,0 1-42,-1-1 40,1-1-27,0 1 35,-1 0-26,1 0 1,0-1 4,0 3 2,0-1 16,1 0-9,0 0 11,-1 0-13,1 0-10,-2 0 11,1 1-11,0-1 17,0-1-12,-1 1 15,0-3-18,0 3-13,1-1 11,-1 0-11,1-1-8,-1 3 16,0-3-18,1 0 21,-1 1-7,1-1 1,-1 1-2,1 0-6,1 0 8,-1 1-9,1 0 10,-1 0-6,1 0 5,0 0-4,-1 1 3,0-1-8,1 0 6,-1-1-6,0 1 55,0 0-34,0-1 36,1 1-46,-1 0 34,2 0-23,0 2 26,-1-1-19,2 2-9,-1-1 14,1 2-7,0-1 1,0 1 5,0-1-7,0 0-29,0 0 23,-2-2-26,1 1 33,-2-2 31,1 0-26,-1-1 22,-1 0-30,0 0 28,1-2-10,-2 0 28,1-1-29,1 2-5,-1-1-2,0 2-7,1-2 11,0 1-19,-1 0 13,1 1-14,0-1-22,0 0 25,0 1-31,0 0 37,-1 0 2,2-2-1,-2 0 0,0 1-6,0-1-14,0-1 12,1 2-10,-1-1-4,1 0 10,0 1-13,0 1 15,1-2 5,-1 2-3,1-1 3,0 1-16,1 1 10,-1-1-13,1 1 11,-1 0-2,1-1-1,-2 0 3,1 1 48,0-1-33,0 0 40,0-1-49,-1 1-10,2 0 7,-1 0-8,-1-1 12,1 1-6,-1-1 4,0 0-4,1 0 8,-1-1 1,0 1 0,-1-1-2,1 0 3,-1-1-3,0 2 1,0-2 4,0 0-5,2 0 8,-2 1-10,0-1-13,1 1 10,0-1-10,0 0 14,-1 0-14,1 0 9,-1 0-13,1 0 30,-1 2-13,0-2 13,1 1-15,-1-1 39,1 0-29,0 0 29,1 0-37,0 0 2,0 0 4,1 0-3,-1 0-22,1 0 16,-1 0-17,2 0 7,-2 0 0,1 0-7,0 0 5,-1 0 16,1 0-5,0 0 2,0 0 34,0 0-7,1 0 13,0 0-21,-1 0-10,2 0 1,-1 0 3,0 0 3,0 0-21,-1 0 19,-1 0-17,0 0 23,0 0-15,-1 0 13,0 0-14,0 0-25,0 0 22,-1 0-28,1 0 2,-1-1 17,0 1-21,0-2 25,1 2-53,0-2 37,0 2-40,-1-2 51,0 1-4,1 0-3,-1-1 1,1 2-3,0-3 5,0 2-6,0 0 3,0-1 9,0 2-6,0-1 7,0-1-3,0 1 8,1 0-3,-1-1 5,0 1 27,0 0-25,0-1 28,0-1-33,-1 2-7,2 0 7,-1-2-6,1 1 8,0 0-9,0 0 7,0 1-4,-1-2-13,1 3 14,1-3-14,-2 2 15,2 0-13,-1-1 6,0 1-9,1-1 4,-1 1 6,0 0-8,1-1 8,-1 1-2,0 0 2,0-1 0,0 1 0,0-1-1,0 1 0,0 0 1,1-2-15,-1 3 11,1-3-10,-1 3 12,0-3 1,0 3-1,0-1 1,0 0 15,-1-1-12,1 2 13,-1-3-17,0 3 50,0-2-36,-1 2 41,0-3-49,1 3 15,-1-1-9,1-1 14,0 1-30,0-1 17,0 1-14,0 0 16,1-1-13,-1 1 10,0-1-11,0 0-11,0 0 13,0 1-17,0-2 21,0 0-15,0 1 10,0-1-13,0 1 12,0 0 13,0-1-10,0 0 12,1 0-10,-1 1-2,1-1 4,0 0-3,-1 2-5,1-2 4,-1 0-4,0 2 2,-1-1 3,1 0-2,-1 0 2,1-1 12,-1 2-10,0-2 10,2 2-14,-2 0 36,0-2-25,1 1 26,-2 0-30,2-1 0,0 0 4,-1-1-2,1 0-15,1 0 10,-1 1-11,0-3-3,1 4 14,-1-3-14,0 3 14,1-1-23,-1 0 14,-1 0-16,0 1 18,1-1 1,0 0-5,-1 0 3,1-1 4,1 1-2,-2-2 3,2 2-4,-1-1 14,0 1-10,0-2 11,1 2-12,0 0 0,-1 0 1,0 1-1,0 0-6,0-1 5,0 1-4,0 0 5,0 1 3,-1-1-2,0 1 0,-1 0 10,2-1-10,-1 0 10,0-1-13,0 1 49,0 0-33,0-1 35,0 0-49,1 0 4,-1 1-2,1-1 6,-1 0-55,1 2 39,-1-2-41,1 0 54,-1 2-43,0-1 30,2 0-38,-2-1 48,0-1-11,1 0 9,0-1-16,0 3 27,-1-4-24,1 3 23,1-1 6,-1 0-18,0 0 26,1 0-29,-1-2 7,0 3-5,-1-1 9,1 0-5,0 1-14,0-1 9,-1 0-13,1 1 14,0-1 0,0 1-3,-1-1 2,1 1 6,0 1-4,0-1 2,-1-1 35,2 1-28,-2 0 31,1 0-35,0-1-3,-1 2 7,1-1-5,-1 0 3,0-1-7,1 1 3,0-1-2,0 0-5,0 0 8,1-1-10,-1 1 3,0 0 3,0-1-4,1 0 3,-2 1 1,2 2-1,-2-1 1,0-1 1,1 1 15,-1 0-10,1-1 11,-1 1 33,0 0-34,1 1 38,-1-3-47,0 3 15,0-2-10,1 1 14,-1-3-15,0 3-21,1-1 15,-1 0-14,1 0-13,-2 1 27,2-2-29,-1 2 31,1-1-56,-1 1 37,0-1-47,1 1 55,-1-1-14,1 1 8,-2-1-6,2 1 13,-1 1-5,0-1 6,1 0-12,-1-1 27,1 1-17,-1-1 18,0 1 4,0 0-18,1-1 22,-1 1-25,1 1 13,-1 0-9,1 0 12,-1-1-11,1 0 2,-1 2-2,0-1 0,1-1-1,-1 1 0,1-1 1,-1 0-1,0 0-1,0-1 0,1 1 0,-1-1-57,1 0 42,-1 1-46,1-1 57,0 2 2,-1-1-3,0 0 0,0 2-3,1-2 18,-1 1-12,1 1 13,-2-2 26,2 2 11,-2-2 4,1 2-6,1-2-14,-2 0-12,1 0 31,0 1-53,0 0 21,0-2-21,0 1 18,1-1-53,-2 1-20,2-1-4,-1 2-40,0-1 92,0 0-50,0-1 53,0 1-1,1-1 0,-1 0-6,0 1-2,0-1 32,1 1 16,-1-1 3,0 0 40,0 1-64,0-1 34,0 1-27,1-1 35,-1 1-11,0-1 19,0 0-26,0 1-50,1 0 39,-1 1-37,1-3-3,-1 4 27,0-3-32,0 1 37,1-1-11,-1 1 6,0 0-14,-1 1 85,2-1-60,-1 0 61,1 0-72,-2 1 53,2-3-33,-1 3 39,0-1-38,-1 0-18,2-1 24,-1 0-16,1 0-47,0 1 40,-1 0-45,1-1-15,0 0 52,-1 1-62,0-1 71,1 1-44,0-2 30,-1 2-40,1-1 41,0 0-7,0-1 5,0 0-3,-1-1-1,2 2 23,-1-1-17,0-1 22,0 2-16,0-2-2,0 2 5,-1 0-3,2-1-13,-1 2 13,0-1-12,-1 0 0,1 1 5,0 0-8,0-1 11,-1 1-11,1 2 7,-2-3-10,2 1 30,-1-1-17,0 1 16,1-1-18,-1 0 3,1-2-1,-1 1 2,0 0-1,1-2-7,0 2 6,1-1-6,-1 1-1,0 1 5,1 0-7,-1-1 9,0 0-8,0 1 5,-1 0-7,2-1 7,-2 1-5,1 0 3,-1 0-3,1 0 24,0 0-16,-1-2 17,0 2-20,0-2 0,1 2 2,-1-1 0,1 1-4,-1-2 4,0 2-4,1-2 6,-1 2-27,1 0 20,0 0-21,-1 0 1,1 0 15,-1-2-19,0 2 23,0 0 15,0 0-10,1-2 9,-1 1-16,0 0 15,0 0-11,0-1 14,0-1-10,0 2-2,1-1 4,-1 1-4,0 1 0,1-2 5,-1 1-4,1 0-30,-1 1 21,0 0-26,0 0 32,0 0-3,0-2 3,1 2-6,-2-1 11,1-1-10,0 2 10,0-2-10,0 2 10,-1-1-6,1 1 7,0-2-8,0 2 3,-1-2 0,1 1 1,0 2 1,-1-4-2,1 4 2,0-2-2,-1 1 16,1-1-11,-1 0 13,2 1-17,-2 0 0,1 0 0,0-2 1,0 2-3,0 0 2,-1 0-2,2-2 4,-1 2 2,-1-2-2,2 1 2,-2-1-3,2 1 21,-2-1-15,2 1 15,-1-1-9,0-2-8,0 2 9,-1-1-17,1 0 6,0 0-3,0 2 6,1-2-39,-1 2 28,0-4-29,0 4 38,0-2-62,-1 1 44,2 2-52,-1-1 62,-1-1 7,1 0-6,0 1 0,0-2 21,-1 1-27,1 0 28,0 0-29,0-1 10,0 2-5,0-1 7,0 0-3,1 0-4,-2 1 11,1 0-8,1 1 9,-2 0-7,2-2 2,-1 2 35,0-2-28,0 2 27,0-1-36,0-1 29,0 1-20,0-1 25,-1-1-41,1 2 13,0-2-11,0 1 16,1-1-37,-1 2 30,0 1-30,0-2 37,0 2-31,0 0 18,1 0-22,-1-1 39,0 3-10,0-2 5,0-1-13,-1 1 56,1 1-39,0-1 49,0 0-61,-1 0 19,2 0-11,-2 0 18,0-2-66,1 2 43,0-2-41,0 1 51,1 1-17,-1-2 10,0 3-14,-1-2-2,2 2 3,-2-1-14,1 0 12,0 1 15,0-1-5,0 1 3,0 0-11,-1-1 72,2 0-50,-2 0 61,1 0-71,1 0 4,-2 0 7,1-1-3,0 1-23,0-1 14,0 1-18,-1-1 7,1 1 15,0 0-17,0 0 17,-1 0-22,1 0 8,-1 1-11,1-1 6,0 0 5,0-1-7,0 0 5,1 1-16,-1-2 16,0 1-15,0-1 19,0 2-1,1-2 1,-1 1-1,-1-1-20,2 1 11,-2-1-13,1 1 15,0-1 5,1 1-7,-1-1 7,0 1-8,0-1 40,0 2-28,0-2 29,0 1-7,1-1-19,-2 2 24,2-1-27,-2-1 5,1 1-3,0 0 6,-1 0 2,2 1 0,-2 0 1,1-2-4,-1 2 47,2-2-34,-2 1 37,1 1-47,0-2 19,-1 1-12,1-1 14,1 2 14,-2-2-16,2 1 20,-2-1-16,2 2-51,-2-1 38,1 0-38,1 1 21,-2-1-9,1 1-4,0-2 5,-1 2-4,2 0 17,-2 0-22,2-2 23,-2 2-20,1 0 13,-1-2-15,2 2 26,-2 1-11,1-2 11,-1 2-9,1-1-6,-1 0 7,0 0-6,0-1-2,1 1 5,-1-1-5,1 1 7,-1-2-9,1 1 6,-1-1-8,1 0 9,-1 1 3,1-1-2,-1 1 2,0-1-6,1 2 1,-1 0 0,1-2 1,-1 4 8,1-2-5,-1 1 5,2 0 11,-2-1-12,0 1 12,0 0-16,0-1 40,0 3-29,0-3 35,1 1-2,-1 0-25,1-1 31,-1 1-40,0-2-55,0 1 43,0-1-43,1 0 58,0 1-72,-1 0-19,0-2-11,1 0 13,0 2 57,-1-1 3,1 1-17,-1-1 56,0 1-49,1 0 46,-1 0-3,1 0 15,-1 0 3,1-2-9,-1 2-4,1-1-24,-1 0 42,0 0-40,1 1 10,1-2-8,-2 2 5,0-2-34,1 2 28,-1-1-30,1-1 30,-1 1-24,0 1 11,0-3-15,1 2 11,0-1 9,-1 1-11,1-2 10,-1 3 5,2-3-3,-2 2 6,1-1-9,0 1-43,0-1 32,0 1-33,0-1 34,0 2 5,0 0-9,-1 0 9,1 1 34,0-3-26,-1 4 25,1-4-32,-1 2-2,1 0 3,-1 0-1,1-2-34,0 2 26,0-2-26,-1 2 39,1 0-34,0 0 26,-1-2-29,0 4 49,1-4-17,0 3 12,-1-1-17,0 0 36,1 0 12,-1 0 5,2 0-12,-2-2 0,1 2-24,0 0 34,-1 0-71,1 0 36,0-1-35,-1 1 43,2 0-31,-2 0 24,1 0-24,-1 0-10,2-1 24,-2 1-33,1 0 35,-1 0 59,1 0-43,0 0 44,1-2-31,-1 2-23,0-2 27,0 2-25,0-1 1,0 1 3,1-1 4,-2 1-3,2-1-11,-2 1 9,1 0-11,0-1 6,-1 1 4,1 1-9,0-2 0,0 2-1,-1-2-3,1 0 2,0 0 4,-1 1 23,0 0-17,1-2 18,0 2-11,-1-2-6,1 1 8,0 1-9,0-2-10,-1 2 7,1 0-6,0-2 0,-1 2 9,1-1-9,0 0 8,-1 1-1,2-1 0,-1 1 0,-1-2 57,1 1-41,0-2 43,0 1-55,0-1 20,-1 0-14,2 0 19,-2 2-21,1-2 12,0 1-8,0-1 12,0 2-40,0-1 27,1 1-27,-1-1 29,0 1-27,0 1 18,0-2-20,0 3 21,0-2 1,0 2-6,0-1 5,-1-2 10,1 2-8,0-3 10,-1 3-14,1-1 27,0-1-18,0 1 20,0-2-37,0 1 8,0 1-8,0-1 14,0-1-19,0 2 12,1-2-15,-1 1 20,0-1-20,0 2 13,1-1-16,-1 1 16,1-1-2,-1 1 0,0 0-3,1 0 51,-2-1-37,2 1 38,-1 1-40,1-2-3,-1 1 7,0-1-5,1 2-11,-1-2 8,1 1-9,0-1 13,-1 1-54,1-2-14,-1 3-7,1-3 0,-1 3 54,2-2-7,-1 1 0,0-1 40,-1 2-38,1-2 36,-1 2 6,0-1-25,1 0 34,-1 1-44,1 0 17,-1 0-5,0-2 10,1 2 1,-2 0 13,2-1-8,-1 0 15,1 0-12,-1-1-5,0 1 5,1-1-13,-1-1-42,1 3 31,0-3-33,-1 3 32,1-1 5,-1 1-7,0-1 10,1 1-12,0-1 6,-1 1-8,1-2-10,-1 2 14,1-2-19,0 1 20,-1-1-16,1 1 12,-1 1-9,1-2 11,-1 0-22,1 1 16,-1-2-17,0 1 24,1 1-2,0-1 1,0 1-5,-1-1-1,2-1-2,-2 2 0,1-2 4,-1 1 0,1 0 1,0 0-3,-1-1-12,1 0 9,0 0-10,0 0 13,-1 2 3,1-1-3,0 1 4,-1-1-10,0 1 4,0 0-3,1 0 1,-1-1 16,1 1-12,-1 1 13,0-2-13,1 1 16,0-1-13,-1 2 17,1 0 3,-1 0-10,0-2 13,1 2-15,0-2-21,-1 2 16,0 0-16,0 0-25,0 0 31,1 0-36,-2 0 43,1-1-17,0 1 12,1 0-16,-2 0 44,2 1-25,-1-1 23,0 0-30,0 1 44,-1-1-30,1 1 34,0 0-37,1 1 47,-1-1-25,0 0 31,0 0-28,0-1-13,0 1 18,-1 1-16,0-1 4,1 0-5,0 0 2,0-1 19,-1 1-12,1 2 13,0-2-19,-1 1 36,1-1-26,0-1 29,-1 1-36,1-1-5,0 1 4,0-1 1,1 1-26,-1-1 27,0 1-28,1-1 34,-1 1-35,0 0 23,0 1-27,-1-3 15,1 1 7,0 2-13,-1-3 13,2 3-10,-1-4 9,0 3-9,0-2 9,0-1 21,0 2-14,0-3 16,0 3-18,0-3-1,1 3 2,-1-3 0,0 2-9,1-1 8,-1 0-7,1 0-1,0 1 5,-1 0-6,1-1 8,-1 2-8,0-1 5,1 0-6,-2 1 7,2-1-7,-1 1 6,1-2-9,-1 3 22,0-2-12,1 2 11,-1-1-11,1-2-1,-2 2 0,2 0 1,-1 0-16,1-2 11,-1 2-11,0 0 15,1-1-5,-1 0 3,0 1-4,0 0 3,1-1 2,-1 0-4,0 0 4,1-1 5,-1 2-4,1-1 5,-2 0-7,2 1 11,0 2-9,-1-4 12,1 3-10,-1-1 1,0 1 0,1-2-1,-1 2-3,1-2 4,-1 0-4,0 0 4,1 1-8,-1 0 6,1-2-5,-1 2-3,1-2 5,0 1-6,0 1 7,0-2-19,1 2 14,-1 0-15,-1 1-38,2-1 38,-2 1-40,1-1 48,0 1 3,-1-1-5,1 0 1,-1 0-4,1 0 10,-1-1-12,1 1 12,-1-1 18,1 1-18,-1-2 19,0 1-22,2 0 3,-1 0 3,0 1 1,-1 0 0,1-1-5,0 3 4,-1-3-2,0 3-16,1-1 12,-1-1-15,1 1 16,-1 0 14,0 0-10,1 2 11,-1-2-6,0 1-7,0-1 7,-1 0-7,2 0 16,-2 0-10,1 1 12,1-1-4,-1 2-9,0-2 13,0 0-13,0 0 15,0 0-12,0 1 11,0-1-11,0 0 0,0 2 0,0-2 0,0 0-2,0 0 2,1 1-1,-2-1 1,1-1-1,0 1 0,-1 0 1,1 1-3,0-1 3,0 0-2,0 0 1,0 0 10,0 1-7,0 0 6,-1 0-23,2-1 11,-2 0-12,2 0 16,-1 2-57,-1-1 40,0 0-44,2-1 55,-2 2-6,1-2 4,0 1-8,-1 0 19,2 0-16,-2-1 16,1 1-21,0-1 9,0-1-8,0 1 8,0-1-4,0 0 17,1 0-7,-1-1 11,0 0-25,1 1 5,0 0-7,-1-1 11,2 1 7,-2 1-6,2-1 4,-1 2-6,0-3 14,0 3-10,-1-2 13,1 1 11,-1-1-17,1-1 17,0 3-6,-1-2-9,1-1 15,-1 1-17,2 0 3,-1 0-4,0 0 3,1 0 0,-2-1-8,2 1 5,-1 0-4,0 1 10,0-1-2,0 1 1,0-1-5,0 2-30,1-1 21,-1 0-23,0-1 30,1 1-20,-1-1 15,0 1-15,1 0 3,0-1 7,-1 0-9,2 0 8,-2 0 4,1-2-6,-1 2 5,1 0 4,0 1-2,0-2 2,0 2-6,0-1 1,0 0 1,-1-1 2,1 3 12,-1-1-7,1 0 8,-1 0-12,1 1 6,0-1-5,0 0 4,0 0-5,0 1-22,0-1 18,0 1-18,0 0 30,0 2-6,0-3 5,0 3-8,-1-2 24,0 2-17,0-1 16,0 1-21,-1-1 39,1 1-27,-1-2 33,1 1-40,-1 1 3,0-1-1,-1-1 6,2 2-32,-1-3 29,0 3-27,0-2-37,0 2 42,0-3-50,0 1 63,0 1-32,1-2 23,-1 2-36,1-2 25,-1 2 15,0-1-16,0 0 23,1-1-53,-1 0 29,0 0-28,1 1 35,-1 0-32,1-1 22,-2 2-26,2-2 34,-1 2-4,0-2 4,0 0-7,0 1 31,0-1-30,-1 1 30,2 0-37,-1-1 39,0 0-25,0 0 27,1 1 21,-1-3-35,0 3 46,-1-2-52,2 1 36,-1 0-26,0 0 25,0-1-24,1 1 1,-1 2 1,0-2-1,-1 0-25,1 1 19,0 0-20,0 1 15,-1-2-1,1 2 53,0-1 18,-1 0 11,0 0-11,1 1-52,0-1 7,-1 0-60,0 0 44,0 1-37,1-1-5,-1 0 46,1 0-50,0 1 32,-1-2 11,1 2-32,0-1 65,-1 0-48,2 0 46,-2 1-43,1 1 45,1-3-26,-2 3 29,2-3-19,-1 3-12,0-2 16,0 2-15,0-3-16,0 1 11,0 1-11,0 0 18,0 1-15,0-2 9,-1 1-16,2 0 18,-1-2-7,0 1 4,0 1-7,1 0 16,-1-2-11,1 1 12,0 0-2,0 0-6,0 1 8,1-2-8,-2 3 6,1-3-4,0 3 7,-1-2-8,0 2 3,1-2-2,-1 1 0,1-1 0,-2 1 0,2 1 0,-1-1 0,0-1 0,1 1 0,-1 0 0,1-1-4,-1 1 2,0-1-2,2 0 3,-2 2-48,0-3 33,1 3-35,0-2 43,-1 2-28,1-1 16,-1 1-14,0 0-29,0-1 41,0-1-22,0 1 26,0 1 24,0-1-24,0 1 8,0-2-2,0 1 2,0-1 24,0 1-16,0 0 16,0 1-52,0-2 21,0 1-21,-1 1 29,1-3-10,1 3 6,-2-1-8,1-1 30,0 2-16,0-2 15,0 2-22,1-2 25,-1 1-18,1-1 20,-1 1-12,0-2-6,1 2 8,-1-1-4,1 1-48,0 0 38,-1-1-37,1 1 44,-1 0-9,0 1 1,0-3-5,0 3-9,1-3 13,-1 3-12,-1-1 10,2-1 16,-1 1-14,0-1 13,0 0-43,1-1 21,0-1-21,-1 1 28,1 0-23,0 2 19,1-2-19,-2 2 21,2-1 30,-1 1-27,0 0 26,-1 1 25,1-2 19,-1 1 4,0 1-14,1-2-24,-1 2-20,1 0 29,-1-1-67,0 0 35,0-1-25,0 2-29,-1-1 53,2 0-64,-1 1 57,-1-2-3,1 1 23,0-1-22,0 2 22,0-1 11,0 1-21,1 0 35,-1-1-61,0 1 25,1 0-16,-2 0 66,2 0-708,-1 0-141,-2-2-716,-1 2 0,-2-1 0</inkml:trace>
  <inkml:trace contextRef="#ctx1" brushRef="#br1" timeOffset="3">63 202 8849,'-4'0'-50,"3"2"-54,1 1 0,1 2 0</inkml:trace>
  <inkml:trace contextRef="#ctx0" brushRef="#br0" timeOffset="6">2998 1760,'-41'6,"7"-1,5-1,9-2,2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7">2220 467,'32'19,"-6"-3,-4-2,-6-3,1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6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1" brushRef="#br1" timeOffset="7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0" timeOffset="10">2027 797,'33'29,"-7"-9,-3-7,-5-7,0-2,1 2,2-4,-1 2,2-1,-1 0,0 0,-1-2,1-1,0 0,1 0,1 0,3 0,1 0,1 0,3 0,0 0,2 0,1 0,1 0,2 0,0 0,1 0,-2 0,1 0,0 0,0 0,1 0,0-1,-1-2,1 0,-3 0,-2 1,-4-1,-5 0,-3 0,-6 1,-27 0,1 1,-44 1,18 0,-17 0,11 0,-1 0,-4 0,-2 0,-2 0,-1 0,-2 0,3 0,0 0,4 0,3 0,4 1,3 2,5 1,4 0,7 2,3-2,6 3,17 5,-2-1,24 9,-14-9,8 1,-7-3,1-2,4 2,0 0,4-1,0 0,2 0,3-1,0 0,3 0,1 2,1-3,2 3,-2-2,-1 1,-1-1,-5 0,-4-2,-4 1,-5 4,-18-1,-2 4,-29-1,9-4,-13-1,4-2,-1-3,-4 2,0-1,1 3,2-3,7 2,3-1,7 0,3 0,5 2,18 4,1 1,28 7,-12-6,11 1,-10-5,-1 0,-1 2,-1-2,-1 2,0-2,-1 2,1 0,-1-1,0 0,0 0,0 1,-2-2,0 1,-3-1,-15 6,-1-3,-26 5,8-9,-13 2,6-8,-5-1,-2 0,-3 0,-3 0,2 0,-2 0,9 0,1 0,10 0,4 0,24 0,2 0,35 1,-12 1,15 2,-10-1,2 2,-3 1,2-2,-1 3,2-2,-2 4,3-1,-4 0,0 3,-6-4,-3 2,-6-3,-7 1,-21 2,-3-4,-33 5,10-7,-14 1,5-7,-1 0,-4-5,-1-2,1-4,2 2,2-3,7 0,4-2,5 0,6 1,4 1,5-1,5 0,4-4,4 2,3-4,6 4,4 0,4 4,5 2,3 0,3 2,2 2,4-1,1 2,1-1,0 2,0 0,-4 0,0-1,-6 3,-3-3,-6 1,-6-5,-15 0,-4-4,-26-3,3 3,-13 1,-1 3,-2 1,-6-1,-2 3,-4 1,-1 0,2 2,5 0,4 1,8 2,4 0,8-1,5 1,7-1,22-8,3 2,36-13,-14 15,18-2,-13 9,4 0,1 2,1 3,0 3,-1 3,-1 4,-2 0,-1 3,-3 2,-4 1,-4 1,-6-2,-2 5,-6 0,-2 0,-4 1,-2 1,-3 0,-2-2,-3-1,-4-1,-2-2,-3 0,-1-2,-1 1,-1-4,-1 1,-1-2,-2-1,1-2,0 1,3-4,3 1,3 0,20 1,3 3,35 4,-7-6,16 2,-8-6,-1 3,1 0,-3 2,2-1,-5 2,0 0,-6 0,-3 1,-4 0,-4 1,-6-4,-4 2,-5 0,-17 2,-4 0,-26-1,-1-3,-9-4,-1-2,2 0,0-2,2 1,5-1,4 1,5 0,5-1,4 0,5-1,24 5,0-1,39 10,-17-7,14 3,-13-3,1 1,-2 0,0 3,-3-1,-3 0,-5 0,-3-1,-5-1,-4 6,-12-3,-6 5,-16-6,-1-1,-7-4,1-2,-3-2,1 0,-1 0,5-1,1 0,6-2,3 1,6-1,27 2,-2-2,42 3,-21 2,14-2,-17 3,-2 0,-3 1,-1 1,-4-1,0 2,-3 1,-1 1,-3-1,-2 3,-2 3,-9 1,-4 1,-13-1,-2-4,-8-5,1-2,-2 0,0-1,4-1,0-1,7 2,2-2,5 0,21 6,-3-3,33 8,-20-8,10 3,-14-3,-1-2,0 2,1 0,0 3,3-1,1 1,2 1,1 0,0 2,-1-1,-2 1,-3-1,-2 0,-5 2,-15-1,-3 1,-25-5,7-2,-11-3,8-2,-1-1,2 2,1-2,3 2,3 0,4 0,3-1,23 9,-1-2,34 14,-16-10,14 6,-13-6,2 0,-1 1,1 1,1 1,-1-1,1 1,-2 1,0 1,-3 0,-5-1,-3-2,-6 0,-11 0,-5-1,-18 0,-1-7,-8 1,2-5,1 1,-1-1,3 1,0 0,3-1,2 0,0-2,3 2,1 0,3-1,2 1,24 7,0-2,40 13,-15-10,16 4,-12-4,2-1,-2 1,3 1,-4 2,3 2,-5-3,2 4,-4 0,-3-1,-6-1,-4-1,-7-1,-20 1,-4-3,-30 4,7-8,-14 0,9-6,1 0,2-1,3 0,5 0,3 0,4 0,4 0,30 3,-2-1,48 5,-22-2,20 3,-15-1,-1 2,0 0,-4 2,-1 0,-6-1,-3 3,-6-2,-4 0,-6 1,-13 3,-4 1,-20 0,5-5,-11 0,5-7,-2 3,2-2,1 0,1 1,2-2,1 1,1-2,2 3,1-4,2 2,2-1,-1 1,2 1,-2-1,1 0,0-1,0-1,25 7,-4-2,41 9,-18-5,16 7,-13-2,0 0,0 1,-2 1,-2-2,-4 2,-4-2,-4-3,-5 0,-5 2,-9-4,-8 7,-12-10,-4 2,-5-7,-1 0,-1-1,-1 0,0-1,3-1,1 0,6 2,2-1,7-1,21 10,1-5,36 16,-19-11,13 3,-14-4,-1-1,1 0,-1 2,-2 0,0 1,-3-2,0 4,-3-1,-2 2,-3 0,-2 1,-7 3,-5-3,-12 1,-2-9,-6-2,-1-5,0 1,2-1,3 0,2 0,5 0,24 0,-2 2,39 1,-21 1,13 1,-16 2,-3 2,1 0,-1 2,0 0,-1 2,0 1,-1-1,-2 3,0-2,-4-1,-2 1,-4 0,-10 3,-3-3,-17-1,5-4,-7-4,5-2,-1 0,2-1,0 1,1-1,2-1,3 2,0 0,2 1,18 5,-1 0,32 9,-16-7,13 3,-13-3,1 1,-1 1,1-1,-2 2,-2-2,-3-1,-1-1,-3-2,-19-12,5 4,-32-21,23 15,-14-10,15 8,-1 0,-3-3,2 0,-1-2,0 1,1-1,0-1,0 1,1 0,0-1,2 3,-2-1,3 1,-1-3,16 3,-1-2,25 5,-8 4,10 1,-7 3,1-1,0 1,-1 0,-1 0,-1 0,-2 0,-3 0,-3 0,-2 0,-1 0,1 0,-11-14,1 4,-22-22,6 16,-10-9,4 11,-1 0,-3 0,1 3,-3-1,2 2,-1 2,2 1,1 3,1 0,3 4,2-2,23 2,0 2,35-1,-15 2,14 2,-13-1,-1 3,-2 0,1 0,-5 3,1 0,-5-1,1 2,-3 0,0 2,-2-1,-1-1,-2 2,-1-1,-1 2,-3 1,-5 2,-4 0,-8-2,-3-7,-8-1,0-3,-5-2,-1-2,0-2,1-1,3-4,0-1,4-2,0-2,2 1,3-2,1 2,3-1,1 1,21 8,-3 0,32 17,-18-6,11 8,-13-9,-1 0,0-2,-1-1,1-1,-2-2,1-1,1 2,1-2,1 0,1 0,1 0,-2-2,0 1,-5-2,-2-2,-10-11,-4 1,-15-14,-2 8,-9-6,-1 6,-3 0,0-2,-3 1,1-1,0 1,0 2,1-1,1 3,2 0,2 4,0-1,5 4,1 0,4 1,5 0,18 2,4-2,29 3,-5 5,12 0,-7 2,1 0,-3 0,1 0,-5 3,0 1,-2 2,-4-1,0 4,-3-3,-2 1,-2 0,-3-1,-4-1,-22-1,-2-4,-36-2,8-7,-14-2,7-1,1-3,1 1,1-1,6-1,1 3,4-3,2 1,4 0,4 1,1 0,6 2,1 1,4-3,12 1,2-2,20 1,-6 7,12 3,-6 4,4 2,0-1,1 2,2 0,0 2,0-1,-1 0,0 1,-2-3,-2 0,-2 0,-4-2,-2 2,-26-15,0 5,-39-20,14 12,-17-6,11 6,-2 1,-1-1,-5-1,0-1,-6-1,0 1,-4-2,4 2,0 0,4 2,4-1,6 2,2-2,6 2,3 0,7 1,4 2,8-2,13 0,8-3,22 5,4 1,14 5,2 5,4-1,1 2,-5 0,3 0,-10 0,2-1,-9 1,-1-1,-7-1,-4 1,-5 0,-6-2,-4 0,-18-11,-3 2,-29-16,7 11,-13-5,7 9,-5-1,-2-2,-4 0,-1 1,-1-3,0 1,3 0,4 1,6 1,5-2,3 2,8 0,3-1,7 1,3-3,6 3,3-6,6 7,4-1,5 5,3 1,5 0,3 3,4 0,4 3,4-1,2 3,3-2,-1 0,-1 3,-2-3,-4 2,-3 0,-8-2,-4-1,-6 1,-20-10,-6 4,-28-12,2 6,-13-3,1 3,-3 1,-5-3,-1 2,-1-3,1 3,0-2,6 5,2-4,9 5,5-1,7 1,5 0,8-2,4-1,10-1,5-3,14 2,4 2,9 4,6 2,2 2,8 1,0 1,6 2,-1 1,1 1,-2-2,-3 2,-4 0,-9 0,-2-1,-10 0,-4-1,-23-9,-3 3,-33-16,8 12,-15-7,6 8,-5-1,-4 1,-2-1,-3-2,0 2,-1-2,4 0,5 3,7 0,6 1,8-1,4 1,8 1,13-8,8 3,21-8,5 10,12-2,2 6,5-1,4 1,1 0,2 1,-2-2,-3 4,-3-2,-4 1,-4-2,-7 3,-4-4,-6 2,-6 0,-5-1,-16-8,-4 0,-22-13,3 13,-11-8,1 9,-2 1,-6-2,0 3,-5-2,-1 2,-4 1,-1-1,-1 1,0 1,4 0,5 1,7 2,7-2,4 1,8-3,5 1,17-7,6 6,26-10,2 11,14 0,1 5,7 3,1 2,3 0,1-1,-5 2,4-1,-9-2,1 2,-8-2,-4-1,-6 0,-8-2,-6 2,-7-2,-24-3,-5 0,-35-9,8 7,-14-4,6 5,-2-1,-6-1,-1-1,-3 2,2-1,3 1,4 0,4 0,4 0,4 0,6 0,3-1,7 4,6-2,15-3,8 2,24-12,4 14,11-2,5 5,0 5,9-2,-5 0,8 2,-7-1,4 2,-6 0,1 0,-8 0,0 0,-9 0,-4 0,-10 0,-3 0,-26-9,1-1,-36-13,12 9,-15-4,10 8,-1 0,-2 2,0 0,0 1,0 1,4 2,2 1,6 1,6-1,22-3,5 1,36-6,-6 5,15 1,-5 3,2 1,2-1,0 1,-1-2,0-1,-4 1,-1 1,-4-2,-4-1,-5 1,-6 0,-3 0,-6 0,-2 0,-4-1,-16-10,-1 4,-27-17,4 15,-14-5,4 8,-3-1,-1 3,-1-2,1 2,1-3,3 2,2 0,4-1,7 2,3-1,7 2,5-6,8-1,4-6,11 4,1 3,4 4,0 4,3 1,2 0,4 1,3 1,3-3,2 4,4 0,-3-1,5 1,-6 1,2 0,-5 0,-1 0,-4 0,-2 0,-4 0,-2 0,-2 0,-3 0,0 0,-1 0,-1 0,1 1,-1-1,1 2,0-2,0 1,-25 2,2 0,-43 1,17-3,-19 2,14-3,0 0,3 0,2 0,2-1,5 1,3-2,5 1,2-2,4 2,20-9,1 6,34-11,-10 10,17-2,-10 6,4 1,-5 0,3 0,-5 1,0 1,-4 1,-3 2,-4 1,-3 1,-4-2,-3 2,0 0,-3 0,4 3,-5-4,4 4,-3-4,0 2,-18 4,-1-2,-35 10,14-11,-18 1,10-6,-4 0,-3 0,-4-1,-1 0,-2 0,2-1,3 1,8 0,5 1,9-1,6 0,23 4,4-2,37 8,-10-5,18 0,-11-1,3-1,-4-1,2-1,-7-1,1 1,-7-1,0 1,-5-1,1 0,-5-2,1 0,-5-1,-1 2,-2-1,-1-1,-1 2,0-1,-19 2,-2-2,-33 3,11 0,-17-1,10 3,-3-2,-1 1,-3 1,-2 2,1-1,1 3,2-2,6 2,4-2,5-1,4-1,5 0,5 0,16 5,4 0,27 9,-5-8,15 3,-6-4,2-1,-1 2,-1 1,-1 1,-3 0,-3 1,-4-1,-6 1,-4 0,-6-1,-4 4,-5-2,-5 5,-7-3,-6-1,-6-1,-6-3,-3 1,-6-2,-3-1,-5-1,-4-2,-4 2,-4-2,-1 1,0-1,4-1,3 1,8-1,5 0,7 0,8-3,3 1,29 8,1-3,42 12,-13-10,20 3,-10-6,3-1,0 0,-1-1,-2 2,-5-4,-2 3,-6-2,-3-1,-6 1,-5 0,-7-2,-21 5,-4-3,-32 8,10-9,-12 4,8-7,0 1,-4 0,0 0,-2-1,0 1,-4 0,1 1,-3-1,3 0,0-1,7 3,4-1,8 0,7-1,25 2,3 1,40 6,-11-4,18 4,-9-4,1 1,-1 1,2 1,-4 0,1 2,-5-1,-4 1,-4-1,-6-1,-1 2,-6-1,-5-2,-5 4,-13 2,-4 2,-19 2,2-7,-10 0,1-6,-3 0,-1 1,-2-1,1 1,-3-1,2 1,-3-1,1 2,-2-2,3 1,-2-1,5 3,3-1,6-1,5 2,8-3,25 1,3-1,39 4,-8-2,17 2,-8-3,2 0,0 1,1 0,-4 0,-4-1,-4 2,-9-1,-2 1,-9 0,-3 1,-7 0,-4 3,-5 2,-4 5,-5 1,-5-2,-5-2,-4-3,-4-1,-4-2,-4-1,-4-1,-4-2,-4-1,-2-1,-5 0,0-3,-1 3,2-2,2 0,5 0,4-1,6 0,7-2,6 1,30-1,1 0,47 1,-21 0,21 1,-17 1,3 1,-5-1,1 1,-6-1,-2 3,-5 0,-3 0,-6 0,-3 1,-5 2,-3 4,-4 2,-3 2,-3 0,-3 0,-4-2,-4-1,-2 1,-4 1,-2 0,-4-1,-3-1,-3 1,-4-2,0-1,-4 0,3-1,0-1,6 0,4-1,5-3,6 0,23 1,-1-1,36 6,-16-6,15 1,-13-1,1 0,-1 1,-2 2,0-2,-3 3,-2-1,-3 1,-2 1,-3-1,-4 2,-13 3,-2-2,-22 4,5-10,-12 2,7-7,-2 0,2-1,-1 1,3 0,-3-2,3 2,-2 0,0 0,1-2,-1 0,3-1,3 2,3-2,30 0,-1 0,47-3,-18 3,18-1,-13 1,-3 0,2 0,-6 0,-1 1,-5 3,-1 0,-3 3,0 3,-3 1,-2 0,-4 2,-3-1,-3 0,-4 0,-3 4,-3-2,-6 7,-4-6,-10 0,-4-2,-7-4,-4 0,-3-2,-2-2,-1 1,1-2,4 0,3 0,4-1,3 1,4-1,2 0,3-1,13-16,0 6,23-29,-8 20,11-8,-6 16,0 0,-2 2,-2 2,-3-1,0 12,-2-2,2 14,-4-4,0 7,-1-5,-1 1,0-1,-2 1,-1 1,-2-1,-3 2,-3-4,-5 3,-2-7,-3 0,0-2,-2-2,1 2,-1-2,1 1,2-1,0 2,3-1,-3 3,6-21,0 5,5-35,5 18,4-16,5 15,2-1,1 3,2 2,0 0,0 2,-1 2,0-2,1 2,-3 0,0-2,-1 1,-1-2,-2 0,1-2,-1 1,1-2,-1 2,0-1,0 4,-1 1,1 2,0 3,3 2,1 7,-1 3,0 8,-3 5,1 5,-2 2,0 0,-4 4,0-1,-3 0,-1 0,0 0,-3-2,-1 1,-4-3,-1 1,-3-1,-1-1,-1 0,0 0,0-2,2 0,1-2,2-1,1 2,3-1,-1 2,0-1,-6-15,-2 0,-5-24,4 7,1-10,4 5,3-1,1-1,2 0,1-3,1 0,2-1,1-2,3 1,5-5,0 3,5-4,-2 1,3-1,-2 1,2-1,-1 2,-1-1,-1 5,-1 0,-2 2,-1 5,-2 0,-1 2,-3 2,-4-2,-3 3,-6 1,-1 1,1 5,2-9,2 2,2-11,-1 4,-6-7,-5 1,-8-4,-5-7,-4 1,-4-5,-2-3,-5-2,1-4,-4-4,5 2,-4-7,6 6,-3-6,6 5,-2-2,4 6,-1-2,2 2,-3 0,1-1,-1 1,2-1,-1-1,6 2,1-4,9 5,4 0,7 0,5 1,5 0,5 3,8 3,7 2,4 6,7 2,1 7,4 0,-1 7,2 1,-2 4,0 2,-3 4,-2-1,-5 3,-4 1,-6 1,-22-2,-2 3,-38-6,16 6,-17-2,11 4,-4 0,-3 1,-4 0,-2-1,-2 2,-2-1,-1-1,0 2,2-1,3 1,2-1,8-2,4 0,9-1,5 0,6-2,14-8,5 2,22-13,2 14,11-6,3 12,7 1,4 1,7 0,1 2,3-2,2 2,-2-1,2 1,-3 0,-2-1,-1 2,-5-1,-1 1,-7 0,-2-2,-8 2,-2 0,-6 0,-4 0,-4 0,-5 0,-25 2,-1-1,-40 3,11-2,-15-1,7-2,1-1,-4 1,2-2,1 2,4-1,7 1,5 1,5-1,6-1,6-1,20-6,4 0,34-11,-10 11,18-3,-11 9,7 0,-2 2,5 0,-3 1,1 0,-3 0,1 0,-5 0,1 0,-6 0,0 2,-5 1,-1 0,-4 1,0 2,-3-2,0 1,-3-1,-2 2,0-2,-3-1,0 1,-3-3,1 2,-2-1,2-1,-2 0,1 1,0 2,0 1,-1 1,2-2,-1 0,-1-1,2-2,-2 1,2-2,-1 0,0 0,2 0,-3-2,2 1,1 2,0 1,4 3,0 2,1 3,-2-2,-1 2,-2 0,-3 1,-2 1,-4 3,-9 5,-3-2,-15 4,0-6,-9 4,-1-2,-4 0,-3 1,-1 1,-2-1,0-1,-3 1,3-1,0 0,5-3,1-1,5-1,1-1,3-1,4 0,1-1,4 0,2-1,3 0,19 2,1-3,35 3,-12-7,18 3,-13-4,3 0,-5 0,-1-1,-7 2,-3-1,-5 3,-3-2,-3 6,-3 1,-1 5,-4 5,-2 0,-3 2,-4 1,-3 2,-3 3,-3 3,-2 1,0 3,-2 2,0-1,1 3,0-3,2-2,3 0,1-6,3 1,2-4,1 2,2 0,1-2,1 2,0-1,1 1,-1-2,1 1,-1-4,-1-2,0 0,-1-5,-2 1,-5-23,1 2,-5-37,9 14,-1-14,6 13,2 0,2-1,3 0,4 2,2-1,1 2,1 1,0-1,0-1,-1 2,0-1,-1 0,1-1,0 3,0-3,-2 2,0 0,0 2,-1-1,0 4,-2-1,-1 4,-1-1,-12 34,2-7,-18 53,10-23,-7 21,6-16,-2 0,-2 6,-1-1,-4 3,0-2,-1 1,-2-5,1-2,-1-7,-1-3,1-5,-1-4,1-7,0-3,2-7,0-2,2-4,0-6,4-3,3-7,2-5,4-7,2-2,3-5,3 1,2-4,6 2,4-5,4 1,3-2,3 2,2-4,1 3,4-2,-1 3,2 1,-2 3,3-1,-3 3,3 0,-5 5,-1-1,-4 3,-3 3,-2 1,-3 0,-2 3,-2 3,-2-1,-1 3,2 26,-3-2,1 48,-4-22,-2 22,-2-18,-2 3,-3-1,-2 2,-3-3,-3 0,-2-3,0-1,-3-3,-1-3,-3-2,-4-2,-2-5,-4 2,-3-4,-4-1,0-4,-1-3,1-4,3-5,1 1,6-5,1-3,7-3,4-5,5-1,5-5,3 1,3-4,2 1,4-3,3 1,6-1,3 0,5-1,3 1,2 3,3 0,1 2,1 2,-1 1,0 0,-1 2,-1 2,-3 0,0 2,-3 0,-1 2,-3 2,-2 1,-3 2,0 8,-3 1,-2 14,-5 0,-3 7,-5 2,-4 1,-1 4,-4 2,-1 4,-1 2,1 0,-2 5,4-3,-1 3,3-2,-1-1,2-2,1-2,0-5,0-2,1-3,2-2,0-1,3-3,0-1,2-1,1-2,0-1,0-2,0 0,0-2,0 1,1 1,0-1,0 3,-1-4,0 1,-3-29,2 0,-5-47,6 22,0-17,7 18,4 5,4-1,1 2,1 2,-1 3,0 3,-2 2,-2 4,-1 2,-9 27,-2-4,-12 43,1-22,-6 18,1-15,2 2,-2 0,3 3,0 0,2 1,1 3,1 0,1 2,1 1,0 1,2-1,-1-2,2 0,-1-2,2-5,0 1,2-7,0 1,1-6,0 1,0-6,0-4,2 1,1-2,3 2,0-3,1 0,-2 2,-2-1,-2 4,-1-1,-1-1,0 3,-4-5,0 1,-3-3,-1 1,0-2,-1 2,11-33,-2 3,19-55,-3 5</inkml:trace>
  <inkml:trace contextRef="#ctx0" brushRef="#br0" timeOffset="11">2777 1056,'-27'34,"6"-5,2-3,9-8,0 0,16-1,2-5,23 4,0-9,9 0,1-5,-1 0,-1 0,0 0,-3-1,-4 1,-4-1,-7 0,-3 1,-25 9,0-3,-36 16,13-15,-14 8,12-9,2 1,1-3,6 1,0 0,7-1,1-2,5 7,3 0,2 10,3-5,11-3,0-8,24-13,-2-6,16-8,-2-4</inkml:trace>
  <inkml:trace contextRef="#ctx0" brushRef="#br0" timeOffset="12">3976 3826,'-2'-40,"1"14,0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35:44.089"/>
    </inkml:context>
    <inkml:brush xml:id="br0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35:44.090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375" units="cm"/>
      <inkml:brushProperty name="height" value="0.0375" units="cm"/>
    </inkml:brush>
  </inkml:definitions>
  <inkml:trace contextRef="#ctx0" brushRef="#br0">225 1164,'-22'-16,"7"7,1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1">15 725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0" brushRef="#br0" timeOffset="2">615 1960,'-24'-23,"-2"10,-2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0" timeOffset="3">6264 595,'18'-23,"-8"8,-2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0" brushRef="#br0" timeOffset="4">5880 1024,'-12'-34,"3"8,1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0" timeOffset="5">212 1214,'-27'-14,"8"6,3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0" timeOffset="6">6064 1808,'-36'-13,"6"7,2 6,5 7,0 1,-1 1,5-1,1 0,5-2,0 1,24-5,-5-1,37-9,-21 1,13-4,-15 2,0-1,-2 1,-1 1,-3 0,-2 1,-20 2,3 3,-29 3,18 3,-9 3,13 2,3-1,0 4,5 0,2 3,5 3,1 1</inkml:trace>
  <inkml:trace contextRef="#ctx0" brushRef="#br0" timeOffset="7">275 2224,'33'6,"-8"-3,-4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2" timeOffset="7">131 2513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2" timeOffset="8">6167 2630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2" timeOffset="9">6099 2770 9502,'-10'-2'1513,"5"0"-1106,1 0 229,0 1-168,1 0 940,0 0-835,4 2 406,1-1-897,5 2-7,0-1-91,4 0 103,0-1-369,4 0 138,0 0-229,4-1-698,0-1 803,3-2-670,2-2 938,3-1 0,2-3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36:35.7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36:59.589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36:59.591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1507 202,'31'5,"-9"0,-6 0,-5 3,-2-1,5 6,-4-4,1 2,-1 2,0-2,2 0,-1 0,1 0,-2-2,1 3,-1-1,-2 0,2 6,-3-5,3 5,-2-3,0 1,1 0,-1-1,1 0,-1 1,-1-3,2 5,-2-3,1 1,0 2,-1-4,1 4,0-4,1 3,-1-3,1 2,0-1,-1 2,1-2,-1 1,1 0,-2-1,1 2,-1-1,0 0,0 0,0 2,0-2,0 3,-2-4,1 4,0-2,1 1,0 0,0-1,1 1,-2-1,0 0,0 2,-2-3,1 1,0 1,0 2,-1-2,0 1,1-1,-1-1,2 2,-1-1,1-1,0 2,-1-1,0 1,-1-1,1-1,-1 2,1-1,-1 1,1 0,-1-2,1 1,-1 1,1 0,0 0,0 1,0-3,0 3,0-1,-1-3,2 4,-2-3,3 4,-2-4,2 3,-1-1,-1-1,0 1,1 0,-2 0,2 0,-2 1,0-2,0 0,0 1,1 2,2-1,-3-2,2-1,-1 1,0-2,2 5,-1-5,1 3,0-3,1 4,0-2,-2 0,1-2,-2 1,1 1,-2 2,0-1,-1-1,-1 4,0-3,-2 1,1 2,-1-5,0 4,1-2,0 0,0 1,0 1,1-4,0 5,0-3,1 1,-1 1,0-4,1 4,-1-2,2 1,-2-1,1 0,-1 1,0-2,0 4,-2-6,2 6,-1-3,0-2,2 5,-1-4,1 2,0 0,-1-4,2 5,-2-4,1 2,-1 0,1-1,0 2,0-1,1 2,-2-2,0 1,-1-2,0 3,-1-3,0 2,1-1,-1 2,2 1,0-5,1 2,1 0,0-1,1-1,-2 1,2 2,-2-1,3 0,-2 0,2 2,-2-4,2 2,-1 0,0-1,1-2,0 3,1-1,-1-1,1 2,-1-1,0-2,2 4,-4-5,3 6,-3-7,2 5,-1-1,0 0,0 1,0 0,-2 0,1 1,-1-2,0 2,-2-1,1 0,0 1,0-2,2 1,-1-2,2 2,-1-1,0 0,0 1,-1-2,1 2,0 0,0-1,0 1,1 0,1-2,-1 2,0 0,-1-2,1 4,-1-4,0 3,1-3,0 1,1-2,-1 2,2 0,-2-2,2 3,-2-3,1 4,0-3,-1 3,1-2,-1-1,2 3,-2-3,2 2,-2-2,-1 0,1 4,-2-5,1 2,-1 2,-1-3,1 3,1-2,0-2,2 6,-1-9,2 7,0-5,0 1,1 2,-1-2,1 1,2-4,-1 3,1-4,1 3,-2-3,1 3,0 0,-1-3,2 4,-2-4,1 4,0-1,-2-1,2 1,-2-1,2 0,0-1,0-1,0 2,1-2,-1-1,1-1,0 1,0-2,1-1,1-3,1-2,-1-1,1-1,-1 0,1 0,-2 1,2-1,-1 0,-1 0,2-2,-2-1,1-3,0 1,-1-1,0-1,0 0,0 1,0-1,0 0,1 0,0 0,-1 0,2 0,-4 1,3-2,-1 0,-2-2,2-1,-4 0,1-1,0-2,-1 0,0 0,0 0,0-2,-1 0,-1 0,-1 1,0-5,-1 5,1-4,0 2,0 0,-1 1,1 1,0-3,-1 1,1-1,-1 0,0 1,0 0,-1 0,1-1,0 1,0-1,1 0,-1 0,1 2,1-4,-1 4,0-4,0 5,0-3,-1 0,0 0,-1 0,1 0,0 0,0 2,0-2,0 1,2-1,-1 0,1 2,-1-1,1 0,-2 2,1-1,-2-1,2-2,-1 2,1-1,-1 3,1-2,1 1,-1-1,0-1,0 1,1 1,-1 1,1-3,-1 1,-1-1,1 0,-1 0,0 0,0 0,-1 1,1-1,-2 0,2 0,-2-1,1 1,-1-1,1 1,-1-2,0 0,-1 4,1-4,0 3,0-1,0-1,0 2,1-1,0 0,0 2,0-4,0 4,0-2,-1-2,0 5,1-4,-1 2,1-4,-1 3,0-1,0 0,0 1,0-2,0 1,-1 1,0-2,1 4,-2-5,0 6,0-6,0 5,0-2,0-3,0 6,0-6,0 3,0 0,0-3,0 3,1 0,-1-3,1 6,0-7,0 7,0-6,0 3,1 1,0-5,-1 6,1-4,1 1,-2 5,1-8,0 5,-1-1,2-2,-1 4,2-4,1 3,1 0,0 1,0 1,-2-2,1 0,-1 1,0-4,-1 4,0-3,-1-1,2 1,-2-1,2 2,-1 0,0 2,0-1,0-1,-1 2,0-4,0 4,-2-4,2 2,-2 0,0-1,0 1,0-1,0-1,1 4,0-5,1 4,0-1,2 0,0 2,1-1,0 0,0 1,-1-1,1 2,0-2,1 1,-1-2,0 1,-1-1,2 0,0 4,2-4,0 5,1-3,-1 4,2-3,-2 2,1-2,-2 0,0 0,0-2,-1 0,1-1,-1 2,0-1,1 1,1-1,-2 3,3-2,-3 3,2-5,-1 3,1 0,-1-2,1 2,0 1,1-3,-1 4,1-3,-2 3,0-4,-2 2,1-5,-1 4,1-2,0 0,-1 1,2-1,-1 3,0 0,1-3,-1 4,1-3,1-1,-2 5,2-5,-2 4,1-3,-1 1,0-1,0 0,0 1,1-1,1 1,-1-1,0 3,0-5,-1 6,2-6,-2 2,1-1,0 2,-1-1,1-1,-1 2,2-4,0 4,-1-1,2 0,-2 4,2-3,0 2,0 1,0 0,1-2,-2 3,2-4,0 1,-2 3,4-2,-3 3,3-2,0 4,-1 0,2 0,-1 2,0-3,-1 2,1-1,-1 1,1 1,1 0,-1 0,1 0,-1 2,0-3,1 1,-2-2,2 1,-2 0,2-1,1 1,-3 1,2 0,-1 0,0 0,1 1</inkml:trace>
  <inkml:trace contextRef="#ctx0" brushRef="#br0" timeOffset="1">1625 199,'26'15,"-9"-3,-3-1,-6-1,1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1" brushRef="#br1" timeOffset="1">63 99 9502,'-11'11'-491,"5"-4"404,0 1 46,-1 2 50,0-1 3,2 1-28,-1 0 45,3-1-47,-1-2 58,1 0-121,1-2 20,1-2-185,0 0 163,2-2-42,0 0 125,4 0 0,-1-1 0,4 1 0</inkml:trace>
  <inkml:trace contextRef="#ctx1" brushRef="#br2" timeOffset="2">1443 197 9123,'-5'-3'851,"3"2"-604,1-1-84,0 1 36,0 1 1081,0-3-823,0 3 872,0-3-1023,0 3-90,0 0 46,0-1-97,0 1 29,0-1 547,1 1-440,0-2 358,0 2-678,3-1 39,-1 1-50,2 0 57,-2 0-19,0 1 10,1-1-26,-2 2 26,1-1 0,0 0 2,0 2 4,0-2-36,0 1 19,0 1-20,0-2 32,1 2-35,-2 0 23,3-1-26,-2 1 4,1 0 19,-1 0-23,1-1 28,1 1-70,-1 0 50,-1 1-57,1-1 66,0 0-5,0 1 3,-1-1-3,1 1 35,-1-2-28,1 3 29,0-3-35,0 2 17,0-1-12,0 1 14,0-1-5,0 0-7,0 0 12,-1 1-12,0-1 37,1-2-26,-2 2 29,2-2-34,-2 2-7,2-2 6,-1 2-6,0-2 44,0 2-26,0-1 27,1 0-36,-1 0 1,0 1 1,0-3 3,0 2-14,0 0 13,0-1-13,-1 0 16,2 2-30,-1-1 19,0-1-22,0 0 26,0 1-25,-1-1 17,2 1-20,-1-1 7,0 0 13,0 1-19,1-1 19,0 0-28,0 1 20,0-1-19,0 2 23,1-2-29,0 2 21,0 0-25,0 1 20,0 0 3,-1 0-4,1 1 4,1-1-10,-2 0 3,1-1-5,-2-1 27,1 1-10,0 0 13,-1 0-18,1-1 56,-1 1-39,0-1 44,1 2-38,0-2-8,0 3 10,0-1-9,1 0-1,-2 3 4,1-3-3,1 3 5,-2-3-9,1 2 10,0-1-8,0-1 57,-1 2 12,1-3 2,-2 1-11,1-1 0,-1-1 16,0 1 4,0-2-46,0 1-20,-1-1-15,1 2 32,0-2-35,0 2-18,0-1-3,0-1-38,0 2 73,1-1-38,-1 1 34,1 1-7,0-1-12,-1 3 6,2-4 4,-2 4 6,2-2-5,-2 0 1,1 0 9,1 1-5,-2-1 14,2 0-15,-1 0-1,0 0 1,0 2-2,1-4-1,-2 3-1,2-1 0,-2 0 0,1 0 30,0 0-19,0 0 19,0-1-25,-1 3 52,1-4-38,0 3 40,-1-1-2,1 0 14,0-1 13,-1 2-18,1-2-50,-1 1 4,0 0-1,0 0 10,0-1-51,1 0 38,-1 1-45,0 0 11,0 2-14,0-2-5,0 1 2,2 1 16,-2 0 14,1-2-29,0 1 76,0-1-45,0 2 43,0-1-49,-1 0 72,1-1-45,0 0 50,-1-1-64,0 1 4,0 0 3,0 0 3,0 3-17,-1-3 11,0 0-14,1-1 23,0 3-43,-1-4-12,2 5-8,-1-3-7,1 3 44,0-1-10,-1-1 7,1 0 61,0-3-50,0 1 48,-1 0-57,0 1 122,1-1-22,-1 1 106,1 2-53,0 0 1,-1 1-34,1 0-17,-1 0-87,1 2 31,-1-4-27,2 2-54,-1-2 34,-1 1-98,2 0 91,-1-1-69,0 3 24,0-1-12,1 0-7,-1 2 53,1-4-2,-1 2-30,0 0 89,1 0-15,-1 0 25,1-2-18,-1 1 22,0-2-37,0 2 46,-1-2-10,2 0 6,-2 0 19,1-1-17,-1 1-35,1 0-3,-1 0-1,0 0 10,0 0-38,1 1 26,-1-1-34,1 0 25,-1 0 3,0-1-5,0 1 7,0-1 46,1 1 6,-1-1 4,-1 1 30,2-1-64,-2-2 31,1 3-37,0-1-31,0 1 23,1-1-18,-1 2-34,1 0 51,-1 0-53,2 1 61,-2-1-40,2 2 24,-1 0-36,1 1 38,-1-1-13,1 1 1,-1-2-1,0 0-41,0 0 34,-1-1-31,1 2 36,-1-3-12,0 0 8,1 0-9,-1 0 60,0 0-34,0-1 35,0 3-45,0-4 72,0 3-52,0-3 58,0 2-71,0-1 53,0 0 10,1 1 13,-2-1-5,2 1-34,-1-1-4,0 1 13,0 0-83,0-1 63,0 0-64,1 1 40,-1-1-11,1 1-7,-1-2 8,0 3 48,0-1-16,1 1 15,0 1-25,-1-2 46,1 0-33,0 0 34,-1 2-3,0-1-26,1 0 31,0 0-28,0 1-16,-1-1 22,1 1-19,0-1-38,0 1 31,-1-1-38,1 2 52,0-1-30,-1-1 20,1 1-27,-1-1 21,0 1 47,1-1 3,-1 0 10,1 0 2,-1-1-49,0 0 16,1 2-15,-1-1-49,0 0 36,1 0-31,-1 1 0,1-1 9,0 2-21,-1 0 18,1-1 7,0 0 7,-1 0-12,1 0-2,0-2 69,-1 1-63,1-1 61,-1 1 6,0-1 22,0-2 12,0 3-20,0-3-22,1 4-25,-1-3 39,0 2-81,0 1 48,0-1-47,1 2 55,-1-1-27,1 1 22,-1-2-23,1 1 18,0 1-35,0-2 12,0 2-17,-1-1 12,1 1 15,0-1-22,0 0 18,0 1-57,-1-2 44,1 2-39,-1 0 6,1 0-13,0-1-5,0-1 12,0 1 66,1-1-23,-2 1 22,1-2-33,-1 3 11,2-3-5,-1 2 10,-1-1-10,1 1 2,0-1-2,0 2 7,0-1-43,1-1 33,-2 1-34,1-2 20,-1 1 12,1 0-18,-1-1 20,1 0-3,-1 0 1,1 0-7,0 0 4,-1 1 49,0-1-34,1 0 41,0 0-52,-1 0 48,1 0 9,0 2 12,-1-2 5,1 2-45,0-1 8,-1-1-12,2 2-3,-2-1 8,1 1-5,0-1-61,1 1 46,-2 1-53,2-2 67,-1 2-50,1 0 34,-1 0-44,0 0 72,0-1-28,0-1 24,0 2-32,0-1 3,0 0-5,1 0 5,-1 2-27,0-2 24,0 2-20,1-2 33,-1 1-56,1-1-11,-1 0-7,0 0 5,0-1 63,-1-1-19,1 2 13,0-1 45,-1 1-41,0-1 42,1 0-56,-1 0 38,1 1 15,0-1 9,-1-1-4,1 3-33,0-3 0,0 2 8,0 1-21,-1-2 24,1 1-21,0-1 19,-1 1-18,1-2 7,-1 3-8,0-1 12,0-1-1,0 1-3,-1-1-1,1-1-25,0 2 20,0-1-19,-1 2-20,1-1-12,0 1-2,1-2 8,-2 2-5,2-1-16,-1-1-1,1 2 3,-1-1 46,0-1-16,0 1-7,-1-2 47,1 0-41,-1-1 50,1 2-52,-1-2 60,0 1-42,0-1 45,0 0-1,0 0 14,0-1 13,1 3-15,0-1 15,-1 1-43,1-1 48,0 2-58,0-2 2,1 2-3,-1-1 5,0 1-10,-1 1 17,2-1-17,-2 1 18,2 0-44,-1 2-13,1-1-3,-1 0-49,0 1 26,2-1-14,-2-1 17,1 0 66,-1 0-12,1 0 8,-1-1-18,1 1 3,0-1-1,-2 1 2,2-2 10,-1 1-14,1-2 16,-1 0-12,0 2 10,1-2 1,-1-1 3,0 2 18,0-2-21,0 2 19,0 0-23,0 0-42,0 1 29,0-1-31,0-1 39,0 3 31,1-3-22,-2 3 24,2-1-1,-1-1-21,1 1 23,-1 0-28,0 0-3,1-1 3,-1 1-1,0 0-40,0 1-10,1-2-4,-1 1 14,1 1-2,-1-2-13,0 1-3,1 1-7,-1-3 62,0 2-31,0-2 27,1 1 32,-1-1-32,0 1 42,-1 0-4,1-1 14,0 0 5,0-1-2,-1 1-24,1-1-5,0 1 11,-1-1-11,0 1-3,1-1 5,-1 1-3,1-1 19,-1 1-16,0-1 22,0 1-26,0 0 61,1 0-44,-1 0 45,2 1-72,-2-3 15,0 2-11,1 1 14,0-1-59,-1 1 44,1-1-46,0 2 62,0 0-54,1 0-10,-2 1-14,2 0-1,-2 0 46,1 0-6,0 0-5,1 1 32,-1-1-35,0 0 33,0-1 23,0 1 17,0-2 5,0 2-12,1-3 8,-2 2 11,1-1 17,0 1-16,-1 1-48,1-2 3,0 1 0,-1-1-60,1 2 57,0 0-57,0-1 66,-1 1-46,1 0 27,0-1-33,0 1 26,0 0-46,1 0 19,-1 2-27,1-4 33,-2 3 16,2-1-15,0 0 11,-1 2 55,1-3-39,0 1 44,-1 0-56,1 2 58,0-1-40,0 0 52,0 0 5,-1 1-36,1-2 42,-2 0-51,2-2 21,-1 2-13,0-1 25,0 1-55,0-1 24,0 1-20,1 2 23,-1 0-22,1 1 13,0 1-21,1-1-11,1 2 27,-2-1-29,1 2 35,0-2-22,0 1 14,-2-1-23,2 0 23,-2 1 40,2-3-27,-2 1 33,0 0-43,1-2 2,-1 2 1,1-2 2,-1 3 4,0-3-1,1 1 1,-1 0 1,0 0 1,0 0 3,1 1-1,-1-2 12,1 3-13,0-1 12,0 0-13,1-1-22,0 1 16,0 0-20,-1-1-4,1 1 17,-1 0-17,0-1 24,0 1-67,0 0 45,0-2-51,0 0 60,-1 1-9,0-1 5,1-1-16,0 0 19,-1 1-10,1-2 6,-1 1-6,0-2 12,1 1-10,-1-1 13,1 1-24,-2-1 10,2-1-8,-1 2 13,1 0-6,-2-1 4,2-1-8,-2 0 18,1 0-9,0 1 8,0-1-11,0 0 31,0 0-23,0 0 23,0 2-28,0-2 60,0 1-39,1 1 45,-1 0-103,1-1 35,-1 1-32,1-1 45,0 1-38,0 1-13,-1-2-6,1 1 11,-1-1-19,0 1 41,1-2-52,-1 0 70,0 0-22,0 2 18,1-4-30,-2 4 34,1-3-28,0 1 29,-1-1 15,1 1 12,0 0 9,-1-1-12,0 0 0,2 1-25,-1-2 32,-1 3-34,1-3 16,0 3-9,1-1 5,-1 0-70,1 1 45,-2 0-52,2 0 9,-1 1 35,0 1-41,1-2 46,0 2 14,-1-1-19,1-1 14,-1 2-21,1-3 59,-1 0-44,0 0 45,0 1-4,0-3-29,0 2 38,0-1-46,0 1 45,1-1-31,-1 1 40,0 0-43,1 1 15,-1-1-10,1 0 11,-1 0-21,0 2 11,1-2-11,-1 3 10,1-2-35,0 1 23,-1-1-25,1 1 16,-2-1 12,2 1-14,-1-2 15,0 2-25,1-2 17,-1 0-23,0 0-26,0 2-22,0-2 5,0 0 4,0 0 27,1 2 9,-1-2-20,0 0 24,-1 0 52,2 0-34,-2-1 39,2 1-59,-1-1 35,0 2-28,0-2 32,0 1-25,0 0 4,1 1-2,-1-1 42,1 0-33,-2 0 42,2 0-43,-1 0 30,1-1-24,-2 3 18,1-4-23,0 3 23,1-3-16,-1 4 18,1-3 0,-1 2-8,1-1 12,0 2-10,0-1-8,0 1 8,-1-2-5,1 2-53,0-1 37,0 2-43,-2-1 54,2 1-23,0-2 14,0 1-19,-1 1 22,2-1 2,-1 0-2,0 1-1,0-2-42,0 1 23,0-1-25,0 2 34,-1-1 31,1 1-22,-1-3 22,1 2-26,-1-2 13,0 0-8,1 0 9,-1 0 12,0-1-17,0 0 19,0-1-21,0 1 16,0 0-8,1 1 10,-1-1 26,0 1 8,1 0 7,-1 0-11,1 1-26,-1-1-6,0 1 7,1 1-47,0-1-9,1 1-3,-2 1 10,1-2-9,0 2 33,0-3-36,0 3 39,0-3-14,-1 2 1,1-1-8,-1 0 22,0-1-5,1-1 1,-1 1-8,1-2 27,-1 4-19,0-3 28,0 1-34,1-1 7,-2 1-3,2 0 11,-2-1-25,1 0 21,0-2-21,0 2 19,0 1 3,0-1-6,-1-1 2,1 1 12,0 1-13,0-2 15,0 0-17,-1 1 17,2 0-10,-1 0 12,-1-1 1,1 1-11,0 1 15,0-1-16,0 1 9,0 0-6,1-1 8,-1 3-9,0-2-41,1 1-13,-1 1-3,1-2-23,0 2 60,-1-1-23,1 1 23,0-1-28,0-1 10,-1 1-16,0-1 60,0 0-19,1-1 22,-2-1-34,2 1 64,-2 0-44,1 0 53,0-1-23,0 1-22,0-1 28,0 0-28,0 0 1,0 1 5,0-1-2,0 1 1,1 1-9,-1-1 10,1 3-10,-1-2-35,0 0 28,2 0-34,-1 2 42,0-2-73,1 1 52,-1 1-61,0-1 72,1 1-26,0-2 18,0 2-23,0-1 29,0 1-10,0 1 9,0-2 29,0 1-28,1-2 27,-1 3-34,0-3 19,1 3-6,-1-2 10,0 1-6,0-1 13,0-1-6,1 2 10,-2 0-9,1-1-5,0-1 8,-1 2-8,0-3-14,0 1 7,0 0-9,1-1 13,-1 1-13,-1-1 9,0-1-10,1 1 17,-1 0-5,0 0 5,0-1-8,-1 1-4,1-1 2,0 0-3,-1 0 4,0-1-16,2 0 10,-1 1-12,-1 1-22,2-1 29,-1 1-30,0 0 38,1 0-58,-1-1 40,1 3-48,0-1 85,0 1-27,0-1 26,0 1-36,0-1 48,0 0-35,0-1 39,0 1-42,-1-1 40,1-1-27,0 1 35,-1 0-26,1 0 1,0-1 4,0 3 2,0-1 16,1 0-9,0 0 11,-1 0-13,1 0-10,-2 0 11,1 1-11,0-1 17,0-1-12,-1 1 15,0-3-18,0 3-13,1-1 11,-1 0-11,1-1-8,-1 3 16,0-3-18,1 0 21,-1 1-7,1-1 1,-1 1-2,1 0-6,1 0 8,-1 1-9,1 0 10,-1 0-6,1 0 5,0 0-4,-1 1 3,0-1-8,1 0 6,-1-1-6,0 1 55,0 0-34,0-1 36,1 1-46,-1 0 34,2 0-23,0 2 26,-1-1-19,2 2-9,-1-1 14,1 2-7,0-1 1,0 1 5,0-1-7,0 0-29,0 0 23,-2-2-26,1 1 33,-2-2 31,1 0-26,-1-1 22,-1 0-30,0 0 28,1-2-10,-2 0 28,1-1-29,1 2-5,-1-1-2,0 2-7,1-2 11,0 1-19,-1 0 13,1 1-14,0-1-22,0 0 25,0 1-31,0 0 37,-1 0 2,2-2-1,-2 0 0,0 1-6,0-1-14,0-1 12,1 2-10,-1-1-4,1 0 10,0 1-13,0 1 15,1-2 5,-1 2-3,1-1 3,0 1-16,1 1 10,-1-1-13,1 1 11,-1 0-2,1-1-1,-2 0 3,1 1 48,0-1-33,0 0 40,0-1-49,-1 1-10,2 0 7,-1 0-8,-1-1 12,1 1-6,-1-1 4,0 0-4,1 0 8,-1-1 1,0 1 0,-1-1-2,1 0 3,-1-1-3,0 2 1,0-2 4,0 0-5,2 0 8,-2 1-10,0-1-13,1 1 10,0-1-10,0 0 14,-1 0-14,1 0 9,-1 0-13,1 0 30,-1 2-13,0-2 13,1 1-15,-1-1 39,1 0-29,0 0 29,1 0-37,0 0 2,0 0 4,1 0-3,-1 0-22,1 0 16,-1 0-17,2 0 7,-2 0 0,1 0-7,0 0 5,-1 0 16,1 0-5,0 0 2,0 0 34,0 0-7,1 0 13,0 0-21,-1 0-10,2 0 1,-1 0 3,0 0 3,0 0-21,-1 0 19,-1 0-17,0 0 23,0 0-15,-1 0 13,0 0-14,0 0-25,0 0 22,-1 0-28,1 0 2,-1-1 17,0 1-21,0-2 25,1 2-53,0-2 37,0 2-40,-1-2 51,0 1-4,1 0-3,-1-1 1,1 2-3,0-3 5,0 2-6,0 0 3,0-1 9,0 2-6,0-1 7,0-1-3,0 1 8,1 0-3,-1-1 5,0 1 27,0 0-25,0-1 28,0-1-33,-1 2-7,2 0 7,-1-2-6,1 1 8,0 0-9,0 0 7,0 1-4,-1-2-13,1 3 14,1-3-14,-2 2 15,2 0-13,-1-1 6,0 1-9,1-1 4,-1 1 6,0 0-8,1-1 8,-1 1-2,0 0 2,0-1 0,0 1 0,0-1-1,0 1 0,0 0 1,1-2-15,-1 3 11,1-3-10,-1 3 12,0-3 1,0 3-1,0-1 1,0 0 15,-1-1-12,1 2 13,-1-3-17,0 3 50,0-2-36,-1 2 41,0-3-49,1 3 15,-1-1-9,1-1 14,0 1-30,0-1 17,0 1-14,0 0 16,1-1-13,-1 1 10,0-1-11,0 0-11,0 0 13,0 1-17,0-2 21,0 0-15,0 1 10,0-1-13,0 1 12,0 0 13,0-1-10,0 0 12,1 0-10,-1 1-2,1-1 4,0 0-3,-1 2-5,1-2 4,-1 0-4,0 2 2,-1-1 3,1 0-2,-1 0 2,1-1 12,-1 2-10,0-2 10,2 2-14,-2 0 36,0-2-25,1 1 26,-2 0-30,2-1 0,0 0 4,-1-1-2,1 0-15,1 0 10,-1 1-11,0-3-3,1 4 14,-1-3-14,0 3 14,1-1-23,-1 0 14,-1 0-16,0 1 18,1-1 1,0 0-5,-1 0 3,1-1 4,1 1-2,-2-2 3,2 2-4,-1-1 14,0 1-10,0-2 11,1 2-12,0 0 0,-1 0 1,0 1-1,0 0-6,0-1 5,0 1-4,0 0 5,0 1 3,-1-1-2,0 1 0,-1 0 10,2-1-10,-1 0 10,0-1-13,0 1 49,0 0-33,0-1 35,0 0-49,1 0 4,-1 1-2,1-1 6,-1 0-55,1 2 39,-1-2-41,1 0 54,-1 2-43,0-1 30,2 0-38,-2-1 48,0-1-11,1 0 9,0-1-16,0 3 27,-1-4-24,1 3 23,1-1 6,-1 0-18,0 0 26,1 0-29,-1-2 7,0 3-5,-1-1 9,1 0-5,0 1-14,0-1 9,-1 0-13,1 1 14,0-1 0,0 1-3,-1-1 2,1 1 6,0 1-4,0-1 2,-1-1 35,2 1-28,-2 0 31,1 0-35,0-1-3,-1 2 7,1-1-5,-1 0 3,0-1-7,1 1 3,0-1-2,0 0-5,0 0 8,1-1-10,-1 1 3,0 0 3,0-1-4,1 0 3,-2 1 1,2 2-1,-2-1 1,0-1 1,1 1 15,-1 0-10,1-1 11,-1 1 33,0 0-34,1 1 38,-1-3-47,0 3 15,0-2-10,1 1 14,-1-3-15,0 3-21,1-1 15,-1 0-14,1 0-13,-2 1 27,2-2-29,-1 2 31,1-1-56,-1 1 37,0-1-47,1 1 55,-1-1-14,1 1 8,-2-1-6,2 1 13,-1 1-5,0-1 6,1 0-12,-1-1 27,1 1-17,-1-1 18,0 1 4,0 0-18,1-1 22,-1 1-25,1 1 13,-1 0-9,1 0 12,-1-1-11,1 0 2,-1 2-2,0-1 0,1-1-1,-1 1 0,1-1 1,-1 0-1,0 0-1,0-1 0,1 1 0,-1-1-57,1 0 42,-1 1-46,1-1 57,0 2 2,-1-1-3,0 0 0,0 2-3,1-2 18,-1 1-12,1 1 13,-2-2 26,2 2 11,-2-2 4,1 2-6,1-2-14,-2 0-12,1 0 31,0 1-53,0 0 21,0-2-21,0 1 18,1-1-53,-2 1-20,2-1-4,-1 2-40,0-1 92,0 0-50,0-1 53,0 1-1,1-1 0,-1 0-6,0 1-2,0-1 32,1 1 16,-1-1 3,0 0 40,0 1-64,0-1 34,0 1-27,1-1 35,-1 1-11,0-1 19,0 0-26,0 1-50,1 0 39,-1 1-37,1-3-3,-1 4 27,0-3-32,0 1 37,1-1-11,-1 1 6,0 0-14,-1 1 85,2-1-60,-1 0 61,1 0-72,-2 1 53,2-3-33,-1 3 39,0-1-38,-1 0-18,2-1 24,-1 0-16,1 0-47,0 1 40,-1 0-45,1-1-15,0 0 52,-1 1-62,0-1 71,1 1-44,0-2 30,-1 2-40,1-1 41,0 0-7,0-1 5,0 0-3,-1-1-1,2 2 23,-1-1-17,0-1 22,0 2-16,0-2-2,0 2 5,-1 0-3,2-1-13,-1 2 13,0-1-12,-1 0 0,1 1 5,0 0-8,0-1 11,-1 1-11,1 2 7,-2-3-10,2 1 30,-1-1-17,0 1 16,1-1-18,-1 0 3,1-2-1,-1 1 2,0 0-1,1-2-7,0 2 6,1-1-6,-1 1-1,0 1 5,1 0-7,-1-1 9,0 0-8,0 1 5,-1 0-7,2-1 7,-2 1-5,1 0 3,-1 0-3,1 0 24,0 0-16,-1-2 17,0 2-20,0-2 0,1 2 2,-1-1 0,1 1-4,-1-2 4,0 2-4,1-2 6,-1 2-27,1 0 20,0 0-21,-1 0 1,1 0 15,-1-2-19,0 2 23,0 0 15,0 0-10,1-2 9,-1 1-16,0 0 15,0 0-11,0-1 14,0-1-10,0 2-2,1-1 4,-1 1-4,0 1 0,1-2 5,-1 1-4,1 0-30,-1 1 21,0 0-26,0 0 32,0 0-3,0-2 3,1 2-6,-2-1 11,1-1-10,0 2 10,0-2-10,0 2 10,-1-1-6,1 1 7,0-2-8,0 2 3,-1-2 0,1 1 1,0 2 1,-1-4-2,1 4 2,0-2-2,-1 1 16,1-1-11,-1 0 13,2 1-17,-2 0 0,1 0 0,0-2 1,0 2-3,0 0 2,-1 0-2,2-2 4,-1 2 2,-1-2-2,2 1 2,-2-1-3,2 1 21,-2-1-15,2 1 15,-1-1-9,0-2-8,0 2 9,-1-1-17,1 0 6,0 0-3,0 2 6,1-2-39,-1 2 28,0-4-29,0 4 38,0-2-62,-1 1 44,2 2-52,-1-1 62,-1-1 7,1 0-6,0 1 0,0-2 21,-1 1-27,1 0 28,0 0-29,0-1 10,0 2-5,0-1 7,0 0-3,1 0-4,-2 1 11,1 0-8,1 1 9,-2 0-7,2-2 2,-1 2 35,0-2-28,0 2 27,0-1-36,0-1 29,0 1-20,0-1 25,-1-1-41,1 2 13,0-2-11,0 1 16,1-1-37,-1 2 30,0 1-30,0-2 37,0 2-31,0 0 18,1 0-22,-1-1 39,0 3-10,0-2 5,0-1-13,-1 1 56,1 1-39,0-1 49,0 0-61,-1 0 19,2 0-11,-2 0 18,0-2-66,1 2 43,0-2-41,0 1 51,1 1-17,-1-2 10,0 3-14,-1-2-2,2 2 3,-2-1-14,1 0 12,0 1 15,0-1-5,0 1 3,0 0-11,-1-1 72,2 0-50,-2 0 61,1 0-71,1 0 4,-2 0 7,1-1-3,0 1-23,0-1 14,0 1-18,-1-1 7,1 1 15,0 0-17,0 0 17,-1 0-22,1 0 8,-1 1-11,1-1 6,0 0 5,0-1-7,0 0 5,1 1-16,-1-2 16,0 1-15,0-1 19,0 2-1,1-2 1,-1 1-1,-1-1-20,2 1 11,-2-1-13,1 1 15,0-1 5,1 1-7,-1-1 7,0 1-8,0-1 40,0 2-28,0-2 29,0 1-7,1-1-19,-2 2 24,2-1-27,-2-1 5,1 1-3,0 0 6,-1 0 2,2 1 0,-2 0 1,1-2-4,-1 2 47,2-2-34,-2 1 37,1 1-47,0-2 19,-1 1-12,1-1 14,1 2 14,-2-2-16,2 1 20,-2-1-16,2 2-51,-2-1 38,1 0-38,1 1 21,-2-1-9,1 1-4,0-2 5,-1 2-4,2 0 17,-2 0-22,2-2 23,-2 2-20,1 0 13,-1-2-15,2 2 26,-2 1-11,1-2 11,-1 2-9,1-1-6,-1 0 7,0 0-6,0-1-2,1 1 5,-1-1-5,1 1 7,-1-2-9,1 1 6,-1-1-8,1 0 9,-1 1 3,1-1-2,-1 1 2,0-1-6,1 2 1,-1 0 0,1-2 1,-1 4 8,1-2-5,-1 1 5,2 0 11,-2-1-12,0 1 12,0 0-16,0-1 40,0 3-29,0-3 35,1 1-2,-1 0-25,1-1 31,-1 1-40,0-2-55,0 1 43,0-1-43,1 0 58,0 1-72,-1 0-19,0-2-11,1 0 13,0 2 57,-1-1 3,1 1-17,-1-1 56,0 1-49,1 0 46,-1 0-3,1 0 15,-1 0 3,1-2-9,-1 2-4,1-1-24,-1 0 42,0 0-40,1 1 10,1-2-8,-2 2 5,0-2-34,1 2 28,-1-1-30,1-1 30,-1 1-24,0 1 11,0-3-15,1 2 11,0-1 9,-1 1-11,1-2 10,-1 3 5,2-3-3,-2 2 6,1-1-9,0 1-43,0-1 32,0 1-33,0-1 34,0 2 5,0 0-9,-1 0 9,1 1 34,0-3-26,-1 4 25,1-4-32,-1 2-2,1 0 3,-1 0-1,1-2-34,0 2 26,0-2-26,-1 2 39,1 0-34,0 0 26,-1-2-29,0 4 49,1-4-17,0 3 12,-1-1-17,0 0 36,1 0 12,-1 0 5,2 0-12,-2-2 0,1 2-24,0 0 34,-1 0-71,1 0 36,0-1-35,-1 1 43,2 0-31,-2 0 24,1 0-24,-1 0-10,2-1 24,-2 1-33,1 0 35,-1 0 59,1 0-43,0 0 44,1-2-31,-1 2-23,0-2 27,0 2-25,0-1 1,0 1 3,1-1 4,-2 1-3,2-1-11,-2 1 9,1 0-11,0-1 6,-1 1 4,1 1-9,0-2 0,0 2-1,-1-2-3,1 0 2,0 0 4,-1 1 23,0 0-17,1-2 18,0 2-11,-1-2-6,1 1 8,0 1-9,0-2-10,-1 2 7,1 0-6,0-2 0,-1 2 9,1-1-9,0 0 8,-1 1-1,2-1 0,-1 1 0,-1-2 57,1 1-41,0-2 43,0 1-55,0-1 20,-1 0-14,2 0 19,-2 2-21,1-2 12,0 1-8,0-1 12,0 2-40,0-1 27,1 1-27,-1-1 29,0 1-27,0 1 18,0-2-20,0 3 21,0-2 1,0 2-6,0-1 5,-1-2 10,1 2-8,0-3 10,-1 3-14,1-1 27,0-1-18,0 1 20,0-2-37,0 1 8,0 1-8,0-1 14,0-1-19,0 2 12,1-2-15,-1 1 20,0-1-20,0 2 13,1-1-16,-1 1 16,1-1-2,-1 1 0,0 0-3,1 0 51,-2-1-37,2 1 38,-1 1-40,1-2-3,-1 1 7,0-1-5,1 2-11,-1-2 8,1 1-9,0-1 13,-1 1-54,1-2-14,-1 3-7,1-3 0,-1 3 54,2-2-7,-1 1 0,0-1 40,-1 2-38,1-2 36,-1 2 6,0-1-25,1 0 34,-1 1-44,1 0 17,-1 0-5,0-2 10,1 2 1,-2 0 13,2-1-8,-1 0 15,1 0-12,-1-1-5,0 1 5,1-1-13,-1-1-42,1 3 31,0-3-33,-1 3 32,1-1 5,-1 1-7,0-1 10,1 1-12,0-1 6,-1 1-8,1-2-10,-1 2 14,1-2-19,0 1 20,-1-1-16,1 1 12,-1 1-9,1-2 11,-1 0-22,1 1 16,-1-2-17,0 1 24,1 1-2,0-1 1,0 1-5,-1-1-1,2-1-2,-2 2 0,1-2 4,-1 1 0,1 0 1,0 0-3,-1-1-12,1 0 9,0 0-10,0 0 13,-1 2 3,1-1-3,0 1 4,-1-1-10,0 1 4,0 0-3,1 0 1,-1-1 16,1 1-12,-1 1 13,0-2-13,1 1 16,0-1-13,-1 2 17,1 0 3,-1 0-10,0-2 13,1 2-15,0-2-21,-1 2 16,0 0-16,0 0-25,0 0 31,1 0-36,-2 0 43,1-1-17,0 1 12,1 0-16,-2 0 44,2 1-25,-1-1 23,0 0-30,0 1 44,-1-1-30,1 1 34,0 0-37,1 1 47,-1-1-25,0 0 31,0 0-28,0-1-13,0 1 18,-1 1-16,0-1 4,1 0-5,0 0 2,0-1 19,-1 1-12,1 2 13,0-2-19,-1 1 36,1-1-26,0-1 29,-1 1-36,1-1-5,0 1 4,0-1 1,1 1-26,-1-1 27,0 1-28,1-1 34,-1 1-35,0 0 23,0 1-27,-1-3 15,1 1 7,0 2-13,-1-3 13,2 3-10,-1-4 9,0 3-9,0-2 9,0-1 21,0 2-14,0-3 16,0 3-18,0-3-1,1 3 2,-1-3 0,0 2-9,1-1 8,-1 0-7,1 0-1,0 1 5,-1 0-6,1-1 8,-1 2-8,0-1 5,1 0-6,-2 1 7,2-1-7,-1 1 6,1-2-9,-1 3 22,0-2-12,1 2 11,-1-1-11,1-2-1,-2 2 0,2 0 1,-1 0-16,1-2 11,-1 2-11,0 0 15,1-1-5,-1 0 3,0 1-4,0 0 3,1-1 2,-1 0-4,0 0 4,1-1 5,-1 2-4,1-1 5,-2 0-7,2 1 11,0 2-9,-1-4 12,1 3-10,-1-1 1,0 1 0,1-2-1,-1 2-3,1-2 4,-1 0-4,0 0 4,1 1-8,-1 0 6,1-2-5,-1 2-3,1-2 5,0 1-6,0 1 7,0-2-19,1 2 14,-1 0-15,-1 1-38,2-1 38,-2 1-40,1-1 48,0 1 3,-1-1-5,1 0 1,-1 0-4,1 0 10,-1-1-12,1 1 12,-1-1 18,1 1-18,-1-2 19,0 1-22,2 0 3,-1 0 3,0 1 1,-1 0 0,1-1-5,0 3 4,-1-3-2,0 3-16,1-1 12,-1-1-15,1 1 16,-1 0 14,0 0-10,1 2 11,-1-2-6,0 1-7,0-1 7,-1 0-7,2 0 16,-2 0-10,1 1 12,1-1-4,-1 2-9,0-2 13,0 0-13,0 0 15,0 0-12,0 1 11,0-1-11,0 0 0,0 2 0,0-2 0,0 0-2,0 0 2,1 1-1,-2-1 1,1-1-1,0 1 0,-1 0 1,1 1-3,0-1 3,0 0-2,0 0 1,0 0 10,0 1-7,0 0 6,-1 0-23,2-1 11,-2 0-12,2 0 16,-1 2-57,-1-1 40,0 0-44,2-1 55,-2 2-6,1-2 4,0 1-8,-1 0 19,2 0-16,-2-1 16,1 1-21,0-1 9,0-1-8,0 1 8,0-1-4,0 0 17,1 0-7,-1-1 11,0 0-25,1 1 5,0 0-7,-1-1 11,2 1 7,-2 1-6,2-1 4,-1 2-6,0-3 14,0 3-10,-1-2 13,1 1 11,-1-1-17,1-1 17,0 3-6,-1-2-9,1-1 15,-1 1-17,2 0 3,-1 0-4,0 0 3,1 0 0,-2-1-8,2 1 5,-1 0-4,0 1 10,0-1-2,0 1 1,0-1-5,0 2-30,1-1 21,-1 0-23,0-1 30,1 1-20,-1-1 15,0 1-15,1 0 3,0-1 7,-1 0-9,2 0 8,-2 0 4,1-2-6,-1 2 5,1 0 4,0 1-2,0-2 2,0 2-6,0-1 1,0 0 1,-1-1 2,1 3 12,-1-1-7,1 0 8,-1 0-12,1 1 6,0-1-5,0 0 4,0 0-5,0 1-22,0-1 18,0 1-18,0 0 30,0 2-6,0-3 5,0 3-8,-1-2 24,0 2-17,0-1 16,0 1-21,-1-1 39,1 1-27,-1-2 33,1 1-40,-1 1 3,0-1-1,-1-1 6,2 2-32,-1-3 29,0 3-27,0-2-37,0 2 42,0-3-50,0 1 63,0 1-32,1-2 23,-1 2-36,1-2 25,-1 2 15,0-1-16,0 0 23,1-1-53,-1 0 29,0 0-28,1 1 35,-1 0-32,1-1 22,-2 2-26,2-2 34,-1 2-4,0-2 4,0 0-7,0 1 31,0-1-30,-1 1 30,2 0-37,-1-1 39,0 0-25,0 0 27,1 1 21,-1-3-35,0 3 46,-1-2-52,2 1 36,-1 0-26,0 0 25,0-1-24,1 1 1,-1 2 1,0-2-1,-1 0-25,1 1 19,0 0-20,0 1 15,-1-2-1,1 2 53,0-1 18,-1 0 11,0 0-11,1 1-52,0-1 7,-1 0-60,0 0 44,0 1-37,1-1-5,-1 0 46,1 0-50,0 1 32,-1-2 11,1 2-32,0-1 65,-1 0-48,2 0 46,-2 1-43,1 1 45,1-3-26,-2 3 29,2-3-19,-1 3-12,0-2 16,0 2-15,0-3-16,0 1 11,0 1-11,0 0 18,0 1-15,0-2 9,-1 1-16,2 0 18,-1-2-7,0 1 4,0 1-7,1 0 16,-1-2-11,1 1 12,0 0-2,0 0-6,0 1 8,1-2-8,-2 3 6,1-3-4,0 3 7,-1-2-8,0 2 3,1-2-2,-1 1 0,1-1 0,-2 1 0,2 1 0,-1-1 0,0-1 0,1 1 0,-1 0 0,1-1-4,-1 1 2,0-1-2,2 0 3,-2 2-48,0-3 33,1 3-35,0-2 43,-1 2-28,1-1 16,-1 1-14,0 0-29,0-1 41,0-1-22,0 1 26,0 1 24,0-1-24,0 1 8,0-2-2,0 1 2,0-1 24,0 1-16,0 0 16,0 1-52,0-2 21,0 1-21,-1 1 29,1-3-10,1 3 6,-2-1-8,1-1 30,0 2-16,0-2 15,0 2-22,1-2 25,-1 1-18,1-1 20,-1 1-12,0-2-6,1 2 8,-1-1-4,1 1-48,0 0 38,-1-1-37,1 1 44,-1 0-9,0 1 1,0-3-5,0 3-9,1-3 13,-1 3-12,-1-1 10,2-1 16,-1 1-14,0-1 13,0 0-43,1-1 21,0-1-21,-1 1 28,1 0-23,0 2 19,1-2-19,-2 2 21,2-1 30,-1 1-27,0 0 26,-1 1 25,1-2 19,-1 1 4,0 1-14,1-2-24,-1 2-20,1 0 29,-1-1-67,0 0 35,0-1-25,0 2-29,-1-1 53,2 0-64,-1 1 57,-1-2-3,1 1 23,0-1-22,0 2 22,0-1 11,0 1-21,1 0 35,-1-1-61,0 1 25,1 0-16,-2 0 66,2 0-708,-1 0-141,-2-2-716,-1 2 0,-2-1 0</inkml:trace>
  <inkml:trace contextRef="#ctx1" brushRef="#br1" timeOffset="3">63 202 8849,'-4'0'-50,"3"2"-54,1 1 0,1 2 0</inkml:trace>
  <inkml:trace contextRef="#ctx0" brushRef="#br0" timeOffset="6">2998 1760,'-41'6,"7"-1,5-1,9-2,2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7">2220 467,'32'19,"-6"-3,-4-2,-6-3,1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6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1" brushRef="#br1" timeOffset="7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0" timeOffset="10">2027 797,'33'29,"-7"-9,-3-7,-5-7,0-2,1 2,2-4,-1 2,2-1,-1 0,0 0,-1-2,1-1,0 0,1 0,1 0,3 0,1 0,1 0,3 0,0 0,2 0,1 0,1 0,2 0,0 0,1 0,-2 0,1 0,0 0,0 0,1 0,0-1,-1-2,1 0,-3 0,-2 1,-4-1,-5 0,-3 0,-6 1,-27 0,1 1,-44 1,18 0,-17 0,11 0,-1 0,-4 0,-2 0,-2 0,-1 0,-2 0,3 0,0 0,4 0,3 0,4 1,3 2,5 1,4 0,7 2,3-2,6 3,17 5,-2-1,24 9,-14-9,8 1,-7-3,1-2,4 2,0 0,4-1,0 0,2 0,3-1,0 0,3 0,1 2,1-3,2 3,-2-2,-1 1,-1-1,-5 0,-4-2,-4 1,-5 4,-18-1,-2 4,-29-1,9-4,-13-1,4-2,-1-3,-4 2,0-1,1 3,2-3,7 2,3-1,7 0,3 0,5 2,18 4,1 1,28 7,-12-6,11 1,-10-5,-1 0,-1 2,-1-2,-1 2,0-2,-1 2,1 0,-1-1,0 0,0 0,0 1,-2-2,0 1,-3-1,-15 6,-1-3,-26 5,8-9,-13 2,6-8,-5-1,-2 0,-3 0,-3 0,2 0,-2 0,9 0,1 0,10 0,4 0,24 0,2 0,35 1,-12 1,15 2,-10-1,2 2,-3 1,2-2,-1 3,2-2,-2 4,3-1,-4 0,0 3,-6-4,-3 2,-6-3,-7 1,-21 2,-3-4,-33 5,10-7,-14 1,5-7,-1 0,-4-5,-1-2,1-4,2 2,2-3,7 0,4-2,5 0,6 1,4 1,5-1,5 0,4-4,4 2,3-4,6 4,4 0,4 4,5 2,3 0,3 2,2 2,4-1,1 2,1-1,0 2,0 0,-4 0,0-1,-6 3,-3-3,-6 1,-6-5,-15 0,-4-4,-26-3,3 3,-13 1,-1 3,-2 1,-6-1,-2 3,-4 1,-1 0,2 2,5 0,4 1,8 2,4 0,8-1,5 1,7-1,22-8,3 2,36-13,-14 15,18-2,-13 9,4 0,1 2,1 3,0 3,-1 3,-1 4,-2 0,-1 3,-3 2,-4 1,-4 1,-6-2,-2 5,-6 0,-2 0,-4 1,-2 1,-3 0,-2-2,-3-1,-4-1,-2-2,-3 0,-1-2,-1 1,-1-4,-1 1,-1-2,-2-1,1-2,0 1,3-4,3 1,3 0,20 1,3 3,35 4,-7-6,16 2,-8-6,-1 3,1 0,-3 2,2-1,-5 2,0 0,-6 0,-3 1,-4 0,-4 1,-6-4,-4 2,-5 0,-17 2,-4 0,-26-1,-1-3,-9-4,-1-2,2 0,0-2,2 1,5-1,4 1,5 0,5-1,4 0,5-1,24 5,0-1,39 10,-17-7,14 3,-13-3,1 1,-2 0,0 3,-3-1,-3 0,-5 0,-3-1,-5-1,-4 6,-12-3,-6 5,-16-6,-1-1,-7-4,1-2,-3-2,1 0,-1 0,5-1,1 0,6-2,3 1,6-1,27 2,-2-2,42 3,-21 2,14-2,-17 3,-2 0,-3 1,-1 1,-4-1,0 2,-3 1,-1 1,-3-1,-2 3,-2 3,-9 1,-4 1,-13-1,-2-4,-8-5,1-2,-2 0,0-1,4-1,0-1,7 2,2-2,5 0,21 6,-3-3,33 8,-20-8,10 3,-14-3,-1-2,0 2,1 0,0 3,3-1,1 1,2 1,1 0,0 2,-1-1,-2 1,-3-1,-2 0,-5 2,-15-1,-3 1,-25-5,7-2,-11-3,8-2,-1-1,2 2,1-2,3 2,3 0,4 0,3-1,23 9,-1-2,34 14,-16-10,14 6,-13-6,2 0,-1 1,1 1,1 1,-1-1,1 1,-2 1,0 1,-3 0,-5-1,-3-2,-6 0,-11 0,-5-1,-18 0,-1-7,-8 1,2-5,1 1,-1-1,3 1,0 0,3-1,2 0,0-2,3 2,1 0,3-1,2 1,24 7,0-2,40 13,-15-10,16 4,-12-4,2-1,-2 1,3 1,-4 2,3 2,-5-3,2 4,-4 0,-3-1,-6-1,-4-1,-7-1,-20 1,-4-3,-30 4,7-8,-14 0,9-6,1 0,2-1,3 0,5 0,3 0,4 0,4 0,30 3,-2-1,48 5,-22-2,20 3,-15-1,-1 2,0 0,-4 2,-1 0,-6-1,-3 3,-6-2,-4 0,-6 1,-13 3,-4 1,-20 0,5-5,-11 0,5-7,-2 3,2-2,1 0,1 1,2-2,1 1,1-2,2 3,1-4,2 2,2-1,-1 1,2 1,-2-1,1 0,0-1,0-1,25 7,-4-2,41 9,-18-5,16 7,-13-2,0 0,0 1,-2 1,-2-2,-4 2,-4-2,-4-3,-5 0,-5 2,-9-4,-8 7,-12-10,-4 2,-5-7,-1 0,-1-1,-1 0,0-1,3-1,1 0,6 2,2-1,7-1,21 10,1-5,36 16,-19-11,13 3,-14-4,-1-1,1 0,-1 2,-2 0,0 1,-3-2,0 4,-3-1,-2 2,-3 0,-2 1,-7 3,-5-3,-12 1,-2-9,-6-2,-1-5,0 1,2-1,3 0,2 0,5 0,24 0,-2 2,39 1,-21 1,13 1,-16 2,-3 2,1 0,-1 2,0 0,-1 2,0 1,-1-1,-2 3,0-2,-4-1,-2 1,-4 0,-10 3,-3-3,-17-1,5-4,-7-4,5-2,-1 0,2-1,0 1,1-1,2-1,3 2,0 0,2 1,18 5,-1 0,32 9,-16-7,13 3,-13-3,1 1,-1 1,1-1,-2 2,-2-2,-3-1,-1-1,-3-2,-19-12,5 4,-32-21,23 15,-14-10,15 8,-1 0,-3-3,2 0,-1-2,0 1,1-1,0-1,0 1,1 0,0-1,2 3,-2-1,3 1,-1-3,16 3,-1-2,25 5,-8 4,10 1,-7 3,1-1,0 1,-1 0,-1 0,-1 0,-2 0,-3 0,-3 0,-2 0,-1 0,1 0,-11-14,1 4,-22-22,6 16,-10-9,4 11,-1 0,-3 0,1 3,-3-1,2 2,-1 2,2 1,1 3,1 0,3 4,2-2,23 2,0 2,35-1,-15 2,14 2,-13-1,-1 3,-2 0,1 0,-5 3,1 0,-5-1,1 2,-3 0,0 2,-2-1,-1-1,-2 2,-1-1,-1 2,-3 1,-5 2,-4 0,-8-2,-3-7,-8-1,0-3,-5-2,-1-2,0-2,1-1,3-4,0-1,4-2,0-2,2 1,3-2,1 2,3-1,1 1,21 8,-3 0,32 17,-18-6,11 8,-13-9,-1 0,0-2,-1-1,1-1,-2-2,1-1,1 2,1-2,1 0,1 0,1 0,-2-2,0 1,-5-2,-2-2,-10-11,-4 1,-15-14,-2 8,-9-6,-1 6,-3 0,0-2,-3 1,1-1,0 1,0 2,1-1,1 3,2 0,2 4,0-1,5 4,1 0,4 1,5 0,18 2,4-2,29 3,-5 5,12 0,-7 2,1 0,-3 0,1 0,-5 3,0 1,-2 2,-4-1,0 4,-3-3,-2 1,-2 0,-3-1,-4-1,-22-1,-2-4,-36-2,8-7,-14-2,7-1,1-3,1 1,1-1,6-1,1 3,4-3,2 1,4 0,4 1,1 0,6 2,1 1,4-3,12 1,2-2,20 1,-6 7,12 3,-6 4,4 2,0-1,1 2,2 0,0 2,0-1,-1 0,0 1,-2-3,-2 0,-2 0,-4-2,-2 2,-26-15,0 5,-39-20,14 12,-17-6,11 6,-2 1,-1-1,-5-1,0-1,-6-1,0 1,-4-2,4 2,0 0,4 2,4-1,6 2,2-2,6 2,3 0,7 1,4 2,8-2,13 0,8-3,22 5,4 1,14 5,2 5,4-1,1 2,-5 0,3 0,-10 0,2-1,-9 1,-1-1,-7-1,-4 1,-5 0,-6-2,-4 0,-18-11,-3 2,-29-16,7 11,-13-5,7 9,-5-1,-2-2,-4 0,-1 1,-1-3,0 1,3 0,4 1,6 1,5-2,3 2,8 0,3-1,7 1,3-3,6 3,3-6,6 7,4-1,5 5,3 1,5 0,3 3,4 0,4 3,4-1,2 3,3-2,-1 0,-1 3,-2-3,-4 2,-3 0,-8-2,-4-1,-6 1,-20-10,-6 4,-28-12,2 6,-13-3,1 3,-3 1,-5-3,-1 2,-1-3,1 3,0-2,6 5,2-4,9 5,5-1,7 1,5 0,8-2,4-1,10-1,5-3,14 2,4 2,9 4,6 2,2 2,8 1,0 1,6 2,-1 1,1 1,-2-2,-3 2,-4 0,-9 0,-2-1,-10 0,-4-1,-23-9,-3 3,-33-16,8 12,-15-7,6 8,-5-1,-4 1,-2-1,-3-2,0 2,-1-2,4 0,5 3,7 0,6 1,8-1,4 1,8 1,13-8,8 3,21-8,5 10,12-2,2 6,5-1,4 1,1 0,2 1,-2-2,-3 4,-3-2,-4 1,-4-2,-7 3,-4-4,-6 2,-6 0,-5-1,-16-8,-4 0,-22-13,3 13,-11-8,1 9,-2 1,-6-2,0 3,-5-2,-1 2,-4 1,-1-1,-1 1,0 1,4 0,5 1,7 2,7-2,4 1,8-3,5 1,17-7,6 6,26-10,2 11,14 0,1 5,7 3,1 2,3 0,1-1,-5 2,4-1,-9-2,1 2,-8-2,-4-1,-6 0,-8-2,-6 2,-7-2,-24-3,-5 0,-35-9,8 7,-14-4,6 5,-2-1,-6-1,-1-1,-3 2,2-1,3 1,4 0,4 0,4 0,4 0,6 0,3-1,7 4,6-2,15-3,8 2,24-12,4 14,11-2,5 5,0 5,9-2,-5 0,8 2,-7-1,4 2,-6 0,1 0,-8 0,0 0,-9 0,-4 0,-10 0,-3 0,-26-9,1-1,-36-13,12 9,-15-4,10 8,-1 0,-2 2,0 0,0 1,0 1,4 2,2 1,6 1,6-1,22-3,5 1,36-6,-6 5,15 1,-5 3,2 1,2-1,0 1,-1-2,0-1,-4 1,-1 1,-4-2,-4-1,-5 1,-6 0,-3 0,-6 0,-2 0,-4-1,-16-10,-1 4,-27-17,4 15,-14-5,4 8,-3-1,-1 3,-1-2,1 2,1-3,3 2,2 0,4-1,7 2,3-1,7 2,5-6,8-1,4-6,11 4,1 3,4 4,0 4,3 1,2 0,4 1,3 1,3-3,2 4,4 0,-3-1,5 1,-6 1,2 0,-5 0,-1 0,-4 0,-2 0,-4 0,-2 0,-2 0,-3 0,0 0,-1 0,-1 0,1 1,-1-1,1 2,0-2,0 1,-25 2,2 0,-43 1,17-3,-19 2,14-3,0 0,3 0,2 0,2-1,5 1,3-2,5 1,2-2,4 2,20-9,1 6,34-11,-10 10,17-2,-10 6,4 1,-5 0,3 0,-5 1,0 1,-4 1,-3 2,-4 1,-3 1,-4-2,-3 2,0 0,-3 0,4 3,-5-4,4 4,-3-4,0 2,-18 4,-1-2,-35 10,14-11,-18 1,10-6,-4 0,-3 0,-4-1,-1 0,-2 0,2-1,3 1,8 0,5 1,9-1,6 0,23 4,4-2,37 8,-10-5,18 0,-11-1,3-1,-4-1,2-1,-7-1,1 1,-7-1,0 1,-5-1,1 0,-5-2,1 0,-5-1,-1 2,-2-1,-1-1,-1 2,0-1,-19 2,-2-2,-33 3,11 0,-17-1,10 3,-3-2,-1 1,-3 1,-2 2,1-1,1 3,2-2,6 2,4-2,5-1,4-1,5 0,5 0,16 5,4 0,27 9,-5-8,15 3,-6-4,2-1,-1 2,-1 1,-1 1,-3 0,-3 1,-4-1,-6 1,-4 0,-6-1,-4 4,-5-2,-5 5,-7-3,-6-1,-6-1,-6-3,-3 1,-6-2,-3-1,-5-1,-4-2,-4 2,-4-2,-1 1,0-1,4-1,3 1,8-1,5 0,7 0,8-3,3 1,29 8,1-3,42 12,-13-10,20 3,-10-6,3-1,0 0,-1-1,-2 2,-5-4,-2 3,-6-2,-3-1,-6 1,-5 0,-7-2,-21 5,-4-3,-32 8,10-9,-12 4,8-7,0 1,-4 0,0 0,-2-1,0 1,-4 0,1 1,-3-1,3 0,0-1,7 3,4-1,8 0,7-1,25 2,3 1,40 6,-11-4,18 4,-9-4,1 1,-1 1,2 1,-4 0,1 2,-5-1,-4 1,-4-1,-6-1,-1 2,-6-1,-5-2,-5 4,-13 2,-4 2,-19 2,2-7,-10 0,1-6,-3 0,-1 1,-2-1,1 1,-3-1,2 1,-3-1,1 2,-2-2,3 1,-2-1,5 3,3-1,6-1,5 2,8-3,25 1,3-1,39 4,-8-2,17 2,-8-3,2 0,0 1,1 0,-4 0,-4-1,-4 2,-9-1,-2 1,-9 0,-3 1,-7 0,-4 3,-5 2,-4 5,-5 1,-5-2,-5-2,-4-3,-4-1,-4-2,-4-1,-4-1,-4-2,-4-1,-2-1,-5 0,0-3,-1 3,2-2,2 0,5 0,4-1,6 0,7-2,6 1,30-1,1 0,47 1,-21 0,21 1,-17 1,3 1,-5-1,1 1,-6-1,-2 3,-5 0,-3 0,-6 0,-3 1,-5 2,-3 4,-4 2,-3 2,-3 0,-3 0,-4-2,-4-1,-2 1,-4 1,-2 0,-4-1,-3-1,-3 1,-4-2,0-1,-4 0,3-1,0-1,6 0,4-1,5-3,6 0,23 1,-1-1,36 6,-16-6,15 1,-13-1,1 0,-1 1,-2 2,0-2,-3 3,-2-1,-3 1,-2 1,-3-1,-4 2,-13 3,-2-2,-22 4,5-10,-12 2,7-7,-2 0,2-1,-1 1,3 0,-3-2,3 2,-2 0,0 0,1-2,-1 0,3-1,3 2,3-2,30 0,-1 0,47-3,-18 3,18-1,-13 1,-3 0,2 0,-6 0,-1 1,-5 3,-1 0,-3 3,0 3,-3 1,-2 0,-4 2,-3-1,-3 0,-4 0,-3 4,-3-2,-6 7,-4-6,-10 0,-4-2,-7-4,-4 0,-3-2,-2-2,-1 1,1-2,4 0,3 0,4-1,3 1,4-1,2 0,3-1,13-16,0 6,23-29,-8 20,11-8,-6 16,0 0,-2 2,-2 2,-3-1,0 12,-2-2,2 14,-4-4,0 7,-1-5,-1 1,0-1,-2 1,-1 1,-2-1,-3 2,-3-4,-5 3,-2-7,-3 0,0-2,-2-2,1 2,-1-2,1 1,2-1,0 2,3-1,-3 3,6-21,0 5,5-35,5 18,4-16,5 15,2-1,1 3,2 2,0 0,0 2,-1 2,0-2,1 2,-3 0,0-2,-1 1,-1-2,-2 0,1-2,-1 1,1-2,-1 2,0-1,0 4,-1 1,1 2,0 3,3 2,1 7,-1 3,0 8,-3 5,1 5,-2 2,0 0,-4 4,0-1,-3 0,-1 0,0 0,-3-2,-1 1,-4-3,-1 1,-3-1,-1-1,-1 0,0 0,0-2,2 0,1-2,2-1,1 2,3-1,-1 2,0-1,-6-15,-2 0,-5-24,4 7,1-10,4 5,3-1,1-1,2 0,1-3,1 0,2-1,1-2,3 1,5-5,0 3,5-4,-2 1,3-1,-2 1,2-1,-1 2,-1-1,-1 5,-1 0,-2 2,-1 5,-2 0,-1 2,-3 2,-4-2,-3 3,-6 1,-1 1,1 5,2-9,2 2,2-11,-1 4,-6-7,-5 1,-8-4,-5-7,-4 1,-4-5,-2-3,-5-2,1-4,-4-4,5 2,-4-7,6 6,-3-6,6 5,-2-2,4 6,-1-2,2 2,-3 0,1-1,-1 1,2-1,-1-1,6 2,1-4,9 5,4 0,7 0,5 1,5 0,5 3,8 3,7 2,4 6,7 2,1 7,4 0,-1 7,2 1,-2 4,0 2,-3 4,-2-1,-5 3,-4 1,-6 1,-22-2,-2 3,-38-6,16 6,-17-2,11 4,-4 0,-3 1,-4 0,-2-1,-2 2,-2-1,-1-1,0 2,2-1,3 1,2-1,8-2,4 0,9-1,5 0,6-2,14-8,5 2,22-13,2 14,11-6,3 12,7 1,4 1,7 0,1 2,3-2,2 2,-2-1,2 1,-3 0,-2-1,-1 2,-5-1,-1 1,-7 0,-2-2,-8 2,-2 0,-6 0,-4 0,-4 0,-5 0,-25 2,-1-1,-40 3,11-2,-15-1,7-2,1-1,-4 1,2-2,1 2,4-1,7 1,5 1,5-1,6-1,6-1,20-6,4 0,34-11,-10 11,18-3,-11 9,7 0,-2 2,5 0,-3 1,1 0,-3 0,1 0,-5 0,1 0,-6 0,0 2,-5 1,-1 0,-4 1,0 2,-3-2,0 1,-3-1,-2 2,0-2,-3-1,0 1,-3-3,1 2,-2-1,2-1,-2 0,1 1,0 2,0 1,-1 1,2-2,-1 0,-1-1,2-2,-2 1,2-2,-1 0,0 0,2 0,-3-2,2 1,1 2,0 1,4 3,0 2,1 3,-2-2,-1 2,-2 0,-3 1,-2 1,-4 3,-9 5,-3-2,-15 4,0-6,-9 4,-1-2,-4 0,-3 1,-1 1,-2-1,0-1,-3 1,3-1,0 0,5-3,1-1,5-1,1-1,3-1,4 0,1-1,4 0,2-1,3 0,19 2,1-3,35 3,-12-7,18 3,-13-4,3 0,-5 0,-1-1,-7 2,-3-1,-5 3,-3-2,-3 6,-3 1,-1 5,-4 5,-2 0,-3 2,-4 1,-3 2,-3 3,-3 3,-2 1,0 3,-2 2,0-1,1 3,0-3,2-2,3 0,1-6,3 1,2-4,1 2,2 0,1-2,1 2,0-1,1 1,-1-2,1 1,-1-4,-1-2,0 0,-1-5,-2 1,-5-23,1 2,-5-37,9 14,-1-14,6 13,2 0,2-1,3 0,4 2,2-1,1 2,1 1,0-1,0-1,-1 2,0-1,-1 0,1-1,0 3,0-3,-2 2,0 0,0 2,-1-1,0 4,-2-1,-1 4,-1-1,-12 34,2-7,-18 53,10-23,-7 21,6-16,-2 0,-2 6,-1-1,-4 3,0-2,-1 1,-2-5,1-2,-1-7,-1-3,1-5,-1-4,1-7,0-3,2-7,0-2,2-4,0-6,4-3,3-7,2-5,4-7,2-2,3-5,3 1,2-4,6 2,4-5,4 1,3-2,3 2,2-4,1 3,4-2,-1 3,2 1,-2 3,3-1,-3 3,3 0,-5 5,-1-1,-4 3,-3 3,-2 1,-3 0,-2 3,-2 3,-2-1,-1 3,2 26,-3-2,1 48,-4-22,-2 22,-2-18,-2 3,-3-1,-2 2,-3-3,-3 0,-2-3,0-1,-3-3,-1-3,-3-2,-4-2,-2-5,-4 2,-3-4,-4-1,0-4,-1-3,1-4,3-5,1 1,6-5,1-3,7-3,4-5,5-1,5-5,3 1,3-4,2 1,4-3,3 1,6-1,3 0,5-1,3 1,2 3,3 0,1 2,1 2,-1 1,0 0,-1 2,-1 2,-3 0,0 2,-3 0,-1 2,-3 2,-2 1,-3 2,0 8,-3 1,-2 14,-5 0,-3 7,-5 2,-4 1,-1 4,-4 2,-1 4,-1 2,1 0,-2 5,4-3,-1 3,3-2,-1-1,2-2,1-2,0-5,0-2,1-3,2-2,0-1,3-3,0-1,2-1,1-2,0-1,0-2,0 0,0-2,0 1,1 1,0-1,0 3,-1-4,0 1,-3-29,2 0,-5-47,6 22,0-17,7 18,4 5,4-1,1 2,1 2,-1 3,0 3,-2 2,-2 4,-1 2,-9 27,-2-4,-12 43,1-22,-6 18,1-15,2 2,-2 0,3 3,0 0,2 1,1 3,1 0,1 2,1 1,0 1,2-1,-1-2,2 0,-1-2,2-5,0 1,2-7,0 1,1-6,0 1,0-6,0-4,2 1,1-2,3 2,0-3,1 0,-2 2,-2-1,-2 4,-1-1,-1-1,0 3,-4-5,0 1,-3-3,-1 1,0-2,-1 2,11-33,-2 3,19-55,-3 5</inkml:trace>
  <inkml:trace contextRef="#ctx0" brushRef="#br0" timeOffset="11">2777 1056,'-27'34,"6"-5,2-3,9-8,0 0,16-1,2-5,23 4,0-9,9 0,1-5,-1 0,-1 0,0 0,-3-1,-4 1,-4-1,-7 0,-3 1,-25 9,0-3,-36 16,13-15,-14 8,12-9,2 1,1-3,6 1,0 0,7-1,1-2,5 7,3 0,2 10,3-5,11-3,0-8,24-13,-2-6,16-8,-2-4</inkml:trace>
  <inkml:trace contextRef="#ctx0" brushRef="#br0" timeOffset="12">3976 3826,'-2'-40,"1"14,0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37:50.440"/>
    </inkml:context>
    <inkml:brush xml:id="br0">
      <inkml:brushProperty name="width" value="0.075" units="cm"/>
      <inkml:brushProperty name="height" value="0.075" units="cm"/>
      <inkml:brushProperty name="color" value="#E71225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8:37:50.453"/>
    </inkml:context>
    <inkml:brush xml:id="br1">
      <inkml:brushProperty name="width" value="0.05" units="cm"/>
      <inkml:brushProperty name="height" value="0.45" units="cm"/>
      <inkml:brushProperty name="color" value="#E6E6E6"/>
      <inkml:brushProperty name="transparency" value="127"/>
      <inkml:brushProperty name="tip" value="rectangle"/>
      <inkml:brushProperty name="ignorePressure" value="1"/>
    </inkml:brush>
    <inkml:brush xml:id="br2">
      <inkml:brushProperty name="width" value="0.075" units="cm"/>
      <inkml:brushProperty name="height" value="0.075" units="cm"/>
      <inkml:brushProperty name="color" value="#008C3A"/>
    </inkml:brush>
    <inkml:brush xml:id="br3">
      <inkml:brushProperty name="width" value="0.0375" units="cm"/>
      <inkml:brushProperty name="height" value="0.0375" units="cm"/>
    </inkml:brush>
    <inkml:brush xml:id="br4">
      <inkml:brushProperty name="width" value="0.05" units="cm"/>
      <inkml:brushProperty name="height" value="0.3" units="cm"/>
      <inkml:brushProperty name="color" value="#FFACD5"/>
      <inkml:brushProperty name="transparency" value="127"/>
      <inkml:brushProperty name="tip" value="rectangle"/>
      <inkml:brushProperty name="ignorePressure" value="1"/>
    </inkml:brush>
  </inkml:definitions>
  <inkml:trace contextRef="#ctx0" brushRef="#br0">5068 27 9502,'-7'-2'566,"4"-1"-119,2 1 377,0-1-110,1 0-230,0 1 67,0-1-271,1 1-115,1 0-66,3 1-4,2-1-233,2 1 68,2 1-154,1 0 141,2 0-49,2 0 50,1 0-54,3 0-581,-1 0 556,2 0-519,1 3 680,2 1 0,2 1 0</inkml:trace>
  <inkml:trace contextRef="#ctx0" brushRef="#br0" timeOffset="1">5613 15 11071,'1'-7'1428,"1"4"-1350,1 2-2,2-1-148,2 1-79,1 1-169,3 0-50,3 0-28,2 0-28,3 0 161,1 2-39,2 1 167,1 2 137,3 2 0,1 1 0</inkml:trace>
  <inkml:trace contextRef="#ctx0" brushRef="#br0" timeOffset="2">6161 44 9686,'0'-9'1471,"0"6"-1119,0 0-77,1 1 168,1 0-76,1 0 125,3-1-252,2 2-53,2-2-95,3 2-277,1-1 78,2 1-196,2 0 231,2 1-620,-1 0 555,2 1-542,1 3 679,1 2 0,2 2 0</inkml:trace>
  <inkml:trace contextRef="#ctx0" brushRef="#br0" timeOffset="3">4452 64 9502,'-9'-1'259,"7"1"-211,0-1 370,1 0-91,1-1 249,0 1-210,0-1-133,0 0-60,2-1-30,2 1-85,2 0 11,1-1-66,1 2 7,1-1-5,1 0 36,1 1 28,1-1-141,1 2 50,1-1-138,1 1 75,0-1-257,0 1 39,1 0-170,-1 0 257,1 0 117,0 2 99,1 0 0,0 1 0</inkml:trace>
  <inkml:trace contextRef="#ctx0" brushRef="#br0" timeOffset="4">129 64 9526,'-5'0'-846,"3"0"600,1 1 153,0-1 82,1 2-25,0-1 618,0 1-177,-1-1 374,0 0-290,0 0-33,0-1 92,0 0-106,-1 0-117,2-1-272,2 0-41,2 0-67,1 0 85,0-1 41,1 1 68,-1 0-18,1 1-6,-2-1-110,1 1 45,-1-1-20,0 1-93,1-1 39,0 1-124,-1 0 31,2 0 34,1 0-29,0 0 91,1 0-217,2 0 96,1 0-175,1 0 109,2 0-145,0-1 64,0-1-120,0 1 147,-2 0-167,-1 1 271,-2-1-126,1 0 284,-1 1 0,1-1 0</inkml:trace>
  <inkml:trace contextRef="#ctx0" brushRef="#br0" timeOffset="5">642 103 9237,'0'-6'1071,"0"3"-879,0 1-13,-1 1-48,1-1-7,0 0 6,0 0-5,0 0 20,0 0 42,0 0 25,0 0-15,0 0-13,0 1 5,0-1 29,0 1-11,0-1 108,0 1-156,1-1 83,-1 1-42,2 0 1,0 0 12,1 0-3,0 0-72,0 1 19,-1-1-12,0 0-29,-1 1 25,1-1-29,-1 1 19,1 0-90,-1-1 38,1 1-90,0 0-13,2 0-115,1 0-18,1 0-5,2 0-106,1 0 116,1 0-144,2 0 67,-1 0 49,2 0-40,1 0 62,-1 0 30,0 0 19,0 0 37,-2 0-31,-1 0 81,-1 0-57,-2 1 59,-1-1-5,-1 1 14,-1-1 21,-2 1-664,0-1 75,-2 1-420,0 0 397,-2 2 337,-1-2 121,0 3 144,-2-1 0,-1 2 0</inkml:trace>
  <inkml:trace contextRef="#ctx0" brushRef="#br0" timeOffset="6">2194 86 9502,'-6'0'837,"4"0"-477,3-1 307,0 0-602,5-1-67,-1 1 95,1 0-39,0 1 81,-1 0-80,1 0 88,0 0-19,1 0 22,0 0-13,1 0-154,1 0 23,1 0-98,1 0 115,1 0-93,1 0 85,0-1-90,1 1-200,1-1 79,2 0-170,0 1-179,1-1 128,1 0-229,-1 0 364,-1 1 101,1-2 185,-1 0 0,1-2 0</inkml:trace>
  <inkml:trace contextRef="#ctx0" brushRef="#br0" timeOffset="7">2649 82 8963,'5'-6'1967,"-3"4"-1624,0 0 58,0 1-139,1 0-64,0 1-43,1-1-24,0 1-71,1 0-2,1 0-11,1 0-116,1 0 92,1 0-125,0 0 143,1 0-129,1 0 62,0 0-92,1 0 7,1 0-197,0 0 8,1 0-126,1 0-118,0 0 176,1 0-14,0 0 194,1 0 188,1-1 0,0-1 0</inkml:trace>
  <inkml:trace contextRef="#ctx0" brushRef="#br0" timeOffset="8">1586 68 12594,'13'3'-210,"-6"-2"106,0-1 76,1 0-40,0 0 61,1 0-8,1 0-7,1 0-15,1 0-11,1 0-5,1 0-127,1 0 56,1 0-125,3-1 94,-2 1-215,3 0 75,-2 0-171,0 0-73,-2 0 330,-1 0-133,-1 1 342,0 0 0,-2 1 0</inkml:trace>
  <inkml:trace contextRef="#ctx0" brushRef="#br0" timeOffset="9">3866 97 9502,'-12'0'184,"8"-1"-99,-1 0-11,2-1 14,-2 0-57,2 1 100,0-1-57,0 0 57,1 0-63,0 0-2,1 0-17,1 1 100,-1-1 25,1 0 69,0 0 225,0 1 60,-1 0-148,2 0-48,1 0-394,3 0-172,2 1 80,4 0-135,2 1-25,5 1 132,-1-2-134,5 2 161,-1-1-327,2 0 135,0 0-98,0 1 235,1 0 210,2 0 0,0 2 0</inkml:trace>
  <inkml:trace contextRef="#ctx0" brushRef="#br0" timeOffset="10">553 93 9763,'2'-7'772,"-1"5"-539,1 0-11,-1 0-7,1 1-46,-1 0 11,2-1-1,-1 1-36,0-1-19,0 1-19,0 0 26,0 1-190,-1-1 12,0 1-115,1 0 82,0-1 54,0 1-152,2 0 20,-1 0-88,3 0 71,-1 0-106,2 1 21,1-1-79,1 2 74,1 0-158,0 1 246,1 1-135,2 1 312,1 0 0,1 1 0</inkml:trace>
  <inkml:trace contextRef="#ctx0" brushRef="#br0" timeOffset="11">1046 103 10801,'6'-7'1026,"-3"4"-899,-1 1 3,1 0-2,-1 0 17,1 0 17,0 0-10,1 0 6,-1 0-4,0 1-18,1 0 33,0 0-34,1 0-93,1 1 11,0 0-103,1 0-74,0 0 46,2 0-67,-1 0 77,2 0 3,0 0-2,1 0-23,0 0 29,1 0-99,-1 0 18,2 0-51,-1 0-147,0 1 99,0 0-145,0 0 121,-1 0-164,-1 1 79,-1 0-103,0 0-27,-1-1 294,0 1-89,-1 1 275,0 0 0,1 2 0</inkml:trace>
  <inkml:trace contextRef="#ctx0" brushRef="#br0" timeOffset="12">3197 106 9669,'14'-3'539,"-5"1"-381,-1 0-23,3-1 19,1 0-21,2 0 6,1 0-122,3 1 36,0-1-110,1 1 114,1 0-49,-2 1 41,4 1-49,-1 0 0,1 1 0</inkml:trace>
  <inkml:trace contextRef="#ctx1" brushRef="#br1">6283 1074,'-14'-25,"3"8,2 4,1 6,-1-2,-2-1,3 1,-1-1,2 1,-2-2,2 0,1 0,-1-1,0 1,0 1,-2-2,3 3,-2-2,0 1,0 1,-1-2,1 2,-1 0,0-1,-1 2,0-1,0 0,0 1,-2 0,1 1,1 0,-2 0,3 0,-3-1,1 1,0 0,-1 0,0 3,0-2,0 2,2-3,-1 1,1-3,0 2,-1-1,0 3,-2 0,2 3,-3 0,2 2,-2-1,1 1,0 0,-1 1,2 0,-1 0,0 3,1-1,-2 1,2-1,-3 1,3-1,-2 1,1-1,1 0,-2 1,2 0,0 1,-1 1,3 0,-2 2,2-1,0 0,-2 2,3-2,-2 3,3-1,-1 1,2 0,-1 0,0 0,-1 1,-1-2,0 1,1-2,-2 2,3 0,-2-1,1 1,0 0,1 0,-1 2,1-1,0 0,0 1,1-2,-1 2,1-1,-1 0,-1 1,1-2,-1 1,1-1,-1 0,1 1,1 1,0 0,1 0,-1 0,1-1,-1 1,-1-2,0 1,0 0,0-1,1 1,0-1,-1 2,2-2,-3 0,2 1,-1-1,0 1,1 0,0 0,-1-1,1 1,0 0,-1 0,1 0,0 1,1-1,0 0,0 1,2 0,-1 0,1 1,0-2,-1 4,1-5,-1 3,0-2,0 2,0-1,2 1,0 0,0 0,1 0,-2 0,1-1,-2 1,1 1,0-2,0 2,1-1,1-1,-1 2,2-2,-2 2,0-1,0-1,-1 1,0-1,0 2,2-1,0 0,0 0,1 0,-1 1,0-1,-1 0,0 0,1 0,-1 1,1 0,0-1,0-1,-2 2,1-2,-1 1,0-1,0 0,-1 1,1 0,0-1,0 1,0-2,0 2,1 0,-2-1,0 1,0-1,-1 0,1-1,-1 1,1 0,-1 0,0 1,1-2,-2 1,1-1,-2 1,1-1,-1 0,1 0,0 0,2 0,-1 2,2-2,0 3,2-3,-1 3,0-1,1 0,0 0,0 0,0 0,0-1,0 0,1 1,0 0,0-1,1 1,-1 0,0 0,0 0,1 0,-2 0,1-1,-1 1,-1-1,0 1,-1-1,0 1,0-1,0-1,-1 2,1-2,2 2,0 0,1-1,1 1,3-1,2-2,6-1,3-5,-1-1,1-3,-2 0,1 0,3 0,-4 0,3 0,-2 0,1 0,2 0,-2 0,-1 0,1 0,-2 0,4 0,-3 0,2 0,-2 0,2 0,-2 0,0 0,1 0,-1 1,4-1,-4 0,1 1,0-1,-2 1,4-1,-2 1,0-1,0 0,0 1,4-1,-4 0,1 1,0-1,-3 0,3 0,-2 0,2 0,-2 0,2 0,-3-1,3 1,-2-2,1 0,-1 0,0-1,1 0,-3 1,4 0,-3 0,2 0,-1 0,-1-1,3 1,-4 0,3-1,-1 1,-1 1,2 0,0 1,0 0,1 0,-4 0,4 0,-1 0,-1-1,4 1,-4-1,2-1,0 1,-1 0,3 0,-3-1,1 1,-3 0,1 0,-1 0,1 0,0 0,1-1,-1 1,2-1,-2 0,0 0,1 1,-1-1,2 0,1 0,-2 0,2 0,-2 1,1-1,-1 1,2 0,-2 0,0 0,0-1,-2 2,3-2,-2 1,3 0,-3-1,1 1,2-1,-4 1,3-1,-2 0,-1-1,1-1,-1 0,2-1</inkml:trace>
  <inkml:trace contextRef="#ctx0" brushRef="#br2" timeOffset="14">27 1202 9093,'0'6'-10,"1"-5"-20,1-1 21,-1 0-88,1 0 42,0 0 1367,-1 0-1027,-1-1 1029,0 0-1306,-3-1 19,2 0 13,-2-1-8,3 1-27,-2-1 18,2 1-27,-2 0 2,1 0-70,-1 1 56,1-2-10,0 2 68,-1-1 46,1 1 34,-1 0-17,1 1 431,0-1 170,-1 0-66,1 0 56,-1 1-480,1 0-57,-1 0 264,1 0-313,-1 1 149,2 0-215,-1 2-37,1 0 43,0 1-42,0 0-9,1 1 3,0 0 6,3 1 4,0-1 22,0 2-34,1-2-2,0 1-17,0-1 0,1 2-8,1-2 59,-1 2-27,0-1 23,1 2-22,0-1 6,0 0 13,0 0-9,-1 0 12,1-1-1,-1 1-7,0 0 9,0 0 20,0 0-24,0-1 24,0 1-29,1-1 14,-1 1-10,1 0 12,-2 0-12,2 0 27,-2 0-17,2 1 17,-1-1-21,-1-1 67,1 0-50,-1 0 61,0 0-65,1-1 1,-1 0 5,1 0-49,0 1 33,1 1-34,-1 0 47,0 0-97,1 0 23,-1 0-88,0 0 80,0-1-36,-1 0 64,0-1-29,-1-1 17,1 0-23,-1-1-2,0 1-7,0 0 43,0-2-1,0 2 1,2-1 28,-1 2 3,2-1 10,-1 3-7,1-1 4,0 1 20,1 0-3,-1 0 7,1-1-45,-1 0 12,1 0-8,-2-1-17,1 2 12,-2-4-10,0 2 16,-1-2-42,0 1-16,1-1-6,-1 0-19,-1 1 58,0-1-20,0 0 71,-1 0-32,0-1 31,1 1-46,-1-1 67,0 0-47,1 1 54,0 0-62,0 1-66,0-1-10,1 0-5,0 0 16,-1 0 36,1 0 16,-1-1-19,0 0 24,-1 1-2,1 0-6,-1 0 56,0 1-48,0-2 47,0 0-65,0-1 28,-1 0-1051,1 1 885,-2-1-565,1 1 1059,-1-1 175,0 0-172,1 1-49,0-2 27,1 1-74,0 1 60,1 0-67,0 1-109,-1 0-8,2 0-47,0 0 24,-1 0 37,1 0-46,-1 1 34,0-1-20,0-1-12,-1-2 268,0 1-245,0-1 171,0 1-267,0 1 12,1-1-50,0 1 53,1 1-21,0-2 40,1 3 11,-1-2 14,1 2-27,0-1-56,-1 1 32,0-1-46,0-1 59,0 1 46,-1-1 17,1 1 4,-1-1 56,2 2-14,1-1-4,-1 1-2,1-1-117,1 2 42,-2-1-37,2 0-60,-2 1 19,1-1-95,0-1 101,-1 1-34,0-2 42,0 0-7,1 2-40,-1-2 18,1 0-2,-1 1-26,1-1 66,0 1-56,0-1 42,0 2-47,0-2 39,-1 0-56,0 0 44,-2-1 20,2 0 2,-3 0 42,1 0-51,-1-1 31,0 0-24,0 0 24,0 0 0,0 0-17,0 0-4,1 0-8,0 2-17,3-1 25,-2 1 4,3 0-44,-2 0-8,2 0-2,-1 0-49,0 0 26,-2-1-12,1 1 17,-1-2 86,1 2-36,-2-2 34,1 1 22,-1-1 24,-1 0 1,1 0-17,-1 0-35,0 0-21,0 0 34,0 0-33,0 0 26,1 0 29,0 0-1,2 0 12,-1 0-28,3 0-13,-1 0 9,1 0-75,0 0-15,-2 2-8,2-2 10,0 2 31,-1-2-23,1 2 3,-2-2 18,0 1 27,0-1 6,0 0-11,0 0-10,-2 0 7,0 0-17,0 0 60,-1 0-45,1 0 48,0 0-46,0 0 43,0 0-24,1 0 29,1 0-27,0 0-9,0 0 70,0 0-51,-1 0 27,2 0-41,-2 0-15,1 0 22,0 0-62,0 0 46,0 0-47,-1-1 56,1 1-15,-2-1 7,1 0-10,0 0 8,-1-1 2,1 1-9,0-1 25,0 1-19,1 1 20,0-2-24,1 2 28,-1-1-18,1-1 20,-2 1-18,3 0-4,-3-1-38,2 1 28,-2 0-99,1-1 91,-1 1-53,-1 0 66,2 0 2,-3-1-5,3 1-1,-3-1-4,2 0 53,-1 0-37,0 1 37,1-1-54,-1 2 49,1-2 15,-1 1 35,2 0-30,0-1-21,1 1-27,1-1 2,0 0 0,-1 1 5,1-1 2,-1 0 11,0 0-79,0-1 56,0 0-64,-1 0 71,0-2-16,0 1 3,-1 1-5,0-1 4,1 1 1,-1 0 2,1 1 7,-1 0-5,2 0 10,-1 0-13,1 1-44,0 0-10,0 0-2,1 0 9,-1-1 31,1 0 7,-2 0 24,2-1-15,-2 0 24,1-1-36,-1 0 40,0 0-29,-1 1 32,-1-1-39,1 1 19,-1 0-14,0 0 20,1 0-20,0 0-15,0 1 12,2 0-7,-2-1 10,3 0 11,-1-1-11,0 1 3,0-3 2,0 2-4,0-1 2,-1 1-5,0 0-9,-1 0 5,1 1-6,-1 0 6,1 0 3,-2 1-3,1-1 16,-1 1-7,1 0 10,0-1-11,-1 1 25,1 0-18,0-1 19,0 1-7,1-1-13,-1-1 16,1 1-16,0-1-31,-1 0 25,0-1-25,-1 1 32,2 0-6,-3 0 3,2 0-4,-1 1 14,0-1-8,-1 0 7,0 1-10,0 0 0,1 1 1,-1 0-2,1-1-12,-1 1 8,2 0-8,-2 0 12,2 0 0,-2 1-66,2 1-16,0-1-6,-1 1-12,1-2 72,-1 0-17,1 0 34,0-1 23,0 0-16,1 0 9,-2 0 38,1 0-48,-1 0 52,0 0-66,0 1 54,0-1-37,0 1 47,-1 0-2,1 0-22,-1 1 30,1-1-27,-1-1-2,1 1-4,-1-2 8,2 1-18,0-2 12,-1 1-4,1 0 2,-1 0-18,0 0 13,0 1-14,0 0 12,1 0 4,-1 2-4,0-1-1,-1 1 1,1-1-3,-1 1 3,0 0 1,1 0-14,-1 1 10,0-1-10,1 0 12,-1 0-38,0 0 27,1-1-30,-1 1 37,1-1 0,-1 0 0,1 0 7,0 1-7,-1-1 3,0 2-6,-1-2 33,1 1-24,-1-1 26,1 1-32,-2 0 4,2 1-2,0-1 7,1 1-17,-1-1 12,0 1-10,0-1 1,0 0 7,0 0-8,0 0 10,0 0 0,0-1-37,-1 1 25,0-1-29,0 2 35,1-1 0,0 0-2,0 1 1,1 0-4,-1 0 2,0 0-2,1 0 9,-1 0-6,0-1 6,1 0-8,-1 1 30,0-1-21,0 1 25,1-1-30,-1 1 14,0-1-10,0 1 11,0-1-11,-1 0 2,0 0-1,0 0 2,1 0-1,-1 0-38,0 1 25,1-1-30,-1 1 38,2 0 0,-1 0-1,0-1-1,1 0-1,-1 0 38,0 1-28,1-1 31,-1 1-38,0 0 38,1 0-26,-1-1 34,0 1-40,1-1 29,-1 1-20,0-1 23,0 1-44,-1 0 20,1 0-17,0 0-3,0 0 15,0 0-17,0 0 18,0 0-7,0 0 1,1 0-3,1 0 0,-1 0-65,1 0 44,-1 0-106,0 0 104,0 0-41,-1 0 62,0 0-8,0 0 5,-1 0 122,1 0-61,0 0 119,-1 0-125,1 0-5,-1 0-51,1 0 13,0 0-5,0 0 20,1 0-33,0 0 25,0 0-24,0 0-13,2 0 36,-2 0-39,2 0 11,-2 0 23,1 0-34,-1 0 33,1 0-18,-2 0 41,1 0-33,-1 0 32,0 0-32,1 0 28,-1 0-16,0 0 24,1 0-33,-1 0 10,0 0-10,1 0 3,0 1 5,1-1-4,-1 2 6,1-2-15,-1 1 10,0 0-13,0-1 15,0 0 16,-1 0-12,2 1 10,-1-1 2,1 1-15,-2-1 16,2 1-15,-1 0 5,1 0 0,0 1 1,1-2-1,-2 3-21,2-3 18,-2 3-19,1-2 2,-1 0 12,0 0-15,1-1-54,-1 1 49,0 0-55,0-1 63,-1 0-2,1 0-4,-1 1 0,0-1-1,1 1 25,-2 0-22,2 0 21,-2-1 21,1 1 13,-1-1 2,1 0-10,-1 0 14,1 0-14,-1 0 30,2 0-36,-2 0-8,2 0-2,-1 0 5,0 1-35,1-1 23,-1 1-20,1 0 31,0-1 7,0 2-56,0-1 36,-1 0-41,0 0 39,0 0 4,1 0-23,-1-1 41,0 2-41,0-2 40,-1 2-34,2-2 55,-2 1 10,2 0 7,-1 1-3,0-1-78,1 2 35,-1-2-33,0 1-4,1-1 24,-1-1-33,0 2 17,1-2 15,-1 2-18,0-1 13,1 0-9,-1-1-1,0 1-3,1 0-10,-1 0 17,0-1-17,1 1 20,-1 0 28,0 0-21,0 1 22,1-1-27,-1 2 16,0-1-12,1-1 13,-1 1-16,0 0 5,1 0-3,-1 0 5,1 0-19,-1-1 13,0-1-13,0 1-55,1 0 50,-1 1-52,0 0 65,1 0-16,-1 0 7,1 0-12,0 1 8,0 0 5,1 0 11,-1 0-8,1 0 25,-1 0-28,0 1 11,-1-1-15,0-1 54,1 0 14,-1-2 9,0 1-15,0 0 2,-1 0-35,1 2 45,0-2-47,1 1-18,-1-1 13,0 1-65,1 0 61,-1 1-37,0 0 45,0 0 17,1-1-13,-1 1 10,0 0-16,0 0 12,0-1-11,-1 0 8,0 0 2,0-1-11,1 1 85,-1-2-64,1 2 92,-2-1-56,1 1 2,-1 0-6,2 1-85,0-1 36,0 1-31,0 2-16,1-1 45,-1 2-43,0-2 56,1 1-66,-1-1 47,0 0-59,1 0 70,-1 0-25,0 0 14,1 0-31,-2 2 78,2-2-54,-2 2 53,1-2-53,0 2-39,0-1 34,1 0-32,-1 0-8,0 0-12,0-1-2,0-2 11,0 1 46,-1-2-27,1 1 16,-2-1 26,2 1-11,-1-1 25,0 2 7,1-1-45,0 1 47,0 0-51,0 0 39,1 1-22,-1 1 28,0-1-20,0 2-7,1-1 14,0 1-10,-1-1 43,1 2-32,0-3 30,0 1-25,-1 0-9,0 0 7,-1 0-11,1 1-12,-1 0 10,1 0-7,0 0 11,2 0-62,-1 1 45,-1 0-47,1-1 67,-2 1-6,1-2 4,-1 1-11,1-1 111,0 0-26,0 0 97,0-1-57,-1 1-2,-1-2-42,2 1-11,-2-1-70,2 1-18,-2-1 13,1 1 3,-1-2 2,0 1-16,2-1 11,-2 1 3,1 0-22,0 0-31,-1 0-27,1 2-27,-1 0 79,2 0-22,-1 1 37,0-1 8,2 3-10,-2-2 1,2 0 23,-1 1-16,0-2 24,-1 1-30,1-2 33,-1 1-21,0-2 27,0 1-15,0 0-6,0-2 11,0 2-15,-1-1 3,1 2-1,0-1 0,1 1 1,-1 0-74,1 2 52,-1 0-56,1 0 71,0 1-63,1-1 45,-1 0-53,0-2 60,0 1-8,-1-1 5,1-1 45,-1-1-32,0 0 35,-1-1-50,1 1 36,-1-1-31,1 0 32,-1 0 1,0 1-20,1 0 39,-1-1-33,2 0 5,-2 1-1,2 0-70,-2 1 46,1 1-50,1 0 64,0 0-19,0 1 12,1 0-18,-1-1 20,0 1-60,-1 0 43,1-1-48,-1 2 56,0-3-48,0 1 34,0-1-42,0 1 13,0-1 17,0 0-23,-1 0 92,2 0-45,-1 0 43,1 0-59,-1 0-1,1-1 44,-1 0 13,-1-1 4,1 1 47,0 0-73,0 1 40,0 0-40,0 1-8,-1-1 32,1 0-23,0-1 27,-1 0-24,1 0 10,-1-1-9,1 0-7,-1 1 4,0-2-7,0 1 9,0 0-1,0 0 0,0 0-3,1 1 2,0 2-9,0-1 8,0 2-6,0-1 4,0 0 3,0 1-3,0-1 7,0 0-4,1 0 3,-1-1-4,0 1-1,0-1 1,1 0-1,-2 0 0,1 0-1,-1 1 1,0 0 0,1 0 1,-1 0 27,1 1-20,-1-1 77,1 1-67,0-1 44,1 1-50,-1-2-16,0 0 15,0 0-15,-1-1 20,0 0-72,0 0 53,1 0-54,0 1 67,0-1-33,0 1 21,-1 0-23,2 0 29,-2 1-1,1 0-8,-1 1 51,2 0 4,-1 1 10,0-2-14,0 2-34,0-2-4,0 1 9,0-1-2,0 1-57,0-1 47,0-1-45,-1 3 61,1-2-59,-1 3-7,1-1-17,0 1 11,1 0 45,-1 0-8,0 0 8,-1-1 53,1 0-40,-1-2 39,1 1-59,0-2 47,1 0 22,-1 0 41,0 0-35,-1-1-14,0 2-36,0-1-24,0 2 19,0 0-14,1 0 29,-1 1-58,1 1-17,0 0-9,0 0 16,0 0 11,0 0 31,0-1-58,0 0 54,0 0-28,0-1 25,-1 1 43,0 0-37,0 0 40,0 1-55,2-1 4,-2 1 52,2 1-35,-2-1 46,2 1-53,-2 0 55,1-1 9,1 2 11,-1-2-13,0 1-35,-1-3-6,0 0 20,0-1-15,0 1 15,0-2-15,0-1-33,0-1 23,0 1-27,0-1 35,0 1-39,0 0 27,0 1-29,0 0-7,0 0 27,0 2-31,0 1 36,1 0 3,-1 3-4,1-1 0,-1 3 48,1-2-36,0 3 37,-1-1-48,1 1 1,0-1 1,0-1 4,0 1 32,0-2-20,-1 0 23,0-1-26,0-1 37,0-2 18,0 1-4,0-2-1,0 1-51,0-2 11,0 1-5,0-1-34,0 0-7,0-1-5,0 1-33,0-1 26,0 1-5,0 0 10,0 0 12,0 2 18,0-1-27,0 1 26,0 1 26,0 0-22,0 0 15,0 1 42,0-1-57,0-1 60,0 1-10,0-1-39,0 0 48,0 1-56,0-1 12,0 0-5,0 0 11,0 0-7,0 1 11,0-1 13,0 2-4,0-2 6,0 2-17,0-2-23,0 2 13,0-2-39,0 0 39,0 1-20,0-1 25,0 0-50,0 0-15,0 0 0,0-1 4,0 2 14,0-2 20,0 2-25,0-1 28,0-1-17,0 2 5,0-2-17,0 1 31,0 0-15,0 1 17,0-1-14,0 1 1,0 0 1,0 1 1,0-1-14,0 2 11,0-1-10,0 1 14,0 1-26,0 0 18,0 1-21,0-1 23,0 0 0,0-1-2,0 1-51,0-1 38,0 0-41,0-1 52,0-1-18,0-2 9,0 3-13,0-2 14,0 4-1,1-4 17,-1 2-14,1-4 43,-1 0-38,1-1 24,-1 0-31,0 0 63,0 0 16,0-1 3,0 1-6,0-1-35,0 0 0,0-1-11,0 2 6,0-1-28,0 1-18,0 0-14,1 0-2,0 2-25,-1 0 65,0 1-32,0-1 33,0 2-1,0-1-2,1 1-7,-1 0-1,1 0 12,-1 0-6,1-1 10,-1 0-27,1 2 9,0 0-8,1 1-31,0-2 32,-1 1-34,1 1 43,0-1-52,0 0 36,0-2-43,0 1 54,-1-2 27,0 2-25,0 0 19,-1 0 15,0 0 9,1 0 6,-1-1-14,1 0 15,0-1 16,-1 3 5,1-2 4,0 4-35,0-1 1,0-1 8,0 1-7,1-2-49,0 1 3,0 1-13,1 0 19,-2 1 50,1 0-14,-1 1 11,-1-1 33,1 1 13,-1-3-1,1 0 18,-1-1-76,0-1 32,0 1-32,0 0-52,0 1 43,1-1-33,0 3 54,0 0 24,1 2-104,-1 0 32,1 2-108,0 0 28,0 2 38,0-1-7,1 2 66,-1 0-23,-1-2 15,0 2-25,1-1 56,-1 1-5,0 0 18,0-2-1,1 1-44,-1-3 16,1 0-13,-1-4-7,0 1 6,0 1-4,0-3 12,0 1 8,-1-2-7,0-2 12,0 1-11,0-2 5,0 2-7,0 1-38,1 0 28,0 2-31,1 0 38,0 1-2,1 0-10,0 2 7,0-1-9,-1 2 16,1-1-3,0 0 0,-1-1-2,0 0-6,1 0 2,-1-1-1,0 0 26,0 0-18,-1 0 21,1 0 40,-1 0 20,1 0 2,0 2-4,0 0-47,0 1-1,1 0 7,0 0-8,2 1-59,-1 1-6,2 1-7,-1 0 20,1 2-22,0 0 51,0 0-101,1-1 47,-2-2-3,1 2-5,-1-4 41,0 2-13,-2-3 6,1 1-14,0-3 14,-1 2 39,2-3-25,-3 1 36,2-2 6,-1 0-35,0-3 40,0 1-13,0-1-25,0 1 31,1 0-34,-1 2 16,1 0-11,-1 3 15,1-1-14,0 3-60,0-3 43,0 0-50,-1 0 20,1 0 26,0 1-34,0-2 40,-1 1 24,0-2-17,-1-2 19,1-1 5,-1-1-22,0 0 24,0 2-3,1 1-20,-1-1 24,1 0-28,-1 1 8,1 1 3,1 3 4,0-1-1,-1 2 1,2-2-5,-1 0 5,0 0-3,0 0-1,0-1 0,0 1-1,0-1 1,0 0-1,0-1 2,0 2-2,1-1-2,-2 1 2,2 0-1,-1 1 1,1-1-49,-1 1 35,1 0-37,-1-1 26,1-1 15,-1 1-18,1 0 20,-2-1-28,1 0 21,-2 0-25,1-1 26,0 0 31,-1 0-23,2 1 78,-1 1-21,1-1 4,-1 1-11,0 0-48,1-1 59,-1 0 18,0-1 3,-1 0 11,1 0-61,-1-1 12,1 1-56,-1-3-18,0 4 3,1-3 14,0 3 0,0-1-10,1 0-13,0 0 15,1 0-25,0 1-11,-1 0-26,0 0 23,0 1 25,0-2 20,0 2-26,1-3 81,-1 1-59,1-2 60,-2 1-64,1-1 58,0 0-35,1 0 39,-1 0-38,0 0-2,0 0 12,0 2-5,1 0 9,-1 2-11,1-2 11,-1-1-6,1 0-1,0 0 2,0-1-5,0 2-1,1 0 45,-1 0-32,2 0 52,-2 0-56,1-3 15,-1 1-16,-1-1-67,2 2 49,-2 1-50,1-3 66,0-1-13,-1-2 7,0 1-11,-1 0 10,2 1 3,-2-1-8,1 1 5,0-2 2,-1 1-3,1 0 2,-1 1-6,1 1 0,-1 0 1,2 1 4,-1-3-14,1 3 11,-1-2-9,1 2 13,0-1-12,1 0 7,-1 0-10,2 0-5,-2 1 12,1 0-13,-1-1 15,1 0 3,-1 0-3,0-1 1,-1 1-3,0-1 56,-1 0-40,0-1 45,0 0-37,-1-1-10,0 0 13,-1-2-14,1 3 25,-1-1-15,1 1 17,0-1-15,0-1-7,0 0 8,1-1-79,0 0 56,1 0-58,0 0 73,-1 0-52,1 0 33,0 2-36,-1-1 39,2 2-5,-2-1 0,2 2-4,-1-1 2,1 0 3,-1-1 15,0 1-16,1-1-5,0 1-8,0-2-13,1 1 21,-1-1 15,0-1-9,1 0 11,-1 0-7,0 0 76,-2-1-13,2 0 71,-2 0-32,2 0-37,-2 0-4,0 1-44,0 0 63,1 0-44,-1 0 60,0 0-63,0 0 1,1 0 0,-2 0 7,2 0-67,0 0 62,0-1-65,1 0 6,0 0 43,0-2-53,0-1 60,0-2-13,0 0-12,0-2 1,-1 2-5,1-1 11,0 2-3,-1-1-2,0 2-5,0-1 6,0-2 0,-1 1 3,0-4 26,0 5-19,0-1 21,1 2-25,-2-1 3,2 1 0,-1-3 2,0 1-69,1-2-17,-2 3-4,1 0 13,0 2 43,0 0 10,0-2-15,0 2 26,-1-2-7,0 1 0,1 0-9,-1 0 39,0 0 13,-1-3-1,1 3 35,0-3-30,0 2 6,1 0 2,-1 0-33,0 1 9,0-1-1,1 1 6,-1 0-23,1 2 19,-1-1-17,0 1 13,0-2-28,1 1 18,-1-1-19,1 2 21,-1-3-27,2 1 14,-1 0-43,1 1 41,-2 0-14,1-1 17,-1 1-17,1 0 11,-1-1-15,0 1 17,1-3 57,-1 1-43,0-1 43,1 0-54,-1 0 45,0-1-30,-1 1 37,1-1-109,-1 1 52,0 0-52,2 0 2,-1-1 45,0 1-47,1 0 63,-1 1-74,2 0 50,-1 1-67,-1 1 74,2-1-3,-2 2 0,1 0-10,-1 0 66,1 0-59,-1-1 58,0-1-65,1 1 56,-1-1 22,0-1 2,0 0 21,-1-1-73,1 0 31,0 0-28,-1-1 3,0 1-1,0-1 1,1 2 5,-1-2 4,1 3-31,0-2-36,0 2 18,0-1-20,-1 1 58,1 0-9,0-1-11,0 2 1,1-1-5,-1 0 5,0 1-9,1-1 7,-1 0-8,0-1 12,0 1-17,0 0 9,0-1-15,0 0 19,-1 1 32,1-1-20,-2 0 50,1 1-51,0 1 20,0 0-24,1-1 64,-1 1-45,1-3 51,-1 1-62,0 1 50,0 1-35,0 0 47,0-1-51,0-2-60,0 2 44,0-2-118,0 2 115,-1-1-53,1 1 65,0-1 3,1 0-5,-1 1 0,0 0-7,0 0 46,0 1-34,0 0 31,1 0-46,-1-1 64,1 2 23,-2-2 11,2 1-20,-2-1-15,1 1-32,0-1 49,0 1-47,1-1 34,-1 0-26,0 0-71,0 0 2,0-1-76,0 0 80,0 0-22,0-1 61,1 0-33,-1-1 30,0 1-13,0-1-1,0 1 17,0 0-14,0 1 18,0 1-15,0 0 41,1 2-27,-1-3 30,0 2-34,0-2-3,0 2 60,1 0-42,-1 0 46,0 0-55,0-1 18,0 2-12,0-1-62,-1 0 41,1 1-55,-1-2 72,1 1-21,0-1 15,1 0-18,-2 0 20,2-1-4,-2 0 1,2 1-11,-1 0 34,-1-1-28,1 1 26,-1-1-6,1 2 14,-1-1-3,1 1-1,0 0 0,0 1-17,0-1 25,0 1-26,0 0-35,0 0 26,0 0-27,0 0 39,1-2-48,-1 1 34,0-1-42,0 1 39,-1-1 39,2 1-36,-2 0 38,2 1 37,-2-1-53,1 0 57,-1 0-75,1 0 41,0 0-28,1-1 35,-2 0-37,1 0-24,0 0 20,0 0-71,0-1 19,0 1-3,0-2 11,0 2 10,0-1 25,0 1-40,1 0 42,-1-1-56,1 2 38,0-2-45,-1 1 46,1-1 9,0 1-6,0 0 7,0-1-15,0 1-12,-2 0 9,1-1-13,-1 2 15,1-1-3,1 0 7,-1 1 31,1-2-24,-1 2 23,0-1-29,0 0 26,0-1-18,1-1 19,0 1-27,0-1 52,0-1 13,-1 1 9,1-1 42,-2-1-78,2 1 38,-2 0-48,1 1-1,-1-1 6,1 3-1,-1-1 10,1 2-60,1-1-9,-2 1-10,2-1 14,-2 1 10,1-2 24,0 1-36,0 0 35,1 0-6,-1 0 5,0-1 0,1 0-2,-2 0 0,0 0-3,0-1 14,0 0-9,0 1 16,0-2 21,1 0-22,-1 0 27,1 0 29,-1 0 15,1-2 6,-1 2-14,0-2-60,0 2 3,0 0 2,0 1 1,0 1-33,1 0-9,-1 0 0,1 0 11,0 1-29,0-1 45,-1 0-50,1 1 15,0-1-18,0 2-1,-1-2-25,0 1 65,1-2-33,-1 2 28,1-1 14,0 2-11,0-3 13,-1 2-21,1-2 43,-1 1 12,0 0 3,0 1-2,0-1 22,0 1 24,0 1 6,0-1-15,1 1-57,-1 0 9,0 1-54,1 0-3,-1-3-10,2 1 21,-2-4-16,2 1-12,-2-1-9,1 1 7,0 0 57,-1 1-29,1 1 18,-1 0-36,2 1 30,-2-4 9,2 5-6,-1-4-28,1 4 9,-1-3-34,0 2 44,1-2 4,-1 1-3,1 0 8,-1 0-6,0-1 27,0 2-20,0-3 16,0 1-21,0-1 51,-1-1 14,1 1 3,-1-2 36,2 2-81,-1-2 35,1 2-39,0-2-4,-1 1 12,1-1-15,0 0 19,0-1-16,0-1 20,0 1-45,1 0 30,-1 1-36,0 1 38,1 2-50,-1-4 31,0 3-40,1-5 46,-1 3-7,0-2 7,1-1-6,-2 2-4,1-1 5,-1 0-5,1 1-6,-1 0 9,1 0-11,0 1 13,0 0 16,1 0-12,-1 0 12,0 0-15,1-1 8,-1 1-6,0 0 7,1 0-8,-1-1 10,1 1-7,0-1 9,0 1 0,0-2-6,0 1 8,0-1-16,-1 0 4,2 0-3,-2 0 7,2-1-56,-2 1 40,1 0-43,0 0 54,0 1 3,0-1-3,-1 1 0,1-1-3,0 1 16,1 0-12,0 0 10,1-2 46,-1 0-47,1-1 50,-2 0-68,1-2 6,-1 2-2,1-2 13,-2 3 0,2-3-41,-2 3-13,1-3-2,0 3 10,0-2 10,-1 2 20,1-1-30,1 2 30,0-2-8,0 2 3,0-1 5,-1 1-5,1 0 3,1 1-65,-1-2 40,0 2-45,0-3 62,0 0-3,-1-1 6,0-1-4,0 1 2,1-1 64,-2 2-50,1-1 51,0 1-68,-1-1 84,2 1-18,-2 1 74,1-1-51,-1 0-24,0 1-12,1-1-53,0 1 37,0 0-30,0 0 47,0 0-77,-1 0-9,0 1-14,0 0 13,0 0 5,0 1 30,0 0-38,-1 1 34,1-1 38,-1 2-41,1-2 28,-1 2 16,1-1 10,0 0 10,0-1-6,0 0-44,1 0 41,-1-1-27,0 1 42,1 0-40,-1 0 16,0 0-12,1 1-22,-1 0 16,0 1-19,1-2 6,-1 1 13,1-2-16,0 2 15,0-3 3,0 1-6,-1-1 4,0 0-6,1 0-8,-1-1 4,0 0-5,1 0 11,-1-1-40,0 0-11,1 0-2,-1 0 7,2-1-9,-2 2 31,1 0-33,0 1 12,-2 0 19,1 1-31,-1 0 55,0 1-26,0 1 26,-1 0 34,2 0-45,-1 0 48,1 0-60,0 0 75,-1-1 19,0-1 11,0-1-11,1 0-67,-2-1 19,1 1-16,0-1 34,0 2 15,0-1 1,0 0 7,0 1-112,1 1 8,-1 1-74,1-1 36,-1 2-6,1 0 38,-1-1-5,1 1 94,0 0-51,0-1 46,0 1-69,0 1 79,-1-2-60,1 2 63,0-2-61,0 1-15,1-1 15,-1 0-12,0 0 35,1-1-11,-1 0 18,0-1-18,-1 1 10,0-2-7,0 1 3,0-1-5,0 0 6,1 1-5,-1 0 25,1 0-21,-2 1 14,2 0-20,-1 0 31,1 1-21,0-1 27,0 1-28,0 0 73,1 0-51,-1-1 53,-1 1-70,1 0 59,-1 2 15,2-2 4,-2 2-6,2-1-55,-2 1 14,1-1-6,0 0 17,1 0-79,-1 0 61,0-1-66,0 0 2,-1 0-20,1 0-11,0 1-33,1 0 42,-1-1 0,1 0-7,0 0 37,0 0-6,0-1-3,-1 1 2,0-1 81,1 0-64,-2-1 64,2 1-38,-3 0-20,2 1 28,-1 0-33,1 0 54,1 0-37,0 1 48,0 0-62,1 0 20,-1 2-17,1-2 22,-1 1-47,0-1 35,2 1-36,-2-1 35,1 0 25,-1-1-22,0 0 19,-1 0-30,1 1 40,0-1-30,0 1 31,-1 0-33,1-1 3,0 2-1,0-2-69,0 1 51,1-1-53,-1 1 72,0-1-45,0 0-9,1-1-10,-2 0 11,2 1 42,-1 0-4,-1 2-5,0-1 53,0 1 6,0 1 11,0-1 81,0 1-72,0 0 89,0 0-90,1-1 68,-1 1-99,0-1 78,1 0-78,-1 1-28,0-1 22,1 2-17,-1-1 37,0 0-92,1 0 14,-1-1-97,0 2 104,0-2-80,1 2 69,-1 0-113,1 0 94,0 0-32,0-1 72,0 1 24,1 0-18,-2-1 19,2 1-38,-2-3 42,1 3 12,0-3 12,0 2-15,-1 0 66,1 0-15,-1 1 92,0-2-67,0 2 46,-1-1-16,1 0 6,-1-1-33,1 1-41,0-2-8,0 1-76,0-1 29,0 0-80,1 0 81,-1-1-116,0 0 63,1-1-115,-1 0 91,1 1-15,0-1 50,1 1-6,-1 0-18,0 0 81,-1 0-78,-1-1 152,1 1-75,0-1 85,-1-1-73,1 1 49,0 0-68,0 0 39,0 1-31,1 0-82,0 1 73,1-1-68,-1 2 82,0 0-60,0 0 41,0 2-46,0-1 42,0 2-8,1-1-7,-1 1-30,0 0 17,1 0-13,-1 0 17,1 0-58,-2 0 39,1 1-46,0-1 65,1 1-20,-2 0 16,2-2-15,0 1 15,-1-1 36,2 1-28,-2-1 24,2 0-32,-1 0 47,-1 0 17,2 0 3,-2 1-46,1 0-13,-1 0-30,0 0-10,1 0-17,-1 0-1,-1 0 12,1 1-10,-1-1 39,0-1-53,1 1 61,-1-1 19,1 0-14,0 1 7,0 0-22,1-1 60,-1 1-42,2-2 110,-2 2-106,2 0 51,-1 0-58,1 0 26,-1 1-16,0-3 21,0 3-19,0-1 15,0 0-10,1 0 11,-1 0-11,1-1 7,-1 0-5,0 1 2,0-3-4,0 2 12,0-1-9,-1 1 9,0 0-12,0 0 8,0-1-4,-1 1-22,1 0 13,0-1-21,0 1 29,0 1-28,-1-1 19,1 2-21,-1-1 22,1 1 0,-1 0-4,0 0 2,1 0-5,-1 0 20,0 1-16,1-2 47,0 1-39,-1-1 26,1 1-30,0-1 40,0 1 14,0-1 1,0 1-2,0-1 22,-1 1-38,1-1 44,-2 2-50,2-1 47,-3 1-28,2-1 33,-1 1-41,1 0-32,-1 0 35,1 0-99,0 0 18,0 0-13,0-2 15,1 1 7,-1-3-18,1 1-4,-1-1-1,2 1 25,-2 0 6,1 1-14,-1 0 9,0 1 74,1 0-58,-1 1 55,0-1-59,0 1 58,-1 0 22,1 1 29,0 0-28,1 0-26,-1-1-28,0 1 1,1-1 1,0 0 2,1-1 7,-1 0-52,0 0 35,1 0-44,-1-1 57,-1 1-41,1 0 28,-1 0-40,1 1 76,-1-1-37,0 1 35,1 1-18,-1 0-12,0 0 15,1 1-18,0 0 1,0 0 0,0-2 4,-1 2-1,1-3-58,0 2-17,0-2-3,0 1 15,-1 0 15,1-1 28,0 0-40,0-1 43,0 1 16,-1 0-14,0 1 6,0-1 45,-1 2 9,0-1 53,0 1 2,1 0-58,-1 0 12,2 0-57,-2-1 29,2 1-24,-1-1 35,2 0-85,-1-1 63,1 0-66,-2-1 69,1 1-53,0 0 31,-1 0-36,0 1 79,-1 0-26,0 0 22,0 0-41,-1 1 0,2 1 0,-1-1 7,1 0-48,0 0-11,0-1-2,0 0 13,0-1 20,1 1 16,0-2-19,-1 1 16,1-2 1,0 1-10,0 1 22,-2 0-19,2 0 19,-2 0-25,0 1 33,-1 0-22,1 0 24,-1 0-21,0 1 13,1-1-3,1 1 7,-1-1-6,1 1 23,0 0-15,-1-1 17,1 2-28,1-2 41,-1 1-29,0-1 31,0 1-46,-1-1 8,1 1-5,0-2-23,1 0 22,-1 0-22,0-1 29,0-1-22,1-1 15,-1 1-20,1-1 24,0 1-16,0-1 11,0 1-18,-1 0 16,0 1 25,0 1-17,-1-1 55,0 1-53,0 1 27,0 0-33,0 0 60,1 1-41,-1 0 49,1 1-58,0-1 21,-1 1 1,1-1 2,-1 0-40,0 0 13,1 0-26,-1 0 37,1 0-42,-1 0 29,0 0-64,1 0 61,0 1-27,-1-1 30,1 0-28,0 0 20,0 1-26,0-2 28,0 2-61,0-1 43,0-1-46,1 0 56,1 0 5,-1 0-4,1 1 3,-1-1-7,0 0 65,0 0-47,-1 0 118,0 1-47,-1-1 5,1 2-8,-1 0-43,1 0-3,0 0 11,0 0-4,2 0-89,-2 0 29,1 0-75,-1 0 75,1 0-49,-1 0 74,1 0-44,0 0 40,1 0-21,-2 0-6,0-1 32,0 1-14,-1-1 31,1 1 26,0-1 8,0 1 12,0 0-4,1 0-51,-1 0 11,1 0-4,-1 0 13,0 0-1,1 0 5,-1 0-4,0-1 5,1 1-12,0-1 11,0 0-40,1 0 20,-1 0-21,0 0 26,-1 1-60,0-1-14,0 1-5,0-2 8,0 2 15,0-1-20,0 0-2,0 0 11,0-1 31,-1 1 6,1 0-17,0-1 12,0 2-15,1-1 13,-1 1 6,0-1-7,1 1 9,-1-1-13,0 1 54,1 0 11,-1 0 12,0 0-15,0 0 27,-1 0-52,1 0 60,0 0-69,1 0-3,-1 0 3,0 0-44,0 0 1,1 0 0,-1 0 9,1 0 14,-1-1 14,0 0-22,0 1 30,0-1-11,-1 0 124,0 1-53,1 0 60,-1 0-16,1 0-86,-1 0 63,2 0-65,-2 0-28,2 0 21,-1-1-97,0 1 45,1-1-63,-1 0 64,0 1-43,1-1 22,-1 0-3,0 0-12,0 1 65,-1-1-44,1 1 15,0 0 48,-1 0-44,1 0 67,0 0-72,0 0 58,1 0-31,-1 0 36,1 0-33,0 0-9,0 0 15,0 0-9,1 0 9,-2 0-8,1 0 2,-1 0 41,0 0 6,0 0 38,0 0-35,0 0-6,-1 0 5,1 0-14,0 0 16,-1 0-22,1 0-9,-1 0 13,1 0-19,0 0 14,0 0-15,1 0 14,0 0-24,0 0 15,1 0-18,0 0 14,0 0-24,1 0 13,0 1-16,-1 1 27,1-1-14,-1 1 10,1 0-28,-1 0 23,1-1-13,-2 1 16,1-1 45,-1-1 13,2 2 1,-2-1-11,1 1 5,1 0 9,-1 0 12,0 0-14,1 1-69,0-1 21,-1 0-12,1 1 26,0-1-59,-1 0 39,1 1-49,-1 0 16,1 0 35,-1-1-39,0 1-14,0-1 41,0 0-62,0 1 64,0 0 48,0 2-33,1-1 43,-1 1-60,1-1-4,0 0 6,-1 1 1,0-2 2,0 1-36,0-1-12,-1 1-30,1-2 29,0 1 15,0-1 25,-1 1-1,0 0 1,0 0-10,1 0 5,0 0 39,0 1-30,0-1 35,0 2-48,1 1 34,-1-1-22,2 1 30,-1 0-51,1 0 20,-1 0-14,0 0-23,0 0 33,1-2-34,-2 1 35,1-1 23,-1-1-20,0 0 17,-1 0-25,0-1 21,0 0-19,0 0 19,0-1-20,-1 1 59,1 1-36,-1-1 41,2 2-41,-1-1-15,1 2 17,0 0 22,0 1-15,1-1 24,0 2-31,1 0 38,0 0-26,1 0 27,-1 0-37,0 0-59,-1-2 44,-1 2-45,0-2 58,2 0-19,-1 0 16,0 0-15,-1 0 21,-1 1-3,1-1-2,-1 2 11,2-2-13,-1 2 9,1-1-18,-1-1 27,0 2-23,0-2 24,0 1-18,0 0-7,1-1 9,-1 1-4,0-1 3,0 1 78,0-1 19,0 0 3,-1-2-16,0 1 49,0-2-27,0 1 100,-1 0-95,1 0-9,-1-2-47,1 1-70,-1-1 7,0 0-56,-1-1-234,0 1 164,0 0-218,1 0 149,0 1 38,1 0-53,-1 1 56,0 0-246,1 0 73,-1-1-854,0 1 341,1-1-342,1 0 510,-1-1-196,3 0 565,-1 0-279,4-1 576,1 1 0,4 1 0</inkml:trace>
  <inkml:trace contextRef="#ctx0" brushRef="#br3" timeOffset="15">5517 548 8255,'0'11'439,"0"-7"-362,0 0-37,0 0-14,0 0-16,0-1-3,-1 2-9,-1 1 1,-2 2 0</inkml:trace>
  <inkml:trace contextRef="#ctx1" brushRef="#br1" timeOffset="3">6343 2494,'-31'-22,"5"10,-2 5,3 9,-1 0,-4 0,-1 0,-2-1,-3 0,-1-1,-1 0,0 0,0 0,2-1,1 0,3-1,4 0,3 0,3 0,5 0,2 0,25 0,-1-1,37-1,-17 1,13-1,-13 2,-1-2,1 0,-1 0,1-1,-2-1,0 1,-2-1,-1 0,-3 0,-4 1,-2 1,-24-3,-1 3,-38-4,12 5,-17 1,12 2,-5 3,4-1,-5 1,5 1,-2-1,4 0,0 0,2 0,3-2,3 1,2-1,2 0,3 0,2-1,3 0,4 0,2 0,24 0,-4 0,38 0,-18-1,15 0,-14 1,0-1,-4 1,-1 0,-5 0,-2 0,-24 2,-1-1,-38 4,15-4,-16 2,13-3,-1 1,0-2,0 1,0-2,0-1,0-1,0-1,0 0,2 0,-1-1,4 2,1-2,5 2,3 0,6 1,2 0,23 0,-1 0,35-1,-10 0,15 0,-8 0,2 1,0-2,1 1,-2-1,0 0,-1 0,-1-1,-2 1,-1 0,-5 0,-1 0,-6 1,-6 1,-24 1,-2 1,-39-1,12 4,-16 0,8 1,-1 0,-3 0,3-1,-2 0,7-1,2 1,9 0,3 0,7 0,2 0,23-4,1-1,34-5,-12-1,12-1,-8 0,-1 1,2-1,-1 0,1 0,-3 0,2 0,-7 2,0 0,-8 2,-2 0,-28 2,2 0,-41 1,16 3,-18 1,12 2,-2 0,2-1,-1 0,6-1,1 0,5-1,3 0,4 0,5 0,3 0,21-4,2 1,31-6,-10 3,12-3,-6 3,1-1,1 0,-2 0,0 1,-4 1,-1 1,-5 1,-2 1,-5 0,-4 1,-27-1,-2 1,-44 1,14 1,-16 3,13 1,2 1,6 1,3 2,8 0,5 1,5 1,6 0,5 1,3 1,6-1,3 3,5-4,4 0,3-3,1 0,3-2,2-1,1-1,2 0,0 0,1-2,0 1,-3-1,-1 1,-4 0,-2 0,-18 8,-2-3,-25 13,4-11,-10 5,4-8,1 1,1-2,1 1,4-1,3 0,5 0,3 1,18 1,-3-4,26 3,-16-9,7 1,-11-9,-8 0,0-5,-15 4,4 2,-6 3,4 4,-2 1,1 0,-1 0,1 2,1 0,-3 2,3-1,0 2,0 1,23-1,-7-1,37-1,-24-1,12-2,-34 7,3-3,-29 13,19-10,-11 4,10-6,1 1,-4 1,6 0,-1 2,15 2,0-1,20 2,-8-8,8-3,-6-6,1-2,0 0,0-2,0 1,0-2,1 0,1-2,0 0,1-1,2-2,0-1,1-1,-1-1,-1-2,-1-1,-3 0,-3 0,-4 1,-4 1,-3 2,-3-1,-2 2,-4 1,-4 2,-3 1,-3 2,-4 0,-3 2,-3 1,-2 1,-1 1,1 1,1 0,4 2,4 0,4 1,23 0,-2 0,34-1,-19-2,13-2,-13 0,-1-2,0 0,0-1,-1 0,0-1,-3 0,0-1,-4 1,-1-1,-4 1,-2-1,-8-1,-3 0,-10 1,-1 2,-6 3,0 1,-1 2,-2-1,-1 2,0-1,1 1,1 1,3 1,3 0,3 0,23-1,-4 0,34-4,-21 1,13-3,-14 2,1-2,3 1,-1 0,0-1,0 0,-2 1,-2 0,-2-1,-1 0,-15-3,2 2,-22-2,10 6,-10 1,7 5,-1 1,1-1,-2 2,2 0,0-1,2 1,0-2,23-4,-4 0,35-7,-18 2,11-3,-12 3,-1-1,2 0,-2 0,0 0,-2 0,0-1,-3 1,-2-1,-2 0,-2-1,-4 0,-3-2,-6 0,-5 1,-8 4,-3 2,-3 3,-4 1,1 1,-3 0,4 1,2 0,6 0,4 2,23-2,-3 3,36-8,-20 2,14-4,-15 0,2 1,2-2,0 0,2-1,-2 1,0-2,-3 1,-1-2,-2 0,-3-1,-3-1,-4 2,-2-2,-4 0,-7 0,-4 1,-10 2,0 3,-5 4,1 2,-2 0,-2 1,-3 0,-1 0,-1 0,1 0,5 0,1 0,7 0,2 0,22-3,-2 1,32-5,-15 2,12-4,-12 3,-1-2,0 0,1-2,0 0,2-2,1 0,1-1,2-1,0-1,1 0,-1-2,-1 0,-1 0,-2-1,-4 1,-2 1,-5 2,-4 2,-15 0,-3 4,-21-1,5 5,-9 2,6 3,0 2,0 2,2 1,0 1,2 0,1-1,4 0,1-1,4-1,22 2,-4-1,36 2,-19-5,14-1,-14-3,1 0,1-3,0 1,1-3,2 1,-2-1,2 0,-4-1,1 1,-6 1,-1 1,-26 1,4 2,-35 3,18 2,-14 3,13 0,-4 2,-2-2,-4 1,0 0,-3 0,2-1,4 0,4 0,7 0,3 1,9 2,8 1,7 3,15-4,1-2,9-3,-3-3,5 0,-1-1,1 0,-1 0,-1 0,-3 0,0-1,-3 0,1-2,-3-1,0-1,-2 1,-2-2,-1 1,-3 0,-2 0,-2 1,0 1,-22 4,4 0,-37 9,15-1,-17 3,10 0,-2-1,-4 1,1-2,1 0,3-1,4-2,4 1,5-2,4 0,4 0,16 4,3-3,22 8,-2-10,9 1,-2-5,-1-1,3 0,-1-1,-1-2,-1 0,-3-3,0 0,-5-1,-2 0,-4 0,-4 1,-1-2,-24 8,3-2,-40 15,19-2,-19 6,12 1,-2-1,-2 0,1 0,3-2,3 0,6-2,4 0,5-1,4 0,4-2,5 2,11-2,4 1,19-5,-1-1,13-4,0-2,4-1,2-3,1 0,1-2,-2-1,-2 0,0 0,-4 0,0 0,-5 0,-2 1,-8 1,-3 0,-7 1,-25 1,-2 3,-39 2,12 4,-17 2,10 2,-5 2,-2 0,-3 0,1 1,-1 0,6 1,-1 1,9-1,1 2,8-1,5 0,5 0,6-2,4 0,4-1,5 1,7-1,4 1,11-1,3-4,8-2,4-3,3-1,7-1,-1 0,2-1,0 0,-1-2,2 0,-4 0,0 0,-3 1,-4 0,-2 0,-6 1,-5 0,-6 1,-20 8,-2-2,-32 16,6-8,-15 7,5-6,-4 1,0-1,-4 0,4-1,-1 1,8-1,2 1,6 0,6-2,4 1,6-3,2 1,6-1,4 0,10 0,7 0,13-5,1-1,8-4,0-1,4-1,2 0,3-2,-2-1,4 0,-5-1,-1 1,-8 2,-3 0,-8 1,-4 1,-28 7,0-2,-41 12,14-6,-17 5,11-5,-4-1,2 0,-1-1,5 0,3-2,4 0,5-1,5 1,7 1,3-1,5 4,10 0,3 3,14-2,2-3,9-2,1-2,3-2,4 0,2 0,2 0,1 0,-1-1,0 1,-2-1,-4 0,-1 0,-7 0,-1 0,-7 0,-3 1,-24 6,-1-2,-38 12,14-8,-18 5,13-7,-3 1,5-1,2 0,7-1,4 1,4 0,6 0,4 1,10 1,3 0,15 1,0-5,10-1,0-5,5 0,2-1,1 0,1-1,0-2,0-2,1-2,-1-1,1 0,-3 0,-2 1,-6 1,-3 1,-7 1,-2 2,-23 8,4-2,-31 15,20-10,-9 5,15-5,18-3,-4 2,30-8,-15-2,13-5,-11-1,2-2,1 0,-1-1,0 0,-3-1,-1 1,-5 0,-4 0,-4-1,-10 1,-5-1,-15 1,0 3,-10 2,3 3,-6 0,2 1,-3 0,3 0,0 1,4 1,0 0,4 0,1 0,4 0,3 1,4 0,23 4,0-2,37 7,-19-8,14 1,-15-5,-2-2,0-2,-1-1,0-1,-1-1,-1 0,-1-2,-1 0,-2-2,0 0,-4-1,-1 0,-4 1,-2-1,-4 0,-5 1,-3-1,-8 5,-4 1,-5 3,-4 2,-1 1,-1 0,2 1,1 1,2 0,1 0,5 1,0 1,4 0,1 2,24 0,-6 0,38-2,-22-4,14-4,-16-1,1-2,-3 0,0-1,-3-1,0 0,-3-2,-1 0,-2-1,-2 0,-1-1,-3 0,0-1,-2 0,-2 0,-2 0,-3 0,0 1,-4 0,0 2,-1 0,-1 2,-1 1,-2 2,0 2,-1 2,-1 2,0 0,1 3,0 1,3 2,1 3,2 1,3 3,2 1,3 2,5 0,3-2,5-2,2-4,3-3,-2-1,3-3,-2-2,2-1,-1-2,1-2,0-1,0-1,1-1,-1 0,0-2,-2 1,-1-2,-2 1,-1-2,-4 1,0-1,-4 0,0 1,-3 0,-1 2,-6 0,1 1,-8 0,5 4,-4 1,3 2,18 1,-5 0,33-1,-23-3,11-2,-16-2,-2 0,0-2,-2 1,-1-2,-1 2,-1-2,-5 1,-1 1,-9-1,-1 5,-4 1,-3 4,-1 1,-2 1,0 2,1 1,3 2,2 2,4 2,3 2,4 0,3 3,3 1,4 1,4 3,7 1,3 3,6 2,1 2</inkml:trace>
  <inkml:trace contextRef="#ctx1" brushRef="#br1" timeOffset="4">6482 1163,'-19'-18,"8"8,-4 4,7 7,-10 2,4-1,-1 0,1 1,3-2,-5 2,2-1,1-1,0 1,11 8,-3-2,19 13,-7-12,7 4,-3-6,-2-1,3 4,-6-1,-4 2,-6 1,-8-2,1-2,-2-1,3-1,1 3,4 2,3 3,6-2,3 0,2-1,-7 1,-2-1,-9 2,1-4,-3-1,2 1,11 1,-2 2,16-1,-8-3,-3 4,-5-4,-15 10,8-9,-4 4,5-3,2 0,1 6,3-3,3-1,3-2,5-2,1-2,1 0,0-2,-1 0,2-5,-3 0,3-8,-2 2,0-2,2 2,0 1,3 0,0 0,-1 2,0 0,-1 0,-2 1,-22 0,4 1,-34 0,18 1,-9 1,13 1,4 0,0 0,17-10,-4 3,28-17,-17 14,10-7,-24 7,0 1,-18-5,8 7,-7-1,7 4,0-1,1 1,0-2,19 3,-6 0,31 5,-24 1,10 4,-15 3,-1-1,0 6,-6-4,0-1,-11 0,6-3,-3 0,5 4,3-2,2 6,4-3,3-2,6 0,-3-5,6 1,-3-2,0 0,4 2,-4-1,6 2,-5-2,1 1,-1-1,-18 2,4 0,-29 2,16-4,-12 0,12-3,1 1,0 0,3 1,0 3,5 3,5 1,5 1,8-3,-2-3,3-1,-1-1,-1-1,5 2,-6-2,6 2,-6-1,-16 5,3 0,-31 6,16-6,-13 1,14-5,1 0,3 0,0 1,4 1,4 4,6-1,9 3,1-6,4-1,0-3,0 0,2-1,-1 0,0 0,-2 0,0-1,-2 2,-11 7,0-3,-19 12,9-12,-6 4,5-4,14 1,-6 3,22 1,-11-5,10-1,-6-4,0 0,5 1,-5-3,2 2,-23-3,3 2,-34-1,17 2,-12-1,15 0,1 1,3 0,2 0,19 3,-3-1,30 4,-20-6,10 3,-14 1,-14 0,5 6,-23-4,13 0,-8-4,6 2,4-1,-2 7,12-3,-1 4,15-4,-5-3,4-1,1-4,-4 1,5-1,-5 0,2 1,-1 1,-3 0,-6 8,-4-5,-15 10,4-10,-5 3,4-4,3 0,-1 4,8 2,1 0,9 1,-1-4,3 2,-3-2,-7 2,0 1,-11 0,6-1,1 0,5 1,9 0,-2-2,3-2,0 1,-16 0,5 1,-22 0,15-2,-7 0,8 2,2 0,-6 3,3-4,-3 2,13-1,-2 0,18 1,-12-3,4 2,-11 1,-4 3,-3 3</inkml:trace>
  <inkml:trace contextRef="#ctx1" brushRef="#br1" timeOffset="5">109 1414,'-27'-4,"10"3,16 10,8-2,16 12,-11-11,4 4,-4-6,-4 0,-8 5,0-4,-19 6,24-2,-10-2,26 6,-10-8,4 1,-23-3,4-1,-29 3,21-4,-10 2,23 6,0-4,16 13,-5-12,8 4,-5-7,1-1,-1 1,0-1,0 0,-2 0,-1 0,-14 6,2-3,-22 10,14-11,-7 4,20-2,-1-1,16 8,-6-8,7 2,-5-4,0-1,3 0,-2 0,1 0,-3-1,0 1,-24 2,3-1,-34 4,16-4,-12 2,13-3,3 1,2 0,2 0,3 0,1 1,4 2,6 4,5-1,13 2,-1-6,7 0,-2-3,1 0,0 0,-1 0,0 0,-3 0,-2-1,-25 2,4-1,-37 3,21-4,-13 2,17-3,1 1,1-1,2 2,2 0,2 4,12 2,3 4,16-3,-2-3,6-1,-2-4,1 1,-1-1,0 1,-4-1,-2 0,-3 0,-23 1,4 0,-34 2,19-2,-12 1,15-2,2 1,1 1,0 0,2 0,1 2,10 4,1 0,15 3,-3-6,4 1,-3-5,0 0,0-1,0 1,0 0,-2 1,-15 5,1-2,-27 6,14-7,-9 0,11-4,2 1,1 3,8 3,4 3,12 2,1-5,4-1,0-4,-1 0,1-1,-1 0,0 0,-2 0,-1 0,-1 1,-2 1,-15 5,0-1,-24 3,7-6,-9 0,9-4,3-1,1 1,4 0,1 1,3 3,2 4,9 3,2-2,9 0,0-4,2-1,0-2,-2 0,2-1,-1-1,-2 0,-19 2,2-2,-32 4,20-3,-13 2,17-1,-1 0,3 1,1 3,3 0,7 4,2-2,12 0,0-4,4-2,-1-4,1 1,-1-2,0 1,-1-1,-1 1,-2-1,-16 10,2-4,-26 16,13-13,-11 5,10-10,0 0,1-1,1 0,0 1,17 5,-4-2,28 8,-12-8,11 2,-9-5,0-1,0 1,-2-1,1 0,-4-1,-21 3,2-1,-34 3,18-3,-11 1,14-3,2 1,0 0,2-1,2 1,20 5,-3-1,33 6,-18-8,13 2,-16-7,-1 1,-4-1,0 1</inkml:trace>
  <inkml:trace contextRef="#ctx1" brushRef="#br1" timeOffset="6">329 1785,'25'-13,"-9"5,-1 5,-7 6,5 5,-1 2,0-1,-1 0,0-2,0-1,3 0,-2 0,-2-1,3 1,-3 0,3 1,-1-1,-1 0,2 1,-1-2,0 1,2-1,-3 0,2 1,-1-1,0 1,0 1,-2 0,1 1,0 0,-1-2,2 1,-2-1,4 0,-3-1,4 1,-4-2,5 2,-5-2,3 0,-1 0,-2-2,3 1,-2-2,1 1,0 0,0 1,0-1,1 0,-2-2,1 1,0-1,-1 1,4 1,-5-1,5 0,-4 0,1 0,0-2,0 0,0-2,0-1,-1-1,1 1,0-1,-1 0,1-1,-2 1,1-2,-2 0,1-1,-1 1,1 0,1 1,-1 0,1 0,0-1,-1 0,0 0,-1-1,2 1,-2 0,2 0,-1 1,0 0,1 0,-1-1,2 0,-2-1,-1 0,1 0,-2 0,3 1,-1-1,-1 1,0-2,-2 0,2-1,-2 1,2 0,1 1,0 1,0 1,1 2,0 0,1 1,0-1,-1 0,0-2,-1 0,0-2,0 1,0-2,-1 2,1-1,-1 2,3-2,-1 4,0-1,0 1,0-1,1 1,-1-2,-1 2,3 0,-2 1,1 1,1 0,-2 2,4-1,-3 0,1 0,0 1,-2 0,1 0,1 0,-2 0,2 0,-1 0,-1 1,2 0,-3 3,2 0,-1 3,-2-1,1 3,-1-1,-1 1,0 1,0 0,0-1,1 1,-2-3,3 3,-2-1,-1-1,2 3,-3-2,1 3,-2-1,0 1,1-1,-1 0,3 1,-2-3,1 2,-2 1,-1-1,-1 3,0-3,0 2,0 0,-1-1,1 2,-1-2,0 1,0 0,0-1,1 2,0-2,1 1,0-1,0 0,0 1,-1-1,0 1,-1 1,0-1,0-1,1 1,0-1,0 1,-1-1,-1 1,0 0,0 0,0 0,1 0,-1 0,0 2,-1-3,0 1,1 1,0-2,0 2,0-2,1 1,-1 0,2 0,-1 1,1-2,-1 1,1-1,-1 1,-1-1,0 1,-1 1,0-2,0 1,1 0,0 0,1 1,-1-2,1 2,-1-2,1 0,-1 2,0-2,-1 1,2-1,0 1,2-1,-1 1,1-2,-1 2,1-1,1 0,1-2,1 1,-1-1,2-1,0-1,1-14,-3 3,-2-22,-3 15,-2-7,0 4,0 5,0-10,-1 7,0-2,-3-1,0 4,-3-6,-1 6,1-2,-2-1,3 4,-3-5,3 3,-1 0,1-2,0 2,1-1,0-2,1 2,0-2,1 1,0 0,0-1,0 1,0-1,0 0,0 2,1-3,-1 3,0-1,0-1,0 3,0-2,0 1,0-1,0 0,0 1,-1-2,1 2,-2-2,0 3,-1-3,0 4,0-3,-1 2,2 1,7 17,-2-4,15 31,-9-19,6 12,-7-14,0 0,0 2,0 1,1 1,-1 1,1 1,-1 1,1 2,-1 2,0 2,-1 1,-1 2,-3 2,-2 1,-2 1</inkml:trace>
  <inkml:trace contextRef="#ctx1" brushRef="#br1" timeOffset="7">476 2497,'42'-2,"-8"2,-7 1,-8 1,-3-1,-1 0,-23-3,2 0,-34-5,16 3,-10-2,12 3,3 1,1-1,2 1,3 0,-1 0,23-4,-5 1,37-6,-20 5,15-1,-13 3,1 0,-1 0,1 0,0 0,-3 1,0-1,-5 2,-2-1,-24-3,3 2,-36-7,19 6,-14-2,14 4,0 0,-1-1,3 0,1 1,3-1,2 1,3-1,21-2,-3 1,37-4,-19 5,14-2,-12 4,-1-1,1 1,-2 0,-2-1,-4 1,-3 0,-20-8,2 4,-32-12,16 10,-14-3,12 6,-1 1,1-2,1 1,3 0,2 1,3-1,14-5,-3 3,20-9,-24 6,11-1,-25 2,11 4,15-1,1 2,36 0,-22 2,14 2,-14 1,0 1,0 1,-1-1,-1 1,-3 0,-1 0,-2 1,-24 0,3 1,-39-1,17-3,-16-3,16-1,-3-1,6-1,-1 1,6 1,4 1,4 0,22 10,-3-4,36 15,-18-11,17 4,-13-7,2-1,2 0,0-1,4 1,-2 0,3 1,-2-1,1 1,-4 0,2 2,-6-2,-1 2,-4-2,-5 1,-4 0,-25-2,0 1,-39-2,15-2,-17 0,12-2,-1 0,4 0,1-1,7 1,4 0,6 0,4 1,12 10,6-2,19 16,0-12,11 6,-2-10,4 1,1-2,2-1,0 0,1-1,0-1,-1-1,-1 1,-1-2,-3 0,-1-1,-3 1,-2-2,-3 0,-4 1,-3-1,-22 2,-3-1,-35 3,6-3,-15 0,3-1,0 0,-3-2,4 0,3-2,6 0,8 1,6 1,6 0,5 1,23 0,2 1,38 0,-12 0,19 0,-11 0,5 0,-1 0,5 0,0 0,1-1,-2 0,1-2,-6 1,1-2,-7 1,-2 0,-5 0,-5 1,-5-1,-5 0,-5 1,-24-5,-1 2,-41-7,11 5,-19-4,9 4,-3-2,3 0,3 1,8 0,7 2,7 1,5 2,6 1,26 0,0 2,40 0,-17 0,16 1,-14-1,1-1,0 0,1-1,0-1,0-2,0-1,0 0,-3 0,-2 0,-6 0,-2 0,-7 1,-2-1,-20-6,-1 3,-29-10,6 9,-11-2,4 5,1 1,0-1,6 1,2 1,6 2,3-1,25 4,-1-1,37 3,-16-1,13 0,-14-1,2-1,0-2,2-1,-1-1,2-2,-2 0,0-2,-2 1,-1-2,-3 0,-4 0,-4 0,-3 1,-4-1,-13 0,-1 0,-22 1,6 4,-12 2,3 3,-5 0,-1 0,-2 0,1 0,3-1,5 0,4 1,6-1,3 0,24 6,0-2,33 8,-10-7,11 3,-10-4,0-1,-1-1,3 0,0 0,1-1,2 0,1 0,0 0,0 0,-1 0,-3-1,-6 0,-5 0,-6 0,-24-5,1 2,-38-7,16 7,-18-3,12 4,-5 0,0-1,-3-1,5 0,0 1,8 0,1 2,8 0,1 1,29 7,-3-3,42 9,-21-8,19 3,-18-6,3 1,-3-1,4 0,-1-1,4 1,-1 1,2-1,0 1,-2-1,-2 0,-7-1,-1 0,-7 0,-3 0,-29-2,-1 1,-45-3,17 3,-20-1,18 2,-4 1,6 1,1 1,5 3,5 0,2 2,5 0,3 1,5-1,4 0,3 3,4 0,3 3,6-1,5-2,5-1,6-1,4-1,4 0,4-1,2 0,6 0,1-1,5-1,0 0,2 0,-4 0,1 0,-3-1,-4 2,-3-2,-7 0,-5 1,-5-2,-20 8,-1-4,-31 12,8-10,-17 5,7-6,-6 1,-1-1,-5 0,2-1,-2 1,3-2,5 1,4 0,7 0,4 2,5-2,5 1,3 1,15 2,2 1,22 4,-2-7,10 1,-2-5,2 0,2 0,1 0,1-1,0 0,-2-1,-3 1,-4-1,-6 0,-6-1,-27 3,2-2,-43 5,21-4,-18 2,15-4,0 1,1-1,4 1,1 0,5 0,2 2,6-1,1 3,18 0,1 2,26 0,-4-3,9-2,-5-4,1 0,-2-1,4 0,-3-3,2 0,-1-1,-1 0,2-1,-3 1,0-1,-1 0,-2 0,-1 0,-3 0,-2-1,-5 2,-4-2,-8-3,-3-1,-12-4,-2 4,-6 0,0 3,-1 0,-1 1,-1 0,0 1,-2 0,-1 1,0 0,-1 1,1 1,3 1,2 0,4 2,19 7,0-3,30 13,-14-13,11 5,-9-9,-2 0,1 0,0 0,-1 0,0 0,-1-1,0 0,0-1,-4 1,1-1,-4-3,-14-3,-1-5,-24-3,8 3,-10 0,8 3,-1 0,1-1,3 2,0-2,3 2,0-1,1 0,1 0,1 0,2 0,2 0,0-2,3 1,0-4,3 3,1-2,3 0,1 3,3-1,1 2,0-2,1 0,-2 1,-1-3,-1 2,-2-1,-2-1,-2 3,-4-1,-4 5,-2 1,-3 4,2 2,-1 0,0 1,-4 1,1 3,-2 2,1 3,1 1,3 2,1 1,4 1,2 3,2-1,3 2,1-1,1 1,2-2,3 2,1-2,3 0,0-1,2-1,0-1,2 0,0-1,1 0,0-2,-1-1,-1 0,0 0,-3-1,-2 2,-9 1,-3 0,-15 1,0-2,-10 0,2-2,-6 1,1 0,-2 0,2 0,0 0,3-1,1-1,2-1,1-2,3-1,2-1,2-1,1-2,3 1,0-1,2 0,19 7,-4-2,31 11,-13-9,11 3,-9-7,-2-2,1 1,-3-1,1 0,-3-1,0 0,-2 0,-1 0,0 0</inkml:trace>
  <inkml:trace contextRef="#ctx1" brushRef="#br1" timeOffset="8">2410 2800,'29'2,"-10"0,-23-1,-3-2,-28 0,23 1,-9-1,9 0,3 1,-12-1,10 1,-5-1,5-1,-2 1,-2-1,1 0,0 1,0 1,2 0,-3 0,2 0,-1 0,0 0,1 0,1 0,-3 1,4-1,-5 0,5 0,-5 0,4 0,-2 0,0 0,2 0,-2 0,2-1,-2 0,0 0,1 0,-2 0,4 1,-3 0,1 0,0 0,-1 0,2 0,-3-1,2 0,0 0,-1 0,2 0,-3 0,3 1,-1 0,-1 0,1 0,-2 0,2 0,-2 0,1 0,1 0,1 0,-2 0,2-1,-3-1,2 1,0 0,0-1,-1 1,1 1,-1-1,-2 0,4 0,-5 0,5 0,-4 0,3-1,-2 1,3-1,-4 1,4-1,-5 1,3-1,0 2,-2-1,4 1,-2 0,1 0,-1 0,-2 0,3 0,-1 0,1-1,1 1,-1 0,0-1,0 1,0-1,0 1,0-1,-1 1,1-1,-1 1,1 0,-1 0,0-1,1 1,-1 0,1 0,-2 0,2 0,0 0,-2 0,4 0,-6 0,6 0,-5 0,2 0,-1 0,-2 0,3 0,-1 0,0 0,3 0,-3 0,1 0,2 0,-4 0,5 0,-4 0,2 0,-1 0,0 0,-1 0,3 0,-3 0,3 0,-2 0,0 0,1 0,-2 0,3 0,-2 0,0 0,-1 0,-1 0,4 0,-3 0,3 0,-3 0,2 0,1 0,-4 0,5 0,-4 0,2 0,1 0,-2 0,1 0,0 0,-1 0,1-1,21 5,11 1,22 5</inkml:trace>
  <inkml:trace contextRef="#ctx0" brushRef="#br3" timeOffset="22">96 3015 10879,'4'-7'291,"-3"4"-212,1 0 6,-2 1 183,2 0-105,-1 1 99,-1-1-163,1 1-53,0-1 22,-1 0-84,0 0 46,0 0-84,0 1 77,0-1-38,1 1 23,0 0 0,1 1-4,-1-1 10,1 1-14,0 0 10,1 0-7,-1 0-7,0 0 14,1 0-16,0 0 17,1 0 55,-1 0-41,1 0 43,1 0-56,-1 0 44,0 0-31,1 1 36,-1-1-39,0 1 22,0-1-10,1 1 12,0-1 6,1 0-11,1 0 14,1 0-15,1 0-69,2 0 44,-1 0-45,3 0-1,-2 0 42,2 0-52,-1 0 60,1 0-48,-1 0 33,3 0-37,-3 0 42,4 0-60,-1 0 42,2 1-49,1 0 24,1 1 15,2-1-18,0 0 17,1-1 9,1 0-12,0 0 13,0 0 15,0 0-12,-1 0 12,0 0-18,-2 0 67,0 0-47,-1 0 53,-2 0-66,1 0 20,-1 1-13,1 0 20,-1 0-52,-1 1 31,0 1-30,-1-1 23,1 0 7,-2 1-10,3-2 12,-1 1-39,1-1 28,-1 0-36,1 0 40,1-1-15,1 0 6,1 0-6,0 0 62,0 0-38,1 0 44,0 0-56,0 0 30,0 0-20,1 0 27,-1-2-28,1 1 7,-2-1-4,0 1 9,-1-2-26,0 1 22,-1 0-21,1-1 22,-2 1-18,1 0 11,0-1-13,1 1-7,-2 0 14,3 0-20,-2 0 22,1 0-7,-1 1 5,0-1-3,1 1 3,0-1 5,-1 1-3,1 0 3,-2-1 1,2 2-5,-1-1 5,0 1-5,0 0 2,1 0-1,0 0 1,-1 0 0,1 0 2,-1 0 0,1 0 1,-1 0-1,1 0-2,-1 0 1,0 0 7,1 0-5,1 1 6,1-1-8,0 1 47,1-1-33,-1 1 35,2-1-44,-1 0 0,1 1 2,0 0 2,1-1 1,1 2-21,-1-2 14,3 0-13,-2 0-44,1 0 45,0 0-49,0 0 45,1 0 10,-1 0-16,1 0 15,-1 0 41,2 0 14,-2 0-1,2 0-9,-2 0 32,0 0-51,-3 0 64,3 0-75,-2 0-7,2 0 6,-1 0 1,3 0-24,-1 0 36,2 0-35,-1 0 40,0 0-76,0 0-21,0 0-4,1-1-4,1 0 77,-2-1-25,1-1 17,-1 1 49,1-1-35,1 1 40,0-2-55,1 2 40,0-1-26,1 1 40,1-1-116,0 1 59,0 0-58,-3 0 58,2 0 10,-5 1-9,4 0 6,-5 0-1,3 1-10,-3 0 3,0 0-11,0 0 50,1 0-1,0 0 13,1 0 15,-1 0-53,2-1 26,0 1-6,-2-1-6,2 1 11,-1-1-9,0 1-26,0 0 21,-1 0-20,0 0 19,-1 0 18,2 0-14,-3-1 13,5 1-22,-5-1 11,6 1-10,-5-1 9,3 1-23,-4-1 12,2 1-10,-3 0 16,1 0-20,-3-1 13,2 1-14,-3-1-17,2 0 25,-1 0-26,-1 0 30,1-1 9,-1 0-11,-1 1 8,1-1-13,-1 0 13,1 0-11,-1 1 11,2-1-8,-2 1 0,1 0 2,-1 0 1,-1 0-3,0 1 4,0-1-4,0 0-18,-1 1 15,0-1-16,-1 1 20,0 0-5,0 0 4,-1 0-8,1 0 7,-3 0-1,3 0 1,-3 0 1,3 0-3,-2-1 46,2 0-32,-1 0 39,1-1-48,-2 2 6,2-2-5,-1 2-1,2-1 1,-2 0 3,1 1 0,-1 0-15,0 0 10,0 0-13,0 0 18,2 0-12,-2 0 7,2 0-11,0 0 13,1 0-10,0 0 7,1 0-10,1 0 11,-1 0-4,3 0 4,-2 0 23,2 0-18,0 0 20,-1 0-24,0 0 55,1 0-39,-2 0 44,1 0-54,0 0-18,1-1 16,-1 0-15,2 0 22,-1-1-27,0 0 20,0 0-20,0-1 5,0 1 11,-1 0-18,-2 1 11,1-1 2,-2 1-5,0 0 4,-1 1 4,0 0-6,-1 0 5,1 0 0,-1 0-25,1 0 19,0 0-20,-1-1 24,0 0-1,0 0-2,0-1 1,-1 0 44,0 0-30,-1 1 32,1-1-23,-1 1-12,0 1 15,-1-1-16,1 1-6,-1 0 7,0 0-6,2 0 12,-3 0-12,2-1 10,-3 0-10,1 0-2,0 0 6,-1 0-8,-1-1 10,1 1 25,-2-1-19,1 0 15,-1 0 13,-2 0-27,0 0 33,-3 1-36,3 0-14,-3 1 11,1-1-13,-1 1 23,1 0-28,0 0 21,-1 0-22,1 0 24,-2 0-14,1 0 9,0 0-15,0 0 30,-2 0-19,1 0 18,-1 0-22,0 0 6,1 0-4,-2 0 5,1 0-4,0 0 3,0 0 0,0 0 2,1 0-30,0 0 22,0 0-24,0 0 30,0 0 7,1-1-5,-2 0 1,2 1 32,-1 0-33,1 0 33,0-1-34,-1 0-1,2 1 6,0 0-4,2 0-54,1 0 39,1 0-40,2 0 54,0 0-67,1 0 46,-2 0-53,1 0 112,-2 0-40,1 0 38,-2 0-58,-2 0 57,1 0 7,-3 0 9,2 0 12,-2 0-56,2 0 15,0 0-3,0 0-57,-1 0 54,2 0-48,-1 0 63,1 0-65,-1 0-5,1 0-13,-2 0 2,0 1 6,-1 0-30,-1 0 9,-1 0 44,0-1 15,-1 0-707,0 0 381,-1 1-537,0 0 709,0 2 71,-2 5 83,0 2 0,-1 4 0</inkml:trace>
  <inkml:trace contextRef="#ctx1" brushRef="#br1" timeOffset="10">2760 3123,'24'-13,"-8"6,0 3,-7 5,4 0,2 0,-3 0,2 0,-2-1,1 1,1-1,-1 1,0-1,1 0,-2 0,2 0,0 0,-1-1,0 1,0 0,0-1,1 1,-1 0,0 0,0 0,1-1,-1 0,1 0,-2-1,1 1,0-1,0 0,0 0,0 1,0 0,0 0,1 1,-2 0,2 0,-1 0,0 0,0-1,-1-1,2 0,-1 0,-1 0,3 1,-3-1,3 0,-3-1,1 0,-1 0,1 0,-1 0,1 2,0 0,0 1,1 0,-1 0,1 0,0 0,-1 0,0-1,1-1,-2 1,3-1,-2 1,1 0,-2 1,2 0,-2 0,2 0,0 0,-1 0,1 0,-1 1,0-1,0 0,1 0,0 0,1 0,-2 0,0 0,0 1,-1-1,2 1,-1-1,0 1,1-1,-1 0,2 0,-3 0,2 0,0 0,-1 0,0 0,1 0,-2 0,1 0,0 0,-1 1,1 0,-1 1,2-1,-1 1,0-1,0 1,0 0,1-1,-1 0,1-1,-1 0,-1 0,2 0,-1 0,0 0,1 0,-2 0,2 0,-1-1,-1 0,1-2,-2-1,0-1</inkml:trace>
  <inkml:trace contextRef="#ctx1" brushRef="#br1" timeOffset="11">4281 3323,'-34'-7,"10"4,7 3,7 8,4 0,2 6,8-5,4 2,7-6,-11 5,4-3,-15 12,10-8,-3 3,10-4,-1-3,-5 5,-1-2,-14 5,4-6,-4 1,2 0,12-1,-7 3,21-1,-19 0,8 0,-14 2,5 0,-1-2,3 3,-1-3,-1 2,-4 0,3-3,-3 3,3-1,1 1,1 0,4-1,4-1,4-2,4-4,-2-2,4-2,-5-1,4 0,-2 1,-16 7,1-1,-28 11,15-10,-9 4,11-5,3 1,-1 1,3 1,12 0,-1 0,19-3,-13-2,8-1,-18 7,3-3,-16 14,6-12,-6 6,4-8,1 0,-1 1,2 1,10 2,-1-3,16 1,-19 2,7-4,-21 9,9-10,-5 6,5-3,2-2,-3 7,5-4,0 1,8 1,1-5,7 2,-12 2,3-4,-15 9,4-8,-2 2,1 0,3-3,-4 6,4-3,0-1,1 4,3-3,-1 4,-2-3,1 0,-3 0,3 0,-1 0,1 2,0-3,-4 2,-1-1,1-2,-2 3,5-4,-2 4,3-1,3 0,1 1,5-1,-1 0,1-1,-3 2,-4 0,1-1,-3 2,4-2,-4 1,1-1,-4-1,-3 1,2-3,-4 3,6-2,-2 0,4 4,0-3,3 3,0-1,3-1,0 1,2-1,1-1,0 1,-2-1,-2 2,-4 0,0 0,-1 0,-1 0,1-3,-5 2,-1-3,-1 0,-3-3,0 0,0-3,0 0,-1 0,2 0,-3 0,3 2,0-1,-1 2,0-2,2 1,-3 0,2-1,-5 1,-3 0,-4-1,-4 0,-3-1,-1 0,-1 0,2 0,1-1,2 0,0 1,1-1,2 0,0-1,3 0,1 0,6 0,1-1,26 1,-5-1,40 0,-21-2,17 0,-14-1,0-1,1 0,-2-1,2 1,-4-1,0 1,-2-1,-1 1,-2 0,-3 1,-4 0,-22 1,-1 0,-35 1,14 0,-13 1,11 0,2 0,2 0,2 0,3 0,2 0,2 0,3 0,1 0,0 0,0 0,-2 0,0 0,1 0,1 0,1 0,-1 0,1 0,0 0,21-9,-3 3,32-14,-17 10,7-4,-13 7,-23 1,6-1,-31 1,19 3,-12 1,14 2,-1 0,2 1,-2-1,1 2,0-1,0 0,1 0,-1 0,2-1,-2 0,1 0,0 0,0 0,22-5,-3 1,37-8,-18 4,14-2,-14 3,-2 0,-2 1,-2 1,-2 0,-2 1,-2 1,1-1,-26 1,5-1,-42 0,18 3,-18-1,13 2,-1 0,1 0,0 0,6 0,3 0,8 1,4 1,23 4,1-2,33 7,-13-8,14 2,-12-5,2 0,-4 0,3-2,-5 0,2-2,-4-1,-1 0,0-1,-5 0,-2 0,-3 0,-5-3,-9-1,-5-4,-14 1,-4 2,-5 3,-1 2,-1 1,1 1,-2 0,2 1,1 0,1 1,1 0,1 0,2 1,1-1,2 0,3 1,-1 0,5-1,21-6,2 2,39-11,-13 8,19-4,-13 5,3 0,-1 0,1-1,-4 0,1-1,-7 1,-3-1,-8 1,-4 0,-5 1,-3-1,-12-2,-5 0,-14-2,-5 6,-10 1,-3 5,-7 0,1 0,0 1,1 0,6 0,3 1,7 0,5 1,5 1,4 3,17-1,0 4,26-5,-14-1,9-3,-11-2,1-2,-1 0,2-2,2 0,1 0,4 1,4 0,1 0,5 1,-4 1,3 1,-5 1,0 0,-1 0,-2 2,-4 1,-3 2,-4 2,-3 3,-3 0,-2 5,-2-2,-1 4,-1-2,0-1,1 2,-1-2,0 1,-6 1,0-4,-9 4,0-5,-6 0,1-2,-1-1,1-1,1 1,1-1,4-1,1 3,11 1,0 2,17 2,-3-7,7 0,-3-6,2 1,1-1,2-1,0 0,4-1,0-1,4-1,0 0,3 0,0 0,-3 1,-2 0,-7 1,-2 1,-6 1,-20 0,-3 0,-32 0,8 0,-11 0,4 0,3 0,-4 0,4 0,2 0,6 0,4 0,8 0,2 0,27-6,-2 2,40-10,-17 5,16-4,-9 2,-3 1,7-3,-8 2,1-2,-7 2,-5 0,-4 1,-6 0,-5 0,-4-1,-10-2,-3 1,-11 1,0 4,-2 1,-2 2,-1 1,0 1,-6 0,4 0,-2 1,0 1,1 0,-3 0,3 0,0 0,4 0,4 0,3 0,24 0,-2-3,35-2,-17-2,13-3,-14 0,2-1,-2 0,3 0,-6 1,1-1,-6 2,-1-1,-2 2,-3-1,-16 0,-1 1,-28 0,7 5,-13 0,6 3,-2 0,0 1,1 0,2 0,5 0,5 1,7-1,2 1,27-1,-4 0,40-3,-21-2,15-3,-15-1,-2-1,1-1,-1 0,-2 0,2-1,-6 1,2 0,-7 1,-1 0,-3-1,-3 0,-8-2,-2 1,-12 2,0 5,-7 2,-3 1,-2 1,-6 0,-2 0,-4 0,-2 0,1-1,2-1,5 0,7 0,5 0,7 1,22-1,1 0,32-3,-11 0,12-1,-10-2,0 1,0-3,-2 2,2-2,-3 1,4-1,-6 1,-1 1,-4-1,-5 2,-2 0,-29 3,6 1,-42 2,24 3,-14 0,19 2,4-1,2 0,26 2,-3-2,40 1,-20-4,17-1,-14-3,-2-1,2 0,-5 1,1-2,-4 1,-2 0,-3 0,-3 0,-2 0,-19-5,-1 3,-31-6,12 8,-15 0,11 4,-6 0,6 1,-7-1,9-1,-1 1,10 0,4 0,21-4,1 1,31-7,-13 5,14-4,-12 3,3-2,-1 1,1-2,-2 0,1 0,-4 0,-2 1,-6 0,-3 1,-13-4,-5 2,-17-7,-1 9,-8-3,0 6,-1 1,-4 0,0 0,-3 1,2 0,0 0,7 0,2 1,7 1,0 0,6 0,25-2,-2 1,45-6,-25 2,19-2,-19 0,4-1,-4 1,0-2,-2 1,-1-1,-3 1,-2-1,-4 2,-4 0,-19-2,-3 2,-28-5,8 8,-12-1,6 6,0 0,-3-1,4 1,-1 0,6 0,1-1,5 1,3 0,4-1,1 0,26-5,-2 1,41-8,-17 5,15-3,-14 4,-2 0,1-2,-2 1,1-1,-3 0,-1 0,-1 0,-3-1,-2 1,-4 0,-5 2,-20-2,-3 3,-34-4,8 7,-17-1,9 4,-4 0,-1 0,2 1,-3-1,6 0,-2 0,4 0,3 0,0 0,6 0,1-1,5 0,2-1,6 0,3-1,25-4,0 1,35-6,-12 5,15-2,-11 5,-1 1,-1 1,-5 0,-1 0,-6 1,-2 0,-5-1,-24 0,0 0,-40-1,18 2,-16-1,13 2,3 0,-3 0,4 0,-3 0,4 0,-4 0,2 1,-2-1,4 1,-1 0,4 1,0 0,3 1,5 0,3-1,19 6,1-3,28 7,-10-9,11 2,-9-5,4 0,-1 0,3 0,-3 0,2 0,-4 0,-2 0,-3 0,-4 0,-27 7,-3-1,-42 11,13-8,-16 4,16-7,-4 0,5 0,-3 0,7 0,1 0,7 0,2 0,6 0,-1 1,6-2,1 1,4 0,18 0,0 0,32-3,-11-2,18-3,-7-2,5-2,-1 1,2-1,1 1,-1 0,2 1,-7 2,0 1,-10 0,-6 1,-6 0,-25 7,-3-1,-39 13,11-7,-18 6,8-6,2 1,0-1,3 1,6-1,2 1,7-1,2 2,4-2,4 1,3 0,3-1,2 0,2-1,3 2,1-1,2 3,7-3,3 1,11-1,1-3,10 0,3-4,5 0,5-1,0-1,3 0,-1-2,-1 0,-2-1,-4 1,-8 0,-5 0,-8 0,-20 6,-3-2,-34 11,9-7,-15 3,5-3,3 0,-2 0,3 0,2 0,2 1,4 0,2 0,4 0,0 0,4 0,2 1,2-2,2 1,2-2,3 3,7 1,5 1,11 1,5-5,9 0,3-5,6-1,1-2,4 0,-2-1,1 0,-2 0,-1 0,-3 0,-5 1,-4 1,-7 1,-5 1,-12 7,-7-2,-18 9,-2-8,-10 4,0-6,-2 0,-2 0,-2 0,1-2,-2 1,4-1,2-1,7 1,3-1,7 1,3 0,7 3,8 1,5 4,13-4,1-1,7-3,3-2,1-1,3 0,2-1,-3 1,5-1,-2-1,1 1,-2-1,-3 0,-5 0,-5 1,-5 0,-22 4,-3 0,-32 7,6-5,-8 2,6-3,4-1,-1 0,2-1,3 1,5-1,5 1,4-2,23-11,-1 1,33-21,-12 12,14-10,-9 6,3-1,2-3,2-1,1-3,-2 1,0-3,-3 2,-2 1,-3 2,-6 0,-2 2,-6 0,-3 1,-5 2,-3 0,-4 2,-4 1,-4 2,-7 1,-4 2,-7 3,-5 1,-2 4,-8 1,-1 2,-8-1,4 2,-1 0,7 3,6-1,7 3,7-1,4 2,19 0,2-1,27 0,-8-6,13-3,-3-6,-1-1,6-4,-2 0,4-4,-2 1,-1-2,-5 2,-6 1,-5 2,-7 3,-6 2,-16-1,-5 2,-23 0,1 5,-13 1,2 4,-3 1,0 2,-1 0,6 2,0-1,8 0,4 0,5 0,6-1,3 0,24-6,0-2,34-9,-12 0,11-5,-10 2,-4-1,-3 0,-3 1,-5 0,-4 1,-4 1,-4 1,-8-1,-3 3,-13-1,-2 4,-10 1,-3 4,-2 0,-4 1,4 1,-1-1,5 1,4 0,5 0,3 1,5-1,3-7,4 2,2-15,4 7,-2-7,0 4,-3-1,-3 0,-3 0,-3 0,-3 1,-1 1,-1 3,-2 1,2 4,-2 1,5 3,-1 1,6 1,-1 5,6 2,-1 6,5 2,1-2,3 4,1-4,0 2,2-1,0 0,1 0,-2-1,1 2,0-2,0 3,3-2,1 0,4 2,-1-4,2 1,-2-2,1-2,0 2,-1-3,0 5,-3-2,0 4,-1 1,-1 0,1 3,3 1,2 2,4 2,2 0</inkml:trace>
  <inkml:trace contextRef="#ctx0" brushRef="#br3" timeOffset="25">6415 3117 9502,'0'-8'3656,"0"6"-3046,0 4 861,0 0-1366,0 7-20,0 0 11,0 5-5,-1 1-3,-1 1-12,-2 4 14,0 1-78,-1 2 73,-2 4-98,-1 1 35,-1 3 136,1 1-6,-1 1 119,0-1-98,0 1 33,1-2-31,0 0 19,3-5 42,1-2-48,3-4 9,0-4-24,3-1-162,2-4 31,4-3-91,2-3 80,2-1 38,2-3 28,2-2-19,1-3-187,0-2-3,2-3-110,-2-2 99,1-1-424,-2 1 102,-1-2-288,-2 4-422,-2 0 357,-4 3-389,-1 2 689,-2 1 251,-1-1 247,0 1 0,0-2 0</inkml:trace>
  <inkml:trace contextRef="#ctx1" brushRef="#br1" timeOffset="13">3097 4997,'-35'-2,"9"1,6 2,7 1,1-1,18-5,-6 2,32-9,-25 7,7-9,-12 5,-7-8,11 4,-6-1,-3 2,-2 4,-18-1,11 5,-6 1,24-4,-3 1,24-10,-17 8,9-4,-13 0,-1 3,-3-8,-6 5,-3 0,-8 3,3 4,-2-1,5-4,4 2,2-10,-2 7,2-2,-10 2,4 5,-4-3,1 3,18-6,-10 6,28-10,-35 9,15-3,-36 2,15 5,-5-1,24-6,1 4,22-14,-11 10,6-4,-8 5,-1 1,-1-2,-14-2,1 0,-21-2,7 6,-6 0,9 5,0-1,20-6,-5 3,31-9,-20 7,11-1,-28 0,2 4,-22-8,12 9,-5-2,22-2,-1 3,21-12,-16 10,9-4,-24 4,4 2,-20-5,13 6,-6-3,11-2,1 1,3-9,-1 5,3 0,1-2,4 5,-10-5,1 5,-16 1,6 3,-4 2,22-4,-2 2,26-10,-15 7,8-2,-11 3,-3-2,-9-2,-2 0,-17 0,8 5,-6 1,4 3,2-1,-3 1,20-6,-5 2,29-9,-19 8,10-3,-24 0,1 3,-18-7,7 10,-5-2,4 5,20-7,-7 3,29-12,-20 10,11-3,-18-1,1 4,-7-11,10 7,-4-1,12-2,-5 7,4-5,-16 2,3 2,-17-2,9 7,-7-1,3 4,3 0,-5 0,4 0,-1-1,0 0,18-7,-2 0,31-8,-13 8,12-3,-13 6,-2 0,-3 1,-3 1,-15-7,3 3,-26-9,12 11,-10-2,5 7,0 0,-2 0,1 0,-1 0,5 0,1 0,25-4,-3 2,37-8,-21 5,11-3,-17 2,-1 0,-4 1,0-1,-3-2,-1-2,-5-3,-6 1,-6 1,-4 3,-1 3,-1 1,0 2,0 0,0 1,2-1,21-4,-6 1,35-7,-21 5,13-3,-15 4,-2 0,-1-1,-3-2,-3-2,-5-1,-7-1,-3 5,-3 1,0 3,1 0,0 1,-1-1,-1 1,-2-2,3 1,-2 0,2-1,2 0,11-5,-1 2,18-7,-9 10,3-6,7 19,-1-1,15 14</inkml:trace>
  <inkml:trace contextRef="#ctx0" brushRef="#br3" timeOffset="27">6336 3414 9502,'0'-13'2407,"1"7"-1590,-1-1-223,2 0 270,0 1-372,1-1-82,0 2-114,1 0 65,1 0-473,2 1 77,1 1-287,2 0-192,4 1 219,3-2-149,4 0 273,5-1 171,3-2 0,2 0 0</inkml:trace>
  <inkml:trace contextRef="#ctx1" brushRef="#br1" timeOffset="15">3109 5298,'-26'-2,"12"1,18-2,5 2,23-3,-20 2,9-1,-9 1,-2 0,8 0,-5 1,2-1,0 2,0-1,3 1,-1 0,-1 0,-2 0,0 0,-1 0,2 0,-1-2,0 2,1-2,-3 1,2-1,-1 1,1-1,1 1,-2-1,0 1,1 0,-2-1,2 1,0 1,-2-1,4 1,-5-1,5 1,-3 0,1 0,1 0,-2 0,2-1,-3 0,3-1,-3 0,5 0,-5 0,5 0,-6 1,2-1,1 2,-3 0,4 0,-3 0,1 0,0 2,-1 2,1 2</inkml:trace>
  <inkml:trace contextRef="#ctx0" brushRef="#br0" timeOffset="29">6169 5321 11661,'11'1'306,"-6"-2"-219,-1 1-3,1-1 9,0 1-9,1-1 14,2 1-1,1 0-231,4 0 20,1 0-180,4 0-209,2 0 176,2 1-222,1-1 258,0 2-300,1-1 410,1 0-266,1 0 447,2-2 0,2 1 0</inkml:trace>
  <inkml:trace contextRef="#ctx0" brushRef="#br0" timeOffset="30">5514 5346 9502,'7'-1'798,"-5"0"-581,0 0 114,1-1-125,0 0 68,1-1-53,1 1-1,0 0-71,5 1-17,0 0-51,5 1 65,-2-1-217,2 1 50,-2 0-125,-2 0 128,1 1-297,-2 0 72,1 0-212,-3 1-156,3 0 214,-1 0-239,3 0 377,-1-1 83,5 1 176,1-2 0,3 0 0</inkml:trace>
  <inkml:trace contextRef="#ctx0" brushRef="#br0" timeOffset="31">4928 5377 9835,'13'-7'903,"-8"4"-610,1 0-84,0 1 96,0-1 0,0 0-41,1 1 50,0 0-276,0 1 19,2 0-155,-2 0 84,2 1-294,-2 0 93,2 0-186,-1 0 211,0 1-107,0 0 43,-1 1-116,4 1 79,-1 0-221,3 0 299,-1 0-192,0 0 405,1 1 0,0 0 0</inkml:trace>
  <inkml:trace contextRef="#ctx0" brushRef="#br0" timeOffset="32">4171 5402 8981,'14'0'1254,"-8"0"-1059,0 0 35,0 0-14,2-1-16,0-1-79,1 1-7,0 0-34,1 1 55,0-1-78,2 0 7,-1 1-77,1 0 89,1 0-236,0 0 92,2 0-178,0 0-190,2 0 122,2 0-178,0 0 195,1 0-18,-1 0 32,2 0 48,-3 0 86,2-1 149,-3 0 0,2-2 0</inkml:trace>
  <inkml:trace contextRef="#ctx0" brushRef="#br0" timeOffset="33">3468 5432 9496,'0'-7'470,"0"5"-72,1 0-109,2 0-166,1 0-16,2 0-63,1 0-55,2 1 31,1-1-12,0 0 18,1 1-100,1 0 31,1 0-112,1 0 81,0 1-151,3 0 57,1 0-112,0 0-104,1 0 119,2 0-162,-1 0 249,2 1 61,0 1 117,0 1 0,0 0 0</inkml:trace>
  <inkml:trace contextRef="#ctx1" brushRef="#br4" timeOffset="21">3248 5601,'3'28,"0"-10,0-2,1-7,1 3,1 1,-2-1,-1 0,0 0,-1 0,2 1,-1-1,2 0,1 0,0-2,3 2,-2-4,3 2,-1-1,-1 1,-1 1,1 0,-1 0,3-2,0-1,0-1,1 1,-2-1,1 2,0-2,1 0,1-2,0-1,0-1,1-2,-1-3,0-3,-1-3,-3-1,1-2,-1 1,-1-1,1 0,-1 1,1 0,1 0,-1 1,1-1,-1 0,1 1,0-1,-1 1,1-1,0 0,0-1,-1 1,0-1,-1 1,-1-1,2 0,-4 0,3-1,-3 0,1 0,0 1,2 0,1 1,0 0,1 1,-2-2,0 1,-1-1,-14 2,6 2,-23 7,16-2,-8 4,2-1,6-1,-9 1,6 0,-1 0,-2 0,4 0,-3 0,-1 0,4 0,-4 0,4-1,-4 0,2 0,0 0,-3 0,4 1,-5-1,5 2,-3 0,3 0,-1 1,-2 0,2 0,-3 1,2-2,1 1,-2 0,3-2,-1 1,0-1,1-5,-1 3,2-7,-2 7,0-3,0 5,0 0,1-1,-1-2,1-1,18-4,-3 1,31-1,-20 5,12 1,-12 1,-2 1,3-1,-2 0,1 0,-1 0,1 0,-1 0,0 0,0 0,0 0,-20 1,3 1,-32 1,19-1,-11 1,15-1,-2-1,2 0,-3-1,3 1,0-1,-1-1,23 3,-9-3,35 6,-23-5,11 3,-10-3,-3 1,8 0,-6 1,3-1,-1 1,-2 0,4-1,-3 1,0 1,-4 5,-5 1,-6 8,-4-5,-3 1,-1-2,2-2,-1 3,2-2,2 1,8 1,3-4,13-2,-6-5,6-3,-6-2,1 0,-1-1,1-1,0 2,0-1,-1 0,0 1,-1 1,-20 7,4-1,-34 13,23-8,-12 4,17-4,1 1,1 2,8 0,4 0,10-2,1-4,-1-3,1-2,-4 0,4 0,-3 0,-8 11,0-6,-17 17,9-14,-6 7,19-17,-3 1,19-14,-12 6,6-5,-8 4,-2 0,2-1,-2 1,0-1,-1 0,-1 0,0-2,-1 3,0-3,-2 2,-2-2,-1 0,-1 1,2-2,4 2,1 0,4 0,-2 2,1-1,-1 3,1-1,-1 1,1 0,0-1,-1 0,0 0,0 0,-1 1</inkml:trace>
  <inkml:trace contextRef="#ctx0" brushRef="#br0" timeOffset="35">2693 5451 9955,'0'-6'1024,"0"4"-767,0 0 85,0 1-256,1 0 97,1 0-222,3 1 119,0-1-127,2 1 82,2 0-108,2 0-9,0-1 35,4 1-52,-1 0 53,4 0-197,-1 0 63,1 0-144,2 0-176,-1 0 112,4 1-40,-3 0 212,5 2 216,-1 2 0,3 0 0</inkml:trace>
  <inkml:trace contextRef="#ctx0" brushRef="#br0" timeOffset="36">2000 5464 10294,'15'-5'793,"-9"3"-748,2 1 13,-3-1-263,4 1 125,-1 0-176,3 0 65,1 0 98,0 1-56,2 0 117,-1 0-198,1 0 76,0 0-142,0 0 152,2 0 74,0 2 70,3 1 0,0 2 0</inkml:trace>
  <inkml:trace contextRef="#ctx0" brushRef="#br0" timeOffset="37">690 5492 10625,'-1'-7'1682,"0"4"-1313,1 1-96,1 0-77,-1 1-19,2-1-35,0 0-11,2 0-196,1 1 50,2-1-108,0 1-205,2 0 135,1 1-185,1-1 172,0 1-112,3 0 21,1 0-100,3 0-319,2 0 495,3 0-289,3 1 510,4 0 0,2 2 0</inkml:trace>
  <inkml:trace contextRef="#ctx0" brushRef="#br0" timeOffset="38">218 5472 12308,'17'-3'-225,"-9"2"54,2 1-145,0 0 115,1 0-157,1 0 168,1 0-267,-1 0 110,2 0-66,1 0 204,2 0 209,2-1 0,2 1 0</inkml:trace>
  <inkml:trace contextRef="#ctx0" brushRef="#br0" timeOffset="39">1360 5502 9502,'-7'0'-281,"4"-1"419,2 0 39,0 0 41,1 0-17,-1-1-31,1 1-15,0-1 19,0 1 53,0-1-34,0 1 72,0-1-28,0 0-36,0 1-11,0-1-44,0 1 173,0-1-59,0 1 80,2 0-127,-1 0-206,4 0 32,-1 1-93,2 0 111,1 0-188,0 0 93,2 0-165,1 0 108,2 0-299,2 0 97,3 0-226,2 1 42,1 0 101,3 0-54,0 1 216,5 0 103,-2 1 115,3 0 0,-1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03:58.329"/>
    </inkml:context>
    <inkml:brush xml:id="br0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03:58.330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375" units="cm"/>
      <inkml:brushProperty name="height" value="0.0375" units="cm"/>
    </inkml:brush>
  </inkml:definitions>
  <inkml:trace contextRef="#ctx0" brushRef="#br0">225 1164,'-22'-16,"7"7,1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1">15 725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0" brushRef="#br0" timeOffset="2">615 1960,'-24'-23,"-2"10,-2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0" timeOffset="3">6264 595,'18'-23,"-8"8,-2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0" brushRef="#br0" timeOffset="4">5880 1024,'-12'-34,"3"8,1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0" timeOffset="5">212 1214,'-27'-14,"8"6,3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0" timeOffset="6">6064 1808,'-36'-13,"6"7,2 6,5 7,0 1,-1 1,5-1,1 0,5-2,0 1,24-5,-5-1,37-9,-21 1,13-4,-15 2,0-1,-2 1,-1 1,-3 0,-2 1,-20 2,3 3,-29 3,18 3,-9 3,13 2,3-1,0 4,5 0,2 3,5 3,1 1</inkml:trace>
  <inkml:trace contextRef="#ctx0" brushRef="#br0" timeOffset="7">275 2224,'33'6,"-8"-3,-4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2" timeOffset="7">131 2513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2" timeOffset="8">6167 2630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2" timeOffset="9">6099 2770 9502,'-10'-2'1513,"5"0"-1106,1 0 229,0 1-168,1 0 940,0 0-835,4 2 406,1-1-897,5 2-7,0-1-91,4 0 103,0-1-369,4 0 138,0 0-229,4-1-698,0-1 803,3-2-670,2-2 938,3-1 0,2-3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16:30.474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16:30.476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1507 202,'31'5,"-9"0,-6 0,-5 3,-2-1,5 6,-4-4,1 2,-1 2,0-2,2 0,-1 0,1 0,-2-2,1 3,-1-1,-2 0,2 6,-3-5,3 5,-2-3,0 1,1 0,-1-1,1 0,-1 1,-1-3,2 5,-2-3,1 1,0 2,-1-4,1 4,0-4,1 3,-1-3,1 2,0-1,-1 2,1-2,-1 1,1 0,-2-1,1 2,-1-1,0 0,0 0,0 2,0-2,0 3,-2-4,1 4,0-2,1 1,0 0,0-1,1 1,-2-1,0 0,0 2,-2-3,1 1,0 1,0 2,-1-2,0 1,1-1,-1-1,2 2,-1-1,1-1,0 2,-1-1,0 1,-1-1,1-1,-1 2,1-1,-1 1,1 0,-1-2,1 1,-1 1,1 0,0 0,0 1,0-3,0 3,0-1,-1-3,2 4,-2-3,3 4,-2-4,2 3,-1-1,-1-1,0 1,1 0,-2 0,2 0,-2 1,0-2,0 0,0 1,1 2,2-1,-3-2,2-1,-1 1,0-2,2 5,-1-5,1 3,0-3,1 4,0-2,-2 0,1-2,-2 1,1 1,-2 2,0-1,-1-1,-1 4,0-3,-2 1,1 2,-1-5,0 4,1-2,0 0,0 1,0 1,1-4,0 5,0-3,1 1,-1 1,0-4,1 4,-1-2,2 1,-2-1,1 0,-1 1,0-2,0 4,-2-6,2 6,-1-3,0-2,2 5,-1-4,1 2,0 0,-1-4,2 5,-2-4,1 2,-1 0,1-1,0 2,0-1,1 2,-2-2,0 1,-1-2,0 3,-1-3,0 2,1-1,-1 2,2 1,0-5,1 2,1 0,0-1,1-1,-2 1,2 2,-2-1,3 0,-2 0,2 2,-2-4,2 2,-1 0,0-1,1-2,0 3,1-1,-1-1,1 2,-1-1,0-2,2 4,-4-5,3 6,-3-7,2 5,-1-1,0 0,0 1,0 0,-2 0,1 1,-1-2,0 2,-2-1,1 0,0 1,0-2,2 1,-1-2,2 2,-1-1,0 0,0 1,-1-2,1 2,0 0,0-1,0 1,1 0,1-2,-1 2,0 0,-1-2,1 4,-1-4,0 3,1-3,0 1,1-2,-1 2,2 0,-2-2,2 3,-2-3,1 4,0-3,-1 3,1-2,-1-1,2 3,-2-3,2 2,-2-2,-1 0,1 4,-2-5,1 2,-1 2,-1-3,1 3,1-2,0-2,2 6,-1-9,2 7,0-5,0 1,1 2,-1-2,1 1,2-4,-1 3,1-4,1 3,-2-3,1 3,0 0,-1-3,2 4,-2-4,1 4,0-1,-2-1,2 1,-2-1,2 0,0-1,0-1,0 2,1-2,-1-1,1-1,0 1,0-2,1-1,1-3,1-2,-1-1,1-1,-1 0,1 0,-2 1,2-1,-1 0,-1 0,2-2,-2-1,1-3,0 1,-1-1,0-1,0 0,0 1,0-1,0 0,1 0,0 0,-1 0,2 0,-4 1,3-2,-1 0,-2-2,2-1,-4 0,1-1,0-2,-1 0,0 0,0 0,0-2,-1 0,-1 0,-1 1,0-5,-1 5,1-4,0 2,0 0,-1 1,1 1,0-3,-1 1,1-1,-1 0,0 1,0 0,-1 0,1-1,0 1,0-1,1 0,-1 0,1 2,1-4,-1 4,0-4,0 5,0-3,-1 0,0 0,-1 0,1 0,0 0,0 2,0-2,0 1,2-1,-1 0,1 2,-1-1,1 0,-2 2,1-1,-2-1,2-2,-1 2,1-1,-1 3,1-2,1 1,-1-1,0-1,0 1,1 1,-1 1,1-3,-1 1,-1-1,1 0,-1 0,0 0,0 0,-1 1,1-1,-2 0,2 0,-2-1,1 1,-1-1,1 1,-1-2,0 0,-1 4,1-4,0 3,0-1,0-1,0 2,1-1,0 0,0 2,0-4,0 4,0-2,-1-2,0 5,1-4,-1 2,1-4,-1 3,0-1,0 0,0 1,0-2,0 1,-1 1,0-2,1 4,-2-5,0 6,0-6,0 5,0-2,0-3,0 6,0-6,0 3,0 0,0-3,0 3,1 0,-1-3,1 6,0-7,0 7,0-6,0 3,1 1,0-5,-1 6,1-4,1 1,-2 5,1-8,0 5,-1-1,2-2,-1 4,2-4,1 3,1 0,0 1,0 1,-2-2,1 0,-1 1,0-4,-1 4,0-3,-1-1,2 1,-2-1,2 2,-1 0,0 2,0-1,0-1,-1 2,0-4,0 4,-2-4,2 2,-2 0,0-1,0 1,0-1,0-1,1 4,0-5,1 4,0-1,2 0,0 2,1-1,0 0,0 1,-1-1,1 2,0-2,1 1,-1-2,0 1,-1-1,2 0,0 4,2-4,0 5,1-3,-1 4,2-3,-2 2,1-2,-2 0,0 0,0-2,-1 0,1-1,-1 2,0-1,1 1,1-1,-2 3,3-2,-3 3,2-5,-1 3,1 0,-1-2,1 2,0 1,1-3,-1 4,1-3,-2 3,0-4,-2 2,1-5,-1 4,1-2,0 0,-1 1,2-1,-1 3,0 0,1-3,-1 4,1-3,1-1,-2 5,2-5,-2 4,1-3,-1 1,0-1,0 0,0 1,1-1,1 1,-1-1,0 3,0-5,-1 6,2-6,-2 2,1-1,0 2,-1-1,1-1,-1 2,2-4,0 4,-1-1,2 0,-2 4,2-3,0 2,0 1,0 0,1-2,-2 3,2-4,0 1,-2 3,4-2,-3 3,3-2,0 4,-1 0,2 0,-1 2,0-3,-1 2,1-1,-1 1,1 1,1 0,-1 0,1 0,-1 2,0-3,1 1,-2-2,2 1,-2 0,2-1,1 1,-3 1,2 0,-1 0,0 0,1 1</inkml:trace>
  <inkml:trace contextRef="#ctx0" brushRef="#br0" timeOffset="1">1625 199,'26'15,"-9"-3,-3-1,-6-1,1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1" brushRef="#br1" timeOffset="1">63 99 9502,'-11'11'-491,"5"-4"404,0 1 46,-1 2 50,0-1 3,2 1-28,-1 0 45,3-1-47,-1-2 58,1 0-121,1-2 20,1-2-185,0 0 163,2-2-42,0 0 125,4 0 0,-1-1 0,4 1 0</inkml:trace>
  <inkml:trace contextRef="#ctx1" brushRef="#br2" timeOffset="2">1443 197 9123,'-5'-3'851,"3"2"-604,1-1-84,0 1 36,0 1 1081,0-3-823,0 3 872,0-3-1023,0 3-90,0 0 46,0-1-97,0 1 29,0-1 547,1 1-440,0-2 358,0 2-678,3-1 39,-1 1-50,2 0 57,-2 0-19,0 1 10,1-1-26,-2 2 26,1-1 0,0 0 2,0 2 4,0-2-36,0 1 19,0 1-20,0-2 32,1 2-35,-2 0 23,3-1-26,-2 1 4,1 0 19,-1 0-23,1-1 28,1 1-70,-1 0 50,-1 1-57,1-1 66,0 0-5,0 1 3,-1-1-3,1 1 35,-1-2-28,1 3 29,0-3-35,0 2 17,0-1-12,0 1 14,0-1-5,0 0-7,0 0 12,-1 1-12,0-1 37,1-2-26,-2 2 29,2-2-34,-2 2-7,2-2 6,-1 2-6,0-2 44,0 2-26,0-1 27,1 0-36,-1 0 1,0 1 1,0-3 3,0 2-14,0 0 13,0-1-13,-1 0 16,2 2-30,-1-1 19,0-1-22,0 0 26,0 1-25,-1-1 17,2 1-20,-1-1 7,0 0 13,0 1-19,1-1 19,0 0-28,0 1 20,0-1-19,0 2 23,1-2-29,0 2 21,0 0-25,0 1 20,0 0 3,-1 0-4,1 1 4,1-1-10,-2 0 3,1-1-5,-2-1 27,1 1-10,0 0 13,-1 0-18,1-1 56,-1 1-39,0-1 44,1 2-38,0-2-8,0 3 10,0-1-9,1 0-1,-2 3 4,1-3-3,1 3 5,-2-3-9,1 2 10,0-1-8,0-1 57,-1 2 12,1-3 2,-2 1-11,1-1 0,-1-1 16,0 1 4,0-2-46,0 1-20,-1-1-15,1 2 32,0-2-35,0 2-18,0-1-3,0-1-38,0 2 73,1-1-38,-1 1 34,1 1-7,0-1-12,-1 3 6,2-4 4,-2 4 6,2-2-5,-2 0 1,1 0 9,1 1-5,-2-1 14,2 0-15,-1 0-1,0 0 1,0 2-2,1-4-1,-2 3-1,2-1 0,-2 0 0,1 0 30,0 0-19,0 0 19,0-1-25,-1 3 52,1-4-38,0 3 40,-1-1-2,1 0 14,0-1 13,-1 2-18,1-2-50,-1 1 4,0 0-1,0 0 10,0-1-51,1 0 38,-1 1-45,0 0 11,0 2-14,0-2-5,0 1 2,2 1 16,-2 0 14,1-2-29,0 1 76,0-1-45,0 2 43,0-1-49,-1 0 72,1-1-45,0 0 50,-1-1-64,0 1 4,0 0 3,0 0 3,0 3-17,-1-3 11,0 0-14,1-1 23,0 3-43,-1-4-12,2 5-8,-1-3-7,1 3 44,0-1-10,-1-1 7,1 0 61,0-3-50,0 1 48,-1 0-57,0 1 122,1-1-22,-1 1 106,1 2-53,0 0 1,-1 1-34,1 0-17,-1 0-87,1 2 31,-1-4-27,2 2-54,-1-2 34,-1 1-98,2 0 91,-1-1-69,0 3 24,0-1-12,1 0-7,-1 2 53,1-4-2,-1 2-30,0 0 89,1 0-15,-1 0 25,1-2-18,-1 1 22,0-2-37,0 2 46,-1-2-10,2 0 6,-2 0 19,1-1-17,-1 1-35,1 0-3,-1 0-1,0 0 10,0 0-38,1 1 26,-1-1-34,1 0 25,-1 0 3,0-1-5,0 1 7,0-1 46,1 1 6,-1-1 4,-1 1 30,2-1-64,-2-2 31,1 3-37,0-1-31,0 1 23,1-1-18,-1 2-34,1 0 51,-1 0-53,2 1 61,-2-1-40,2 2 24,-1 0-36,1 1 38,-1-1-13,1 1 1,-1-2-1,0 0-41,0 0 34,-1-1-31,1 2 36,-1-3-12,0 0 8,1 0-9,-1 0 60,0 0-34,0-1 35,0 3-45,0-4 72,0 3-52,0-3 58,0 2-71,0-1 53,0 0 10,1 1 13,-2-1-5,2 1-34,-1-1-4,0 1 13,0 0-83,0-1 63,0 0-64,1 1 40,-1-1-11,1 1-7,-1-2 8,0 3 48,0-1-16,1 1 15,0 1-25,-1-2 46,1 0-33,0 0 34,-1 2-3,0-1-26,1 0 31,0 0-28,0 1-16,-1-1 22,1 1-19,0-1-38,0 1 31,-1-1-38,1 2 52,0-1-30,-1-1 20,1 1-27,-1-1 21,0 1 47,1-1 3,-1 0 10,1 0 2,-1-1-49,0 0 16,1 2-15,-1-1-49,0 0 36,1 0-31,-1 1 0,1-1 9,0 2-21,-1 0 18,1-1 7,0 0 7,-1 0-12,1 0-2,0-2 69,-1 1-63,1-1 61,-1 1 6,0-1 22,0-2 12,0 3-20,0-3-22,1 4-25,-1-3 39,0 2-81,0 1 48,0-1-47,1 2 55,-1-1-27,1 1 22,-1-2-23,1 1 18,0 1-35,0-2 12,0 2-17,-1-1 12,1 1 15,0-1-22,0 0 18,0 1-57,-1-2 44,1 2-39,-1 0 6,1 0-13,0-1-5,0-1 12,0 1 66,1-1-23,-2 1 22,1-2-33,-1 3 11,2-3-5,-1 2 10,-1-1-10,1 1 2,0-1-2,0 2 7,0-1-43,1-1 33,-2 1-34,1-2 20,-1 1 12,1 0-18,-1-1 20,1 0-3,-1 0 1,1 0-7,0 0 4,-1 1 49,0-1-34,1 0 41,0 0-52,-1 0 48,1 0 9,0 2 12,-1-2 5,1 2-45,0-1 8,-1-1-12,2 2-3,-2-1 8,1 1-5,0-1-61,1 1 46,-2 1-53,2-2 67,-1 2-50,1 0 34,-1 0-44,0 0 72,0-1-28,0-1 24,0 2-32,0-1 3,0 0-5,1 0 5,-1 2-27,0-2 24,0 2-20,1-2 33,-1 1-56,1-1-11,-1 0-7,0 0 5,0-1 63,-1-1-19,1 2 13,0-1 45,-1 1-41,0-1 42,1 0-56,-1 0 38,1 1 15,0-1 9,-1-1-4,1 3-33,0-3 0,0 2 8,0 1-21,-1-2 24,1 1-21,0-1 19,-1 1-18,1-2 7,-1 3-8,0-1 12,0-1-1,0 1-3,-1-1-1,1-1-25,0 2 20,0-1-19,-1 2-20,1-1-12,0 1-2,1-2 8,-2 2-5,2-1-16,-1-1-1,1 2 3,-1-1 46,0-1-16,0 1-7,-1-2 47,1 0-41,-1-1 50,1 2-52,-1-2 60,0 1-42,0-1 45,0 0-1,0 0 14,0-1 13,1 3-15,0-1 15,-1 1-43,1-1 48,0 2-58,0-2 2,1 2-3,-1-1 5,0 1-10,-1 1 17,2-1-17,-2 1 18,2 0-44,-1 2-13,1-1-3,-1 0-49,0 1 26,2-1-14,-2-1 17,1 0 66,-1 0-12,1 0 8,-1-1-18,1 1 3,0-1-1,-2 1 2,2-2 10,-1 1-14,1-2 16,-1 0-12,0 2 10,1-2 1,-1-1 3,0 2 18,0-2-21,0 2 19,0 0-23,0 0-42,0 1 29,0-1-31,0-1 39,0 3 31,1-3-22,-2 3 24,2-1-1,-1-1-21,1 1 23,-1 0-28,0 0-3,1-1 3,-1 1-1,0 0-40,0 1-10,1-2-4,-1 1 14,1 1-2,-1-2-13,0 1-3,1 1-7,-1-3 62,0 2-31,0-2 27,1 1 32,-1-1-32,0 1 42,-1 0-4,1-1 14,0 0 5,0-1-2,-1 1-24,1-1-5,0 1 11,-1-1-11,0 1-3,1-1 5,-1 1-3,1-1 19,-1 1-16,0-1 22,0 1-26,0 0 61,1 0-44,-1 0 45,2 1-72,-2-3 15,0 2-11,1 1 14,0-1-59,-1 1 44,1-1-46,0 2 62,0 0-54,1 0-10,-2 1-14,2 0-1,-2 0 46,1 0-6,0 0-5,1 1 32,-1-1-35,0 0 33,0-1 23,0 1 17,0-2 5,0 2-12,1-3 8,-2 2 11,1-1 17,0 1-16,-1 1-48,1-2 3,0 1 0,-1-1-60,1 2 57,0 0-57,0-1 66,-1 1-46,1 0 27,0-1-33,0 1 26,0 0-46,1 0 19,-1 2-27,1-4 33,-2 3 16,2-1-15,0 0 11,-1 2 55,1-3-39,0 1 44,-1 0-56,1 2 58,0-1-40,0 0 52,0 0 5,-1 1-36,1-2 42,-2 0-51,2-2 21,-1 2-13,0-1 25,0 1-55,0-1 24,0 1-20,1 2 23,-1 0-22,1 1 13,0 1-21,1-1-11,1 2 27,-2-1-29,1 2 35,0-2-22,0 1 14,-2-1-23,2 0 23,-2 1 40,2-3-27,-2 1 33,0 0-43,1-2 2,-1 2 1,1-2 2,-1 3 4,0-3-1,1 1 1,-1 0 1,0 0 1,0 0 3,1 1-1,-1-2 12,1 3-13,0-1 12,0 0-13,1-1-22,0 1 16,0 0-20,-1-1-4,1 1 17,-1 0-17,0-1 24,0 1-67,0 0 45,0-2-51,0 0 60,-1 1-9,0-1 5,1-1-16,0 0 19,-1 1-10,1-2 6,-1 1-6,0-2 12,1 1-10,-1-1 13,1 1-24,-2-1 10,2-1-8,-1 2 13,1 0-6,-2-1 4,2-1-8,-2 0 18,1 0-9,0 1 8,0-1-11,0 0 31,0 0-23,0 0 23,0 2-28,0-2 60,0 1-39,1 1 45,-1 0-103,1-1 35,-1 1-32,1-1 45,0 1-38,0 1-13,-1-2-6,1 1 11,-1-1-19,0 1 41,1-2-52,-1 0 70,0 0-22,0 2 18,1-4-30,-2 4 34,1-3-28,0 1 29,-1-1 15,1 1 12,0 0 9,-1-1-12,0 0 0,2 1-25,-1-2 32,-1 3-34,1-3 16,0 3-9,1-1 5,-1 0-70,1 1 45,-2 0-52,2 0 9,-1 1 35,0 1-41,1-2 46,0 2 14,-1-1-19,1-1 14,-1 2-21,1-3 59,-1 0-44,0 0 45,0 1-4,0-3-29,0 2 38,0-1-46,0 1 45,1-1-31,-1 1 40,0 0-43,1 1 15,-1-1-10,1 0 11,-1 0-21,0 2 11,1-2-11,-1 3 10,1-2-35,0 1 23,-1-1-25,1 1 16,-2-1 12,2 1-14,-1-2 15,0 2-25,1-2 17,-1 0-23,0 0-26,0 2-22,0-2 5,0 0 4,0 0 27,1 2 9,-1-2-20,0 0 24,-1 0 52,2 0-34,-2-1 39,2 1-59,-1-1 35,0 2-28,0-2 32,0 1-25,0 0 4,1 1-2,-1-1 42,1 0-33,-2 0 42,2 0-43,-1 0 30,1-1-24,-2 3 18,1-4-23,0 3 23,1-3-16,-1 4 18,1-3 0,-1 2-8,1-1 12,0 2-10,0-1-8,0 1 8,-1-2-5,1 2-53,0-1 37,0 2-43,-2-1 54,2 1-23,0-2 14,0 1-19,-1 1 22,2-1 2,-1 0-2,0 1-1,0-2-42,0 1 23,0-1-25,0 2 34,-1-1 31,1 1-22,-1-3 22,1 2-26,-1-2 13,0 0-8,1 0 9,-1 0 12,0-1-17,0 0 19,0-1-21,0 1 16,0 0-8,1 1 10,-1-1 26,0 1 8,1 0 7,-1 0-11,1 1-26,-1-1-6,0 1 7,1 1-47,0-1-9,1 1-3,-2 1 10,1-2-9,0 2 33,0-3-36,0 3 39,0-3-14,-1 2 1,1-1-8,-1 0 22,0-1-5,1-1 1,-1 1-8,1-2 27,-1 4-19,0-3 28,0 1-34,1-1 7,-2 1-3,2 0 11,-2-1-25,1 0 21,0-2-21,0 2 19,0 1 3,0-1-6,-1-1 2,1 1 12,0 1-13,0-2 15,0 0-17,-1 1 17,2 0-10,-1 0 12,-1-1 1,1 1-11,0 1 15,0-1-16,0 1 9,0 0-6,1-1 8,-1 3-9,0-2-41,1 1-13,-1 1-3,1-2-23,0 2 60,-1-1-23,1 1 23,0-1-28,0-1 10,-1 1-16,0-1 60,0 0-19,1-1 22,-2-1-34,2 1 64,-2 0-44,1 0 53,0-1-23,0 1-22,0-1 28,0 0-28,0 0 1,0 1 5,0-1-2,0 1 1,1 1-9,-1-1 10,1 3-10,-1-2-35,0 0 28,2 0-34,-1 2 42,0-2-73,1 1 52,-1 1-61,0-1 72,1 1-26,0-2 18,0 2-23,0-1 29,0 1-10,0 1 9,0-2 29,0 1-28,1-2 27,-1 3-34,0-3 19,1 3-6,-1-2 10,0 1-6,0-1 13,0-1-6,1 2 10,-2 0-9,1-1-5,0-1 8,-1 2-8,0-3-14,0 1 7,0 0-9,1-1 13,-1 1-13,-1-1 9,0-1-10,1 1 17,-1 0-5,0 0 5,0-1-8,-1 1-4,1-1 2,0 0-3,-1 0 4,0-1-16,2 0 10,-1 1-12,-1 1-22,2-1 29,-1 1-30,0 0 38,1 0-58,-1-1 40,1 3-48,0-1 85,0 1-27,0-1 26,0 1-36,0-1 48,0 0-35,0-1 39,0 1-42,-1-1 40,1-1-27,0 1 35,-1 0-26,1 0 1,0-1 4,0 3 2,0-1 16,1 0-9,0 0 11,-1 0-13,1 0-10,-2 0 11,1 1-11,0-1 17,0-1-12,-1 1 15,0-3-18,0 3-13,1-1 11,-1 0-11,1-1-8,-1 3 16,0-3-18,1 0 21,-1 1-7,1-1 1,-1 1-2,1 0-6,1 0 8,-1 1-9,1 0 10,-1 0-6,1 0 5,0 0-4,-1 1 3,0-1-8,1 0 6,-1-1-6,0 1 55,0 0-34,0-1 36,1 1-46,-1 0 34,2 0-23,0 2 26,-1-1-19,2 2-9,-1-1 14,1 2-7,0-1 1,0 1 5,0-1-7,0 0-29,0 0 23,-2-2-26,1 1 33,-2-2 31,1 0-26,-1-1 22,-1 0-30,0 0 28,1-2-10,-2 0 28,1-1-29,1 2-5,-1-1-2,0 2-7,1-2 11,0 1-19,-1 0 13,1 1-14,0-1-22,0 0 25,0 1-31,0 0 37,-1 0 2,2-2-1,-2 0 0,0 1-6,0-1-14,0-1 12,1 2-10,-1-1-4,1 0 10,0 1-13,0 1 15,1-2 5,-1 2-3,1-1 3,0 1-16,1 1 10,-1-1-13,1 1 11,-1 0-2,1-1-1,-2 0 3,1 1 48,0-1-33,0 0 40,0-1-49,-1 1-10,2 0 7,-1 0-8,-1-1 12,1 1-6,-1-1 4,0 0-4,1 0 8,-1-1 1,0 1 0,-1-1-2,1 0 3,-1-1-3,0 2 1,0-2 4,0 0-5,2 0 8,-2 1-10,0-1-13,1 1 10,0-1-10,0 0 14,-1 0-14,1 0 9,-1 0-13,1 0 30,-1 2-13,0-2 13,1 1-15,-1-1 39,1 0-29,0 0 29,1 0-37,0 0 2,0 0 4,1 0-3,-1 0-22,1 0 16,-1 0-17,2 0 7,-2 0 0,1 0-7,0 0 5,-1 0 16,1 0-5,0 0 2,0 0 34,0 0-7,1 0 13,0 0-21,-1 0-10,2 0 1,-1 0 3,0 0 3,0 0-21,-1 0 19,-1 0-17,0 0 23,0 0-15,-1 0 13,0 0-14,0 0-25,0 0 22,-1 0-28,1 0 2,-1-1 17,0 1-21,0-2 25,1 2-53,0-2 37,0 2-40,-1-2 51,0 1-4,1 0-3,-1-1 1,1 2-3,0-3 5,0 2-6,0 0 3,0-1 9,0 2-6,0-1 7,0-1-3,0 1 8,1 0-3,-1-1 5,0 1 27,0 0-25,0-1 28,0-1-33,-1 2-7,2 0 7,-1-2-6,1 1 8,0 0-9,0 0 7,0 1-4,-1-2-13,1 3 14,1-3-14,-2 2 15,2 0-13,-1-1 6,0 1-9,1-1 4,-1 1 6,0 0-8,1-1 8,-1 1-2,0 0 2,0-1 0,0 1 0,0-1-1,0 1 0,0 0 1,1-2-15,-1 3 11,1-3-10,-1 3 12,0-3 1,0 3-1,0-1 1,0 0 15,-1-1-12,1 2 13,-1-3-17,0 3 50,0-2-36,-1 2 41,0-3-49,1 3 15,-1-1-9,1-1 14,0 1-30,0-1 17,0 1-14,0 0 16,1-1-13,-1 1 10,0-1-11,0 0-11,0 0 13,0 1-17,0-2 21,0 0-15,0 1 10,0-1-13,0 1 12,0 0 13,0-1-10,0 0 12,1 0-10,-1 1-2,1-1 4,0 0-3,-1 2-5,1-2 4,-1 0-4,0 2 2,-1-1 3,1 0-2,-1 0 2,1-1 12,-1 2-10,0-2 10,2 2-14,-2 0 36,0-2-25,1 1 26,-2 0-30,2-1 0,0 0 4,-1-1-2,1 0-15,1 0 10,-1 1-11,0-3-3,1 4 14,-1-3-14,0 3 14,1-1-23,-1 0 14,-1 0-16,0 1 18,1-1 1,0 0-5,-1 0 3,1-1 4,1 1-2,-2-2 3,2 2-4,-1-1 14,0 1-10,0-2 11,1 2-12,0 0 0,-1 0 1,0 1-1,0 0-6,0-1 5,0 1-4,0 0 5,0 1 3,-1-1-2,0 1 0,-1 0 10,2-1-10,-1 0 10,0-1-13,0 1 49,0 0-33,0-1 35,0 0-49,1 0 4,-1 1-2,1-1 6,-1 0-55,1 2 39,-1-2-41,1 0 54,-1 2-43,0-1 30,2 0-38,-2-1 48,0-1-11,1 0 9,0-1-16,0 3 27,-1-4-24,1 3 23,1-1 6,-1 0-18,0 0 26,1 0-29,-1-2 7,0 3-5,-1-1 9,1 0-5,0 1-14,0-1 9,-1 0-13,1 1 14,0-1 0,0 1-3,-1-1 2,1 1 6,0 1-4,0-1 2,-1-1 35,2 1-28,-2 0 31,1 0-35,0-1-3,-1 2 7,1-1-5,-1 0 3,0-1-7,1 1 3,0-1-2,0 0-5,0 0 8,1-1-10,-1 1 3,0 0 3,0-1-4,1 0 3,-2 1 1,2 2-1,-2-1 1,0-1 1,1 1 15,-1 0-10,1-1 11,-1 1 33,0 0-34,1 1 38,-1-3-47,0 3 15,0-2-10,1 1 14,-1-3-15,0 3-21,1-1 15,-1 0-14,1 0-13,-2 1 27,2-2-29,-1 2 31,1-1-56,-1 1 37,0-1-47,1 1 55,-1-1-14,1 1 8,-2-1-6,2 1 13,-1 1-5,0-1 6,1 0-12,-1-1 27,1 1-17,-1-1 18,0 1 4,0 0-18,1-1 22,-1 1-25,1 1 13,-1 0-9,1 0 12,-1-1-11,1 0 2,-1 2-2,0-1 0,1-1-1,-1 1 0,1-1 1,-1 0-1,0 0-1,0-1 0,1 1 0,-1-1-57,1 0 42,-1 1-46,1-1 57,0 2 2,-1-1-3,0 0 0,0 2-3,1-2 18,-1 1-12,1 1 13,-2-2 26,2 2 11,-2-2 4,1 2-6,1-2-14,-2 0-12,1 0 31,0 1-53,0 0 21,0-2-21,0 1 18,1-1-53,-2 1-20,2-1-4,-1 2-40,0-1 92,0 0-50,0-1 53,0 1-1,1-1 0,-1 0-6,0 1-2,0-1 32,1 1 16,-1-1 3,0 0 40,0 1-64,0-1 34,0 1-27,1-1 35,-1 1-11,0-1 19,0 0-26,0 1-50,1 0 39,-1 1-37,1-3-3,-1 4 27,0-3-32,0 1 37,1-1-11,-1 1 6,0 0-14,-1 1 85,2-1-60,-1 0 61,1 0-72,-2 1 53,2-3-33,-1 3 39,0-1-38,-1 0-18,2-1 24,-1 0-16,1 0-47,0 1 40,-1 0-45,1-1-15,0 0 52,-1 1-62,0-1 71,1 1-44,0-2 30,-1 2-40,1-1 41,0 0-7,0-1 5,0 0-3,-1-1-1,2 2 23,-1-1-17,0-1 22,0 2-16,0-2-2,0 2 5,-1 0-3,2-1-13,-1 2 13,0-1-12,-1 0 0,1 1 5,0 0-8,0-1 11,-1 1-11,1 2 7,-2-3-10,2 1 30,-1-1-17,0 1 16,1-1-18,-1 0 3,1-2-1,-1 1 2,0 0-1,1-2-7,0 2 6,1-1-6,-1 1-1,0 1 5,1 0-7,-1-1 9,0 0-8,0 1 5,-1 0-7,2-1 7,-2 1-5,1 0 3,-1 0-3,1 0 24,0 0-16,-1-2 17,0 2-20,0-2 0,1 2 2,-1-1 0,1 1-4,-1-2 4,0 2-4,1-2 6,-1 2-27,1 0 20,0 0-21,-1 0 1,1 0 15,-1-2-19,0 2 23,0 0 15,0 0-10,1-2 9,-1 1-16,0 0 15,0 0-11,0-1 14,0-1-10,0 2-2,1-1 4,-1 1-4,0 1 0,1-2 5,-1 1-4,1 0-30,-1 1 21,0 0-26,0 0 32,0 0-3,0-2 3,1 2-6,-2-1 11,1-1-10,0 2 10,0-2-10,0 2 10,-1-1-6,1 1 7,0-2-8,0 2 3,-1-2 0,1 1 1,0 2 1,-1-4-2,1 4 2,0-2-2,-1 1 16,1-1-11,-1 0 13,2 1-17,-2 0 0,1 0 0,0-2 1,0 2-3,0 0 2,-1 0-2,2-2 4,-1 2 2,-1-2-2,2 1 2,-2-1-3,2 1 21,-2-1-15,2 1 15,-1-1-9,0-2-8,0 2 9,-1-1-17,1 0 6,0 0-3,0 2 6,1-2-39,-1 2 28,0-4-29,0 4 38,0-2-62,-1 1 44,2 2-52,-1-1 62,-1-1 7,1 0-6,0 1 0,0-2 21,-1 1-27,1 0 28,0 0-29,0-1 10,0 2-5,0-1 7,0 0-3,1 0-4,-2 1 11,1 0-8,1 1 9,-2 0-7,2-2 2,-1 2 35,0-2-28,0 2 27,0-1-36,0-1 29,0 1-20,0-1 25,-1-1-41,1 2 13,0-2-11,0 1 16,1-1-37,-1 2 30,0 1-30,0-2 37,0 2-31,0 0 18,1 0-22,-1-1 39,0 3-10,0-2 5,0-1-13,-1 1 56,1 1-39,0-1 49,0 0-61,-1 0 19,2 0-11,-2 0 18,0-2-66,1 2 43,0-2-41,0 1 51,1 1-17,-1-2 10,0 3-14,-1-2-2,2 2 3,-2-1-14,1 0 12,0 1 15,0-1-5,0 1 3,0 0-11,-1-1 72,2 0-50,-2 0 61,1 0-71,1 0 4,-2 0 7,1-1-3,0 1-23,0-1 14,0 1-18,-1-1 7,1 1 15,0 0-17,0 0 17,-1 0-22,1 0 8,-1 1-11,1-1 6,0 0 5,0-1-7,0 0 5,1 1-16,-1-2 16,0 1-15,0-1 19,0 2-1,1-2 1,-1 1-1,-1-1-20,2 1 11,-2-1-13,1 1 15,0-1 5,1 1-7,-1-1 7,0 1-8,0-1 40,0 2-28,0-2 29,0 1-7,1-1-19,-2 2 24,2-1-27,-2-1 5,1 1-3,0 0 6,-1 0 2,2 1 0,-2 0 1,1-2-4,-1 2 47,2-2-34,-2 1 37,1 1-47,0-2 19,-1 1-12,1-1 14,1 2 14,-2-2-16,2 1 20,-2-1-16,2 2-51,-2-1 38,1 0-38,1 1 21,-2-1-9,1 1-4,0-2 5,-1 2-4,2 0 17,-2 0-22,2-2 23,-2 2-20,1 0 13,-1-2-15,2 2 26,-2 1-11,1-2 11,-1 2-9,1-1-6,-1 0 7,0 0-6,0-1-2,1 1 5,-1-1-5,1 1 7,-1-2-9,1 1 6,-1-1-8,1 0 9,-1 1 3,1-1-2,-1 1 2,0-1-6,1 2 1,-1 0 0,1-2 1,-1 4 8,1-2-5,-1 1 5,2 0 11,-2-1-12,0 1 12,0 0-16,0-1 40,0 3-29,0-3 35,1 1-2,-1 0-25,1-1 31,-1 1-40,0-2-55,0 1 43,0-1-43,1 0 58,0 1-72,-1 0-19,0-2-11,1 0 13,0 2 57,-1-1 3,1 1-17,-1-1 56,0 1-49,1 0 46,-1 0-3,1 0 15,-1 0 3,1-2-9,-1 2-4,1-1-24,-1 0 42,0 0-40,1 1 10,1-2-8,-2 2 5,0-2-34,1 2 28,-1-1-30,1-1 30,-1 1-24,0 1 11,0-3-15,1 2 11,0-1 9,-1 1-11,1-2 10,-1 3 5,2-3-3,-2 2 6,1-1-9,0 1-43,0-1 32,0 1-33,0-1 34,0 2 5,0 0-9,-1 0 9,1 1 34,0-3-26,-1 4 25,1-4-32,-1 2-2,1 0 3,-1 0-1,1-2-34,0 2 26,0-2-26,-1 2 39,1 0-34,0 0 26,-1-2-29,0 4 49,1-4-17,0 3 12,-1-1-17,0 0 36,1 0 12,-1 0 5,2 0-12,-2-2 0,1 2-24,0 0 34,-1 0-71,1 0 36,0-1-35,-1 1 43,2 0-31,-2 0 24,1 0-24,-1 0-10,2-1 24,-2 1-33,1 0 35,-1 0 59,1 0-43,0 0 44,1-2-31,-1 2-23,0-2 27,0 2-25,0-1 1,0 1 3,1-1 4,-2 1-3,2-1-11,-2 1 9,1 0-11,0-1 6,-1 1 4,1 1-9,0-2 0,0 2-1,-1-2-3,1 0 2,0 0 4,-1 1 23,0 0-17,1-2 18,0 2-11,-1-2-6,1 1 8,0 1-9,0-2-10,-1 2 7,1 0-6,0-2 0,-1 2 9,1-1-9,0 0 8,-1 1-1,2-1 0,-1 1 0,-1-2 57,1 1-41,0-2 43,0 1-55,0-1 20,-1 0-14,2 0 19,-2 2-21,1-2 12,0 1-8,0-1 12,0 2-40,0-1 27,1 1-27,-1-1 29,0 1-27,0 1 18,0-2-20,0 3 21,0-2 1,0 2-6,0-1 5,-1-2 10,1 2-8,0-3 10,-1 3-14,1-1 27,0-1-18,0 1 20,0-2-37,0 1 8,0 1-8,0-1 14,0-1-19,0 2 12,1-2-15,-1 1 20,0-1-20,0 2 13,1-1-16,-1 1 16,1-1-2,-1 1 0,0 0-3,1 0 51,-2-1-37,2 1 38,-1 1-40,1-2-3,-1 1 7,0-1-5,1 2-11,-1-2 8,1 1-9,0-1 13,-1 1-54,1-2-14,-1 3-7,1-3 0,-1 3 54,2-2-7,-1 1 0,0-1 40,-1 2-38,1-2 36,-1 2 6,0-1-25,1 0 34,-1 1-44,1 0 17,-1 0-5,0-2 10,1 2 1,-2 0 13,2-1-8,-1 0 15,1 0-12,-1-1-5,0 1 5,1-1-13,-1-1-42,1 3 31,0-3-33,-1 3 32,1-1 5,-1 1-7,0-1 10,1 1-12,0-1 6,-1 1-8,1-2-10,-1 2 14,1-2-19,0 1 20,-1-1-16,1 1 12,-1 1-9,1-2 11,-1 0-22,1 1 16,-1-2-17,0 1 24,1 1-2,0-1 1,0 1-5,-1-1-1,2-1-2,-2 2 0,1-2 4,-1 1 0,1 0 1,0 0-3,-1-1-12,1 0 9,0 0-10,0 0 13,-1 2 3,1-1-3,0 1 4,-1-1-10,0 1 4,0 0-3,1 0 1,-1-1 16,1 1-12,-1 1 13,0-2-13,1 1 16,0-1-13,-1 2 17,1 0 3,-1 0-10,0-2 13,1 2-15,0-2-21,-1 2 16,0 0-16,0 0-25,0 0 31,1 0-36,-2 0 43,1-1-17,0 1 12,1 0-16,-2 0 44,2 1-25,-1-1 23,0 0-30,0 1 44,-1-1-30,1 1 34,0 0-37,1 1 47,-1-1-25,0 0 31,0 0-28,0-1-13,0 1 18,-1 1-16,0-1 4,1 0-5,0 0 2,0-1 19,-1 1-12,1 2 13,0-2-19,-1 1 36,1-1-26,0-1 29,-1 1-36,1-1-5,0 1 4,0-1 1,1 1-26,-1-1 27,0 1-28,1-1 34,-1 1-35,0 0 23,0 1-27,-1-3 15,1 1 7,0 2-13,-1-3 13,2 3-10,-1-4 9,0 3-9,0-2 9,0-1 21,0 2-14,0-3 16,0 3-18,0-3-1,1 3 2,-1-3 0,0 2-9,1-1 8,-1 0-7,1 0-1,0 1 5,-1 0-6,1-1 8,-1 2-8,0-1 5,1 0-6,-2 1 7,2-1-7,-1 1 6,1-2-9,-1 3 22,0-2-12,1 2 11,-1-1-11,1-2-1,-2 2 0,2 0 1,-1 0-16,1-2 11,-1 2-11,0 0 15,1-1-5,-1 0 3,0 1-4,0 0 3,1-1 2,-1 0-4,0 0 4,1-1 5,-1 2-4,1-1 5,-2 0-7,2 1 11,0 2-9,-1-4 12,1 3-10,-1-1 1,0 1 0,1-2-1,-1 2-3,1-2 4,-1 0-4,0 0 4,1 1-8,-1 0 6,1-2-5,-1 2-3,1-2 5,0 1-6,0 1 7,0-2-19,1 2 14,-1 0-15,-1 1-38,2-1 38,-2 1-40,1-1 48,0 1 3,-1-1-5,1 0 1,-1 0-4,1 0 10,-1-1-12,1 1 12,-1-1 18,1 1-18,-1-2 19,0 1-22,2 0 3,-1 0 3,0 1 1,-1 0 0,1-1-5,0 3 4,-1-3-2,0 3-16,1-1 12,-1-1-15,1 1 16,-1 0 14,0 0-10,1 2 11,-1-2-6,0 1-7,0-1 7,-1 0-7,2 0 16,-2 0-10,1 1 12,1-1-4,-1 2-9,0-2 13,0 0-13,0 0 15,0 0-12,0 1 11,0-1-11,0 0 0,0 2 0,0-2 0,0 0-2,0 0 2,1 1-1,-2-1 1,1-1-1,0 1 0,-1 0 1,1 1-3,0-1 3,0 0-2,0 0 1,0 0 10,0 1-7,0 0 6,-1 0-23,2-1 11,-2 0-12,2 0 16,-1 2-57,-1-1 40,0 0-44,2-1 55,-2 2-6,1-2 4,0 1-8,-1 0 19,2 0-16,-2-1 16,1 1-21,0-1 9,0-1-8,0 1 8,0-1-4,0 0 17,1 0-7,-1-1 11,0 0-25,1 1 5,0 0-7,-1-1 11,2 1 7,-2 1-6,2-1 4,-1 2-6,0-3 14,0 3-10,-1-2 13,1 1 11,-1-1-17,1-1 17,0 3-6,-1-2-9,1-1 15,-1 1-17,2 0 3,-1 0-4,0 0 3,1 0 0,-2-1-8,2 1 5,-1 0-4,0 1 10,0-1-2,0 1 1,0-1-5,0 2-30,1-1 21,-1 0-23,0-1 30,1 1-20,-1-1 15,0 1-15,1 0 3,0-1 7,-1 0-9,2 0 8,-2 0 4,1-2-6,-1 2 5,1 0 4,0 1-2,0-2 2,0 2-6,0-1 1,0 0 1,-1-1 2,1 3 12,-1-1-7,1 0 8,-1 0-12,1 1 6,0-1-5,0 0 4,0 0-5,0 1-22,0-1 18,0 1-18,0 0 30,0 2-6,0-3 5,0 3-8,-1-2 24,0 2-17,0-1 16,0 1-21,-1-1 39,1 1-27,-1-2 33,1 1-40,-1 1 3,0-1-1,-1-1 6,2 2-32,-1-3 29,0 3-27,0-2-37,0 2 42,0-3-50,0 1 63,0 1-32,1-2 23,-1 2-36,1-2 25,-1 2 15,0-1-16,0 0 23,1-1-53,-1 0 29,0 0-28,1 1 35,-1 0-32,1-1 22,-2 2-26,2-2 34,-1 2-4,0-2 4,0 0-7,0 1 31,0-1-30,-1 1 30,2 0-37,-1-1 39,0 0-25,0 0 27,1 1 21,-1-3-35,0 3 46,-1-2-52,2 1 36,-1 0-26,0 0 25,0-1-24,1 1 1,-1 2 1,0-2-1,-1 0-25,1 1 19,0 0-20,0 1 15,-1-2-1,1 2 53,0-1 18,-1 0 11,0 0-11,1 1-52,0-1 7,-1 0-60,0 0 44,0 1-37,1-1-5,-1 0 46,1 0-50,0 1 32,-1-2 11,1 2-32,0-1 65,-1 0-48,2 0 46,-2 1-43,1 1 45,1-3-26,-2 3 29,2-3-19,-1 3-12,0-2 16,0 2-15,0-3-16,0 1 11,0 1-11,0 0 18,0 1-15,0-2 9,-1 1-16,2 0 18,-1-2-7,0 1 4,0 1-7,1 0 16,-1-2-11,1 1 12,0 0-2,0 0-6,0 1 8,1-2-8,-2 3 6,1-3-4,0 3 7,-1-2-8,0 2 3,1-2-2,-1 1 0,1-1 0,-2 1 0,2 1 0,-1-1 0,0-1 0,1 1 0,-1 0 0,1-1-4,-1 1 2,0-1-2,2 0 3,-2 2-48,0-3 33,1 3-35,0-2 43,-1 2-28,1-1 16,-1 1-14,0 0-29,0-1 41,0-1-22,0 1 26,0 1 24,0-1-24,0 1 8,0-2-2,0 1 2,0-1 24,0 1-16,0 0 16,0 1-52,0-2 21,0 1-21,-1 1 29,1-3-10,1 3 6,-2-1-8,1-1 30,0 2-16,0-2 15,0 2-22,1-2 25,-1 1-18,1-1 20,-1 1-12,0-2-6,1 2 8,-1-1-4,1 1-48,0 0 38,-1-1-37,1 1 44,-1 0-9,0 1 1,0-3-5,0 3-9,1-3 13,-1 3-12,-1-1 10,2-1 16,-1 1-14,0-1 13,0 0-43,1-1 21,0-1-21,-1 1 28,1 0-23,0 2 19,1-2-19,-2 2 21,2-1 30,-1 1-27,0 0 26,-1 1 25,1-2 19,-1 1 4,0 1-14,1-2-24,-1 2-20,1 0 29,-1-1-67,0 0 35,0-1-25,0 2-29,-1-1 53,2 0-64,-1 1 57,-1-2-3,1 1 23,0-1-22,0 2 22,0-1 11,0 1-21,1 0 35,-1-1-61,0 1 25,1 0-16,-2 0 66,2 0-708,-1 0-141,-2-2-716,-1 2 0,-2-1 0</inkml:trace>
  <inkml:trace contextRef="#ctx1" brushRef="#br1" timeOffset="3">63 202 8849,'-4'0'-50,"3"2"-54,1 1 0,1 2 0</inkml:trace>
  <inkml:trace contextRef="#ctx0" brushRef="#br0" timeOffset="6">2998 1760,'-41'6,"7"-1,5-1,9-2,2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7">2220 467,'32'19,"-6"-3,-4-2,-6-3,1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6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1" brushRef="#br1" timeOffset="7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0" timeOffset="10">2027 797,'33'29,"-7"-9,-3-7,-5-7,0-2,1 2,2-4,-1 2,2-1,-1 0,0 0,-1-2,1-1,0 0,1 0,1 0,3 0,1 0,1 0,3 0,0 0,2 0,1 0,1 0,2 0,0 0,1 0,-2 0,1 0,0 0,0 0,1 0,0-1,-1-2,1 0,-3 0,-2 1,-4-1,-5 0,-3 0,-6 1,-27 0,1 1,-44 1,18 0,-17 0,11 0,-1 0,-4 0,-2 0,-2 0,-1 0,-2 0,3 0,0 0,4 0,3 0,4 1,3 2,5 1,4 0,7 2,3-2,6 3,17 5,-2-1,24 9,-14-9,8 1,-7-3,1-2,4 2,0 0,4-1,0 0,2 0,3-1,0 0,3 0,1 2,1-3,2 3,-2-2,-1 1,-1-1,-5 0,-4-2,-4 1,-5 4,-18-1,-2 4,-29-1,9-4,-13-1,4-2,-1-3,-4 2,0-1,1 3,2-3,7 2,3-1,7 0,3 0,5 2,18 4,1 1,28 7,-12-6,11 1,-10-5,-1 0,-1 2,-1-2,-1 2,0-2,-1 2,1 0,-1-1,0 0,0 0,0 1,-2-2,0 1,-3-1,-15 6,-1-3,-26 5,8-9,-13 2,6-8,-5-1,-2 0,-3 0,-3 0,2 0,-2 0,9 0,1 0,10 0,4 0,24 0,2 0,35 1,-12 1,15 2,-10-1,2 2,-3 1,2-2,-1 3,2-2,-2 4,3-1,-4 0,0 3,-6-4,-3 2,-6-3,-7 1,-21 2,-3-4,-33 5,10-7,-14 1,5-7,-1 0,-4-5,-1-2,1-4,2 2,2-3,7 0,4-2,5 0,6 1,4 1,5-1,5 0,4-4,4 2,3-4,6 4,4 0,4 4,5 2,3 0,3 2,2 2,4-1,1 2,1-1,0 2,0 0,-4 0,0-1,-6 3,-3-3,-6 1,-6-5,-15 0,-4-4,-26-3,3 3,-13 1,-1 3,-2 1,-6-1,-2 3,-4 1,-1 0,2 2,5 0,4 1,8 2,4 0,8-1,5 1,7-1,22-8,3 2,36-13,-14 15,18-2,-13 9,4 0,1 2,1 3,0 3,-1 3,-1 4,-2 0,-1 3,-3 2,-4 1,-4 1,-6-2,-2 5,-6 0,-2 0,-4 1,-2 1,-3 0,-2-2,-3-1,-4-1,-2-2,-3 0,-1-2,-1 1,-1-4,-1 1,-1-2,-2-1,1-2,0 1,3-4,3 1,3 0,20 1,3 3,35 4,-7-6,16 2,-8-6,-1 3,1 0,-3 2,2-1,-5 2,0 0,-6 0,-3 1,-4 0,-4 1,-6-4,-4 2,-5 0,-17 2,-4 0,-26-1,-1-3,-9-4,-1-2,2 0,0-2,2 1,5-1,4 1,5 0,5-1,4 0,5-1,24 5,0-1,39 10,-17-7,14 3,-13-3,1 1,-2 0,0 3,-3-1,-3 0,-5 0,-3-1,-5-1,-4 6,-12-3,-6 5,-16-6,-1-1,-7-4,1-2,-3-2,1 0,-1 0,5-1,1 0,6-2,3 1,6-1,27 2,-2-2,42 3,-21 2,14-2,-17 3,-2 0,-3 1,-1 1,-4-1,0 2,-3 1,-1 1,-3-1,-2 3,-2 3,-9 1,-4 1,-13-1,-2-4,-8-5,1-2,-2 0,0-1,4-1,0-1,7 2,2-2,5 0,21 6,-3-3,33 8,-20-8,10 3,-14-3,-1-2,0 2,1 0,0 3,3-1,1 1,2 1,1 0,0 2,-1-1,-2 1,-3-1,-2 0,-5 2,-15-1,-3 1,-25-5,7-2,-11-3,8-2,-1-1,2 2,1-2,3 2,3 0,4 0,3-1,23 9,-1-2,34 14,-16-10,14 6,-13-6,2 0,-1 1,1 1,1 1,-1-1,1 1,-2 1,0 1,-3 0,-5-1,-3-2,-6 0,-11 0,-5-1,-18 0,-1-7,-8 1,2-5,1 1,-1-1,3 1,0 0,3-1,2 0,0-2,3 2,1 0,3-1,2 1,24 7,0-2,40 13,-15-10,16 4,-12-4,2-1,-2 1,3 1,-4 2,3 2,-5-3,2 4,-4 0,-3-1,-6-1,-4-1,-7-1,-20 1,-4-3,-30 4,7-8,-14 0,9-6,1 0,2-1,3 0,5 0,3 0,4 0,4 0,30 3,-2-1,48 5,-22-2,20 3,-15-1,-1 2,0 0,-4 2,-1 0,-6-1,-3 3,-6-2,-4 0,-6 1,-13 3,-4 1,-20 0,5-5,-11 0,5-7,-2 3,2-2,1 0,1 1,2-2,1 1,1-2,2 3,1-4,2 2,2-1,-1 1,2 1,-2-1,1 0,0-1,0-1,25 7,-4-2,41 9,-18-5,16 7,-13-2,0 0,0 1,-2 1,-2-2,-4 2,-4-2,-4-3,-5 0,-5 2,-9-4,-8 7,-12-10,-4 2,-5-7,-1 0,-1-1,-1 0,0-1,3-1,1 0,6 2,2-1,7-1,21 10,1-5,36 16,-19-11,13 3,-14-4,-1-1,1 0,-1 2,-2 0,0 1,-3-2,0 4,-3-1,-2 2,-3 0,-2 1,-7 3,-5-3,-12 1,-2-9,-6-2,-1-5,0 1,2-1,3 0,2 0,5 0,24 0,-2 2,39 1,-21 1,13 1,-16 2,-3 2,1 0,-1 2,0 0,-1 2,0 1,-1-1,-2 3,0-2,-4-1,-2 1,-4 0,-10 3,-3-3,-17-1,5-4,-7-4,5-2,-1 0,2-1,0 1,1-1,2-1,3 2,0 0,2 1,18 5,-1 0,32 9,-16-7,13 3,-13-3,1 1,-1 1,1-1,-2 2,-2-2,-3-1,-1-1,-3-2,-19-12,5 4,-32-21,23 15,-14-10,15 8,-1 0,-3-3,2 0,-1-2,0 1,1-1,0-1,0 1,1 0,0-1,2 3,-2-1,3 1,-1-3,16 3,-1-2,25 5,-8 4,10 1,-7 3,1-1,0 1,-1 0,-1 0,-1 0,-2 0,-3 0,-3 0,-2 0,-1 0,1 0,-11-14,1 4,-22-22,6 16,-10-9,4 11,-1 0,-3 0,1 3,-3-1,2 2,-1 2,2 1,1 3,1 0,3 4,2-2,23 2,0 2,35-1,-15 2,14 2,-13-1,-1 3,-2 0,1 0,-5 3,1 0,-5-1,1 2,-3 0,0 2,-2-1,-1-1,-2 2,-1-1,-1 2,-3 1,-5 2,-4 0,-8-2,-3-7,-8-1,0-3,-5-2,-1-2,0-2,1-1,3-4,0-1,4-2,0-2,2 1,3-2,1 2,3-1,1 1,21 8,-3 0,32 17,-18-6,11 8,-13-9,-1 0,0-2,-1-1,1-1,-2-2,1-1,1 2,1-2,1 0,1 0,1 0,-2-2,0 1,-5-2,-2-2,-10-11,-4 1,-15-14,-2 8,-9-6,-1 6,-3 0,0-2,-3 1,1-1,0 1,0 2,1-1,1 3,2 0,2 4,0-1,5 4,1 0,4 1,5 0,18 2,4-2,29 3,-5 5,12 0,-7 2,1 0,-3 0,1 0,-5 3,0 1,-2 2,-4-1,0 4,-3-3,-2 1,-2 0,-3-1,-4-1,-22-1,-2-4,-36-2,8-7,-14-2,7-1,1-3,1 1,1-1,6-1,1 3,4-3,2 1,4 0,4 1,1 0,6 2,1 1,4-3,12 1,2-2,20 1,-6 7,12 3,-6 4,4 2,0-1,1 2,2 0,0 2,0-1,-1 0,0 1,-2-3,-2 0,-2 0,-4-2,-2 2,-26-15,0 5,-39-20,14 12,-17-6,11 6,-2 1,-1-1,-5-1,0-1,-6-1,0 1,-4-2,4 2,0 0,4 2,4-1,6 2,2-2,6 2,3 0,7 1,4 2,8-2,13 0,8-3,22 5,4 1,14 5,2 5,4-1,1 2,-5 0,3 0,-10 0,2-1,-9 1,-1-1,-7-1,-4 1,-5 0,-6-2,-4 0,-18-11,-3 2,-29-16,7 11,-13-5,7 9,-5-1,-2-2,-4 0,-1 1,-1-3,0 1,3 0,4 1,6 1,5-2,3 2,8 0,3-1,7 1,3-3,6 3,3-6,6 7,4-1,5 5,3 1,5 0,3 3,4 0,4 3,4-1,2 3,3-2,-1 0,-1 3,-2-3,-4 2,-3 0,-8-2,-4-1,-6 1,-20-10,-6 4,-28-12,2 6,-13-3,1 3,-3 1,-5-3,-1 2,-1-3,1 3,0-2,6 5,2-4,9 5,5-1,7 1,5 0,8-2,4-1,10-1,5-3,14 2,4 2,9 4,6 2,2 2,8 1,0 1,6 2,-1 1,1 1,-2-2,-3 2,-4 0,-9 0,-2-1,-10 0,-4-1,-23-9,-3 3,-33-16,8 12,-15-7,6 8,-5-1,-4 1,-2-1,-3-2,0 2,-1-2,4 0,5 3,7 0,6 1,8-1,4 1,8 1,13-8,8 3,21-8,5 10,12-2,2 6,5-1,4 1,1 0,2 1,-2-2,-3 4,-3-2,-4 1,-4-2,-7 3,-4-4,-6 2,-6 0,-5-1,-16-8,-4 0,-22-13,3 13,-11-8,1 9,-2 1,-6-2,0 3,-5-2,-1 2,-4 1,-1-1,-1 1,0 1,4 0,5 1,7 2,7-2,4 1,8-3,5 1,17-7,6 6,26-10,2 11,14 0,1 5,7 3,1 2,3 0,1-1,-5 2,4-1,-9-2,1 2,-8-2,-4-1,-6 0,-8-2,-6 2,-7-2,-24-3,-5 0,-35-9,8 7,-14-4,6 5,-2-1,-6-1,-1-1,-3 2,2-1,3 1,4 0,4 0,4 0,4 0,6 0,3-1,7 4,6-2,15-3,8 2,24-12,4 14,11-2,5 5,0 5,9-2,-5 0,8 2,-7-1,4 2,-6 0,1 0,-8 0,0 0,-9 0,-4 0,-10 0,-3 0,-26-9,1-1,-36-13,12 9,-15-4,10 8,-1 0,-2 2,0 0,0 1,0 1,4 2,2 1,6 1,6-1,22-3,5 1,36-6,-6 5,15 1,-5 3,2 1,2-1,0 1,-1-2,0-1,-4 1,-1 1,-4-2,-4-1,-5 1,-6 0,-3 0,-6 0,-2 0,-4-1,-16-10,-1 4,-27-17,4 15,-14-5,4 8,-3-1,-1 3,-1-2,1 2,1-3,3 2,2 0,4-1,7 2,3-1,7 2,5-6,8-1,4-6,11 4,1 3,4 4,0 4,3 1,2 0,4 1,3 1,3-3,2 4,4 0,-3-1,5 1,-6 1,2 0,-5 0,-1 0,-4 0,-2 0,-4 0,-2 0,-2 0,-3 0,0 0,-1 0,-1 0,1 1,-1-1,1 2,0-2,0 1,-25 2,2 0,-43 1,17-3,-19 2,14-3,0 0,3 0,2 0,2-1,5 1,3-2,5 1,2-2,4 2,20-9,1 6,34-11,-10 10,17-2,-10 6,4 1,-5 0,3 0,-5 1,0 1,-4 1,-3 2,-4 1,-3 1,-4-2,-3 2,0 0,-3 0,4 3,-5-4,4 4,-3-4,0 2,-18 4,-1-2,-35 10,14-11,-18 1,10-6,-4 0,-3 0,-4-1,-1 0,-2 0,2-1,3 1,8 0,5 1,9-1,6 0,23 4,4-2,37 8,-10-5,18 0,-11-1,3-1,-4-1,2-1,-7-1,1 1,-7-1,0 1,-5-1,1 0,-5-2,1 0,-5-1,-1 2,-2-1,-1-1,-1 2,0-1,-19 2,-2-2,-33 3,11 0,-17-1,10 3,-3-2,-1 1,-3 1,-2 2,1-1,1 3,2-2,6 2,4-2,5-1,4-1,5 0,5 0,16 5,4 0,27 9,-5-8,15 3,-6-4,2-1,-1 2,-1 1,-1 1,-3 0,-3 1,-4-1,-6 1,-4 0,-6-1,-4 4,-5-2,-5 5,-7-3,-6-1,-6-1,-6-3,-3 1,-6-2,-3-1,-5-1,-4-2,-4 2,-4-2,-1 1,0-1,4-1,3 1,8-1,5 0,7 0,8-3,3 1,29 8,1-3,42 12,-13-10,20 3,-10-6,3-1,0 0,-1-1,-2 2,-5-4,-2 3,-6-2,-3-1,-6 1,-5 0,-7-2,-21 5,-4-3,-32 8,10-9,-12 4,8-7,0 1,-4 0,0 0,-2-1,0 1,-4 0,1 1,-3-1,3 0,0-1,7 3,4-1,8 0,7-1,25 2,3 1,40 6,-11-4,18 4,-9-4,1 1,-1 1,2 1,-4 0,1 2,-5-1,-4 1,-4-1,-6-1,-1 2,-6-1,-5-2,-5 4,-13 2,-4 2,-19 2,2-7,-10 0,1-6,-3 0,-1 1,-2-1,1 1,-3-1,2 1,-3-1,1 2,-2-2,3 1,-2-1,5 3,3-1,6-1,5 2,8-3,25 1,3-1,39 4,-8-2,17 2,-8-3,2 0,0 1,1 0,-4 0,-4-1,-4 2,-9-1,-2 1,-9 0,-3 1,-7 0,-4 3,-5 2,-4 5,-5 1,-5-2,-5-2,-4-3,-4-1,-4-2,-4-1,-4-1,-4-2,-4-1,-2-1,-5 0,0-3,-1 3,2-2,2 0,5 0,4-1,6 0,7-2,6 1,30-1,1 0,47 1,-21 0,21 1,-17 1,3 1,-5-1,1 1,-6-1,-2 3,-5 0,-3 0,-6 0,-3 1,-5 2,-3 4,-4 2,-3 2,-3 0,-3 0,-4-2,-4-1,-2 1,-4 1,-2 0,-4-1,-3-1,-3 1,-4-2,0-1,-4 0,3-1,0-1,6 0,4-1,5-3,6 0,23 1,-1-1,36 6,-16-6,15 1,-13-1,1 0,-1 1,-2 2,0-2,-3 3,-2-1,-3 1,-2 1,-3-1,-4 2,-13 3,-2-2,-22 4,5-10,-12 2,7-7,-2 0,2-1,-1 1,3 0,-3-2,3 2,-2 0,0 0,1-2,-1 0,3-1,3 2,3-2,30 0,-1 0,47-3,-18 3,18-1,-13 1,-3 0,2 0,-6 0,-1 1,-5 3,-1 0,-3 3,0 3,-3 1,-2 0,-4 2,-3-1,-3 0,-4 0,-3 4,-3-2,-6 7,-4-6,-10 0,-4-2,-7-4,-4 0,-3-2,-2-2,-1 1,1-2,4 0,3 0,4-1,3 1,4-1,2 0,3-1,13-16,0 6,23-29,-8 20,11-8,-6 16,0 0,-2 2,-2 2,-3-1,0 12,-2-2,2 14,-4-4,0 7,-1-5,-1 1,0-1,-2 1,-1 1,-2-1,-3 2,-3-4,-5 3,-2-7,-3 0,0-2,-2-2,1 2,-1-2,1 1,2-1,0 2,3-1,-3 3,6-21,0 5,5-35,5 18,4-16,5 15,2-1,1 3,2 2,0 0,0 2,-1 2,0-2,1 2,-3 0,0-2,-1 1,-1-2,-2 0,1-2,-1 1,1-2,-1 2,0-1,0 4,-1 1,1 2,0 3,3 2,1 7,-1 3,0 8,-3 5,1 5,-2 2,0 0,-4 4,0-1,-3 0,-1 0,0 0,-3-2,-1 1,-4-3,-1 1,-3-1,-1-1,-1 0,0 0,0-2,2 0,1-2,2-1,1 2,3-1,-1 2,0-1,-6-15,-2 0,-5-24,4 7,1-10,4 5,3-1,1-1,2 0,1-3,1 0,2-1,1-2,3 1,5-5,0 3,5-4,-2 1,3-1,-2 1,2-1,-1 2,-1-1,-1 5,-1 0,-2 2,-1 5,-2 0,-1 2,-3 2,-4-2,-3 3,-6 1,-1 1,1 5,2-9,2 2,2-11,-1 4,-6-7,-5 1,-8-4,-5-7,-4 1,-4-5,-2-3,-5-2,1-4,-4-4,5 2,-4-7,6 6,-3-6,6 5,-2-2,4 6,-1-2,2 2,-3 0,1-1,-1 1,2-1,-1-1,6 2,1-4,9 5,4 0,7 0,5 1,5 0,5 3,8 3,7 2,4 6,7 2,1 7,4 0,-1 7,2 1,-2 4,0 2,-3 4,-2-1,-5 3,-4 1,-6 1,-22-2,-2 3,-38-6,16 6,-17-2,11 4,-4 0,-3 1,-4 0,-2-1,-2 2,-2-1,-1-1,0 2,2-1,3 1,2-1,8-2,4 0,9-1,5 0,6-2,14-8,5 2,22-13,2 14,11-6,3 12,7 1,4 1,7 0,1 2,3-2,2 2,-2-1,2 1,-3 0,-2-1,-1 2,-5-1,-1 1,-7 0,-2-2,-8 2,-2 0,-6 0,-4 0,-4 0,-5 0,-25 2,-1-1,-40 3,11-2,-15-1,7-2,1-1,-4 1,2-2,1 2,4-1,7 1,5 1,5-1,6-1,6-1,20-6,4 0,34-11,-10 11,18-3,-11 9,7 0,-2 2,5 0,-3 1,1 0,-3 0,1 0,-5 0,1 0,-6 0,0 2,-5 1,-1 0,-4 1,0 2,-3-2,0 1,-3-1,-2 2,0-2,-3-1,0 1,-3-3,1 2,-2-1,2-1,-2 0,1 1,0 2,0 1,-1 1,2-2,-1 0,-1-1,2-2,-2 1,2-2,-1 0,0 0,2 0,-3-2,2 1,1 2,0 1,4 3,0 2,1 3,-2-2,-1 2,-2 0,-3 1,-2 1,-4 3,-9 5,-3-2,-15 4,0-6,-9 4,-1-2,-4 0,-3 1,-1 1,-2-1,0-1,-3 1,3-1,0 0,5-3,1-1,5-1,1-1,3-1,4 0,1-1,4 0,2-1,3 0,19 2,1-3,35 3,-12-7,18 3,-13-4,3 0,-5 0,-1-1,-7 2,-3-1,-5 3,-3-2,-3 6,-3 1,-1 5,-4 5,-2 0,-3 2,-4 1,-3 2,-3 3,-3 3,-2 1,0 3,-2 2,0-1,1 3,0-3,2-2,3 0,1-6,3 1,2-4,1 2,2 0,1-2,1 2,0-1,1 1,-1-2,1 1,-1-4,-1-2,0 0,-1-5,-2 1,-5-23,1 2,-5-37,9 14,-1-14,6 13,2 0,2-1,3 0,4 2,2-1,1 2,1 1,0-1,0-1,-1 2,0-1,-1 0,1-1,0 3,0-3,-2 2,0 0,0 2,-1-1,0 4,-2-1,-1 4,-1-1,-12 34,2-7,-18 53,10-23,-7 21,6-16,-2 0,-2 6,-1-1,-4 3,0-2,-1 1,-2-5,1-2,-1-7,-1-3,1-5,-1-4,1-7,0-3,2-7,0-2,2-4,0-6,4-3,3-7,2-5,4-7,2-2,3-5,3 1,2-4,6 2,4-5,4 1,3-2,3 2,2-4,1 3,4-2,-1 3,2 1,-2 3,3-1,-3 3,3 0,-5 5,-1-1,-4 3,-3 3,-2 1,-3 0,-2 3,-2 3,-2-1,-1 3,2 26,-3-2,1 48,-4-22,-2 22,-2-18,-2 3,-3-1,-2 2,-3-3,-3 0,-2-3,0-1,-3-3,-1-3,-3-2,-4-2,-2-5,-4 2,-3-4,-4-1,0-4,-1-3,1-4,3-5,1 1,6-5,1-3,7-3,4-5,5-1,5-5,3 1,3-4,2 1,4-3,3 1,6-1,3 0,5-1,3 1,2 3,3 0,1 2,1 2,-1 1,0 0,-1 2,-1 2,-3 0,0 2,-3 0,-1 2,-3 2,-2 1,-3 2,0 8,-3 1,-2 14,-5 0,-3 7,-5 2,-4 1,-1 4,-4 2,-1 4,-1 2,1 0,-2 5,4-3,-1 3,3-2,-1-1,2-2,1-2,0-5,0-2,1-3,2-2,0-1,3-3,0-1,2-1,1-2,0-1,0-2,0 0,0-2,0 1,1 1,0-1,0 3,-1-4,0 1,-3-29,2 0,-5-47,6 22,0-17,7 18,4 5,4-1,1 2,1 2,-1 3,0 3,-2 2,-2 4,-1 2,-9 27,-2-4,-12 43,1-22,-6 18,1-15,2 2,-2 0,3 3,0 0,2 1,1 3,1 0,1 2,1 1,0 1,2-1,-1-2,2 0,-1-2,2-5,0 1,2-7,0 1,1-6,0 1,0-6,0-4,2 1,1-2,3 2,0-3,1 0,-2 2,-2-1,-2 4,-1-1,-1-1,0 3,-4-5,0 1,-3-3,-1 1,0-2,-1 2,11-33,-2 3,19-55,-3 5</inkml:trace>
  <inkml:trace contextRef="#ctx0" brushRef="#br0" timeOffset="11">2777 1056,'-27'34,"6"-5,2-3,9-8,0 0,16-1,2-5,23 4,0-9,9 0,1-5,-1 0,-1 0,0 0,-3-1,-4 1,-4-1,-7 0,-3 1,-25 9,0-3,-36 16,13-15,-14 8,12-9,2 1,1-3,6 1,0 0,7-1,1-2,5 7,3 0,2 10,3-5,11-3,0-8,24-13,-2-6,16-8,-2-4</inkml:trace>
  <inkml:trace contextRef="#ctx0" brushRef="#br0" timeOffset="12">3976 3826,'-2'-40,"1"14,0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19:35.342"/>
    </inkml:context>
    <inkml:brush xml:id="br0">
      <inkml:brushProperty name="width" value="0.075" units="cm"/>
      <inkml:brushProperty name="height" value="0.075" units="cm"/>
      <inkml:brushProperty name="color" value="#E71225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8:19:35.355"/>
    </inkml:context>
    <inkml:brush xml:id="br1">
      <inkml:brushProperty name="width" value="0.05" units="cm"/>
      <inkml:brushProperty name="height" value="0.45" units="cm"/>
      <inkml:brushProperty name="color" value="#E6E6E6"/>
      <inkml:brushProperty name="transparency" value="127"/>
      <inkml:brushProperty name="tip" value="rectangle"/>
      <inkml:brushProperty name="ignorePressure" value="1"/>
    </inkml:brush>
    <inkml:brush xml:id="br2">
      <inkml:brushProperty name="width" value="0.075" units="cm"/>
      <inkml:brushProperty name="height" value="0.075" units="cm"/>
      <inkml:brushProperty name="color" value="#008C3A"/>
    </inkml:brush>
    <inkml:brush xml:id="br3">
      <inkml:brushProperty name="width" value="0.0375" units="cm"/>
      <inkml:brushProperty name="height" value="0.0375" units="cm"/>
    </inkml:brush>
    <inkml:brush xml:id="br4">
      <inkml:brushProperty name="width" value="0.05" units="cm"/>
      <inkml:brushProperty name="height" value="0.3" units="cm"/>
      <inkml:brushProperty name="color" value="#FFACD5"/>
      <inkml:brushProperty name="transparency" value="127"/>
      <inkml:brushProperty name="tip" value="rectangle"/>
      <inkml:brushProperty name="ignorePressure" value="1"/>
    </inkml:brush>
  </inkml:definitions>
  <inkml:trace contextRef="#ctx0" brushRef="#br0">5068 27 9502,'-7'-2'566,"4"-1"-119,2 1 377,0-1-110,1 0-230,0 1 67,0-1-271,1 1-115,1 0-66,3 1-4,2-1-233,2 1 68,2 1-154,1 0 141,2 0-49,2 0 50,1 0-54,3 0-581,-1 0 556,2 0-519,1 3 680,2 1 0,2 1 0</inkml:trace>
  <inkml:trace contextRef="#ctx0" brushRef="#br0" timeOffset="1">5613 15 11071,'1'-7'1428,"1"4"-1350,1 2-2,2-1-148,2 1-79,1 1-169,3 0-50,3 0-28,2 0-28,3 0 161,1 2-39,2 1 167,1 2 137,3 2 0,1 1 0</inkml:trace>
  <inkml:trace contextRef="#ctx0" brushRef="#br0" timeOffset="2">6161 44 9686,'0'-9'1471,"0"6"-1119,0 0-77,1 1 168,1 0-76,1 0 125,3-1-252,2 2-53,2-2-95,3 2-277,1-1 78,2 1-196,2 0 231,2 1-620,-1 0 555,2 1-542,1 3 679,1 2 0,2 2 0</inkml:trace>
  <inkml:trace contextRef="#ctx0" brushRef="#br0" timeOffset="3">4452 64 9502,'-9'-1'259,"7"1"-211,0-1 370,1 0-91,1-1 249,0 1-210,0-1-133,0 0-60,2-1-30,2 1-85,2 0 11,1-1-66,1 2 7,1-1-5,1 0 36,1 1 28,1-1-141,1 2 50,1-1-138,1 1 75,0-1-257,0 1 39,1 0-170,-1 0 257,1 0 117,0 2 99,1 0 0,0 1 0</inkml:trace>
  <inkml:trace contextRef="#ctx0" brushRef="#br0" timeOffset="4">129 64 9526,'-5'0'-846,"3"0"600,1 1 153,0-1 82,1 2-25,0-1 618,0 1-177,-1-1 374,0 0-290,0 0-33,0-1 92,0 0-106,-1 0-117,2-1-272,2 0-41,2 0-67,1 0 85,0-1 41,1 1 68,-1 0-18,1 1-6,-2-1-110,1 1 45,-1-1-20,0 1-93,1-1 39,0 1-124,-1 0 31,2 0 34,1 0-29,0 0 91,1 0-217,2 0 96,1 0-175,1 0 109,2 0-145,0-1 64,0-1-120,0 1 147,-2 0-167,-1 1 271,-2-1-126,1 0 284,-1 1 0,1-1 0</inkml:trace>
  <inkml:trace contextRef="#ctx0" brushRef="#br0" timeOffset="5">642 103 9237,'0'-6'1071,"0"3"-879,0 1-13,-1 1-48,1-1-7,0 0 6,0 0-5,0 0 20,0 0 42,0 0 25,0 0-15,0 0-13,0 1 5,0-1 29,0 1-11,0-1 108,0 1-156,1-1 83,-1 1-42,2 0 1,0 0 12,1 0-3,0 0-72,0 1 19,-1-1-12,0 0-29,-1 1 25,1-1-29,-1 1 19,1 0-90,-1-1 38,1 1-90,0 0-13,2 0-115,1 0-18,1 0-5,2 0-106,1 0 116,1 0-144,2 0 67,-1 0 49,2 0-40,1 0 62,-1 0 30,0 0 19,0 0 37,-2 0-31,-1 0 81,-1 0-57,-2 1 59,-1-1-5,-1 1 14,-1-1 21,-2 1-664,0-1 75,-2 1-420,0 0 397,-2 2 337,-1-2 121,0 3 144,-2-1 0,-1 2 0</inkml:trace>
  <inkml:trace contextRef="#ctx0" brushRef="#br0" timeOffset="6">2194 86 9502,'-6'0'837,"4"0"-477,3-1 307,0 0-602,5-1-67,-1 1 95,1 0-39,0 1 81,-1 0-80,1 0 88,0 0-19,1 0 22,0 0-13,1 0-154,1 0 23,1 0-98,1 0 115,1 0-93,1 0 85,0-1-90,1 1-200,1-1 79,2 0-170,0 1-179,1-1 128,1 0-229,-1 0 364,-1 1 101,1-2 185,-1 0 0,1-2 0</inkml:trace>
  <inkml:trace contextRef="#ctx0" brushRef="#br0" timeOffset="7">2649 82 8963,'5'-6'1967,"-3"4"-1624,0 0 58,0 1-139,1 0-64,0 1-43,1-1-24,0 1-71,1 0-2,1 0-11,1 0-116,1 0 92,1 0-125,0 0 143,1 0-129,1 0 62,0 0-92,1 0 7,1 0-197,0 0 8,1 0-126,1 0-118,0 0 176,1 0-14,0 0 194,1 0 188,1-1 0,0-1 0</inkml:trace>
  <inkml:trace contextRef="#ctx0" brushRef="#br0" timeOffset="8">1586 68 12594,'13'3'-210,"-6"-2"106,0-1 76,1 0-40,0 0 61,1 0-8,1 0-7,1 0-15,1 0-11,1 0-5,1 0-127,1 0 56,1 0-125,3-1 94,-2 1-215,3 0 75,-2 0-171,0 0-73,-2 0 330,-1 0-133,-1 1 342,0 0 0,-2 1 0</inkml:trace>
  <inkml:trace contextRef="#ctx0" brushRef="#br0" timeOffset="9">3866 97 9502,'-12'0'184,"8"-1"-99,-1 0-11,2-1 14,-2 0-57,2 1 100,0-1-57,0 0 57,1 0-63,0 0-2,1 0-17,1 1 100,-1-1 25,1 0 69,0 0 225,0 1 60,-1 0-148,2 0-48,1 0-394,3 0-172,2 1 80,4 0-135,2 1-25,5 1 132,-1-2-134,5 2 161,-1-1-327,2 0 135,0 0-98,0 1 235,1 0 210,2 0 0,0 2 0</inkml:trace>
  <inkml:trace contextRef="#ctx0" brushRef="#br0" timeOffset="10">553 93 9763,'2'-7'772,"-1"5"-539,1 0-11,-1 0-7,1 1-46,-1 0 11,2-1-1,-1 1-36,0-1-19,0 1-19,0 0 26,0 1-190,-1-1 12,0 1-115,1 0 82,0-1 54,0 1-152,2 0 20,-1 0-88,3 0 71,-1 0-106,2 1 21,1-1-79,1 2 74,1 0-158,0 1 246,1 1-135,2 1 312,1 0 0,1 1 0</inkml:trace>
  <inkml:trace contextRef="#ctx0" brushRef="#br0" timeOffset="11">1046 103 10801,'6'-7'1026,"-3"4"-899,-1 1 3,1 0-2,-1 0 17,1 0 17,0 0-10,1 0 6,-1 0-4,0 1-18,1 0 33,0 0-34,1 0-93,1 1 11,0 0-103,1 0-74,0 0 46,2 0-67,-1 0 77,2 0 3,0 0-2,1 0-23,0 0 29,1 0-99,-1 0 18,2 0-51,-1 0-147,0 1 99,0 0-145,0 0 121,-1 0-164,-1 1 79,-1 0-103,0 0-27,-1-1 294,0 1-89,-1 1 275,0 0 0,1 2 0</inkml:trace>
  <inkml:trace contextRef="#ctx0" brushRef="#br0" timeOffset="12">3197 106 9669,'14'-3'539,"-5"1"-381,-1 0-23,3-1 19,1 0-21,2 0 6,1 0-122,3 1 36,0-1-110,1 1 114,1 0-49,-2 1 41,4 1-49,-1 0 0,1 1 0</inkml:trace>
  <inkml:trace contextRef="#ctx1" brushRef="#br1">6283 1074,'-14'-25,"3"8,2 4,1 6,-1-2,-2-1,3 1,-1-1,2 1,-2-2,2 0,1 0,-1-1,0 1,0 1,-2-2,3 3,-2-2,0 1,0 1,-1-2,1 2,-1 0,0-1,-1 2,0-1,0 0,0 1,-2 0,1 1,1 0,-2 0,3 0,-3-1,1 1,0 0,-1 0,0 3,0-2,0 2,2-3,-1 1,1-3,0 2,-1-1,0 3,-2 0,2 3,-3 0,2 2,-2-1,1 1,0 0,-1 1,2 0,-1 0,0 3,1-1,-2 1,2-1,-3 1,3-1,-2 1,1-1,1 0,-2 1,2 0,0 1,-1 1,3 0,-2 2,2-1,0 0,-2 2,3-2,-2 3,3-1,-1 1,2 0,-1 0,0 0,-1 1,-1-2,0 1,1-2,-2 2,3 0,-2-1,1 1,0 0,1 0,-1 2,1-1,0 0,0 1,1-2,-1 2,1-1,-1 0,-1 1,1-2,-1 1,1-1,-1 0,1 1,1 1,0 0,1 0,-1 0,1-1,-1 1,-1-2,0 1,0 0,0-1,1 1,0-1,-1 2,2-2,-3 0,2 1,-1-1,0 1,1 0,0 0,-1-1,1 1,0 0,-1 0,1 0,0 1,1-1,0 0,0 1,2 0,-1 0,1 1,0-2,-1 4,1-5,-1 3,0-2,0 2,0-1,2 1,0 0,0 0,1 0,-2 0,1-1,-2 1,1 1,0-2,0 2,1-1,1-1,-1 2,2-2,-2 2,0-1,0-1,-1 1,0-1,0 2,2-1,0 0,0 0,1 0,-1 1,0-1,-1 0,0 0,1 0,-1 1,1 0,0-1,0-1,-2 2,1-2,-1 1,0-1,0 0,-1 1,1 0,0-1,0 1,0-2,0 2,1 0,-2-1,0 1,0-1,-1 0,1-1,-1 1,1 0,-1 0,0 1,1-2,-2 1,1-1,-2 1,1-1,-1 0,1 0,0 0,2 0,-1 2,2-2,0 3,2-3,-1 3,0-1,1 0,0 0,0 0,0 0,0-1,0 0,1 1,0 0,0-1,1 1,-1 0,0 0,0 0,1 0,-2 0,1-1,-1 1,-1-1,0 1,-1-1,0 1,0-1,0-1,-1 2,1-2,2 2,0 0,1-1,1 1,3-1,2-2,6-1,3-5,-1-1,1-3,-2 0,1 0,3 0,-4 0,3 0,-2 0,1 0,2 0,-2 0,-1 0,1 0,-2 0,4 0,-3 0,2 0,-2 0,2 0,-2 0,0 0,1 0,-1 1,4-1,-4 0,1 1,0-1,-2 1,4-1,-2 1,0-1,0 0,0 1,4-1,-4 0,1 1,0-1,-3 0,3 0,-2 0,2 0,-2 0,2 0,-3-1,3 1,-2-2,1 0,-1 0,0-1,1 0,-3 1,4 0,-3 0,2 0,-1 0,-1-1,3 1,-4 0,3-1,-1 1,-1 1,2 0,0 1,0 0,1 0,-4 0,4 0,-1 0,-1-1,4 1,-4-1,2-1,0 1,-1 0,3 0,-3-1,1 1,-3 0,1 0,-1 0,1 0,0 0,1-1,-1 1,2-1,-2 0,0 0,1 1,-1-1,2 0,1 0,-2 0,2 0,-2 1,1-1,-1 1,2 0,-2 0,0 0,0-1,-2 2,3-2,-2 1,3 0,-3-1,1 1,2-1,-4 1,3-1,-2 0,-1-1,1-1,-1 0,2-1</inkml:trace>
  <inkml:trace contextRef="#ctx0" brushRef="#br2" timeOffset="14">27 1202 9093,'0'6'-10,"1"-5"-20,1-1 21,-1 0-88,1 0 42,0 0 1367,-1 0-1027,-1-1 1029,0 0-1306,-3-1 19,2 0 13,-2-1-8,3 1-27,-2-1 18,2 1-27,-2 0 2,1 0-70,-1 1 56,1-2-10,0 2 68,-1-1 46,1 1 34,-1 0-17,1 1 431,0-1 170,-1 0-66,1 0 56,-1 1-480,1 0-57,-1 0 264,1 0-313,-1 1 149,2 0-215,-1 2-37,1 0 43,0 1-42,0 0-9,1 1 3,0 0 6,3 1 4,0-1 22,0 2-34,1-2-2,0 1-17,0-1 0,1 2-8,1-2 59,-1 2-27,0-1 23,1 2-22,0-1 6,0 0 13,0 0-9,-1 0 12,1-1-1,-1 1-7,0 0 9,0 0 20,0 0-24,0-1 24,0 1-29,1-1 14,-1 1-10,1 0 12,-2 0-12,2 0 27,-2 0-17,2 1 17,-1-1-21,-1-1 67,1 0-50,-1 0 61,0 0-65,1-1 1,-1 0 5,1 0-49,0 1 33,1 1-34,-1 0 47,0 0-97,1 0 23,-1 0-88,0 0 80,0-1-36,-1 0 64,0-1-29,-1-1 17,1 0-23,-1-1-2,0 1-7,0 0 43,0-2-1,0 2 1,2-1 28,-1 2 3,2-1 10,-1 3-7,1-1 4,0 1 20,1 0-3,-1 0 7,1-1-45,-1 0 12,1 0-8,-2-1-17,1 2 12,-2-4-10,0 2 16,-1-2-42,0 1-16,1-1-6,-1 0-19,-1 1 58,0-1-20,0 0 71,-1 0-32,0-1 31,1 1-46,-1-1 67,0 0-47,1 1 54,0 0-62,0 1-66,0-1-10,1 0-5,0 0 16,-1 0 36,1 0 16,-1-1-19,0 0 24,-1 1-2,1 0-6,-1 0 56,0 1-48,0-2 47,0 0-65,0-1 28,-1 0-1051,1 1 885,-2-1-565,1 1 1059,-1-1 175,0 0-172,1 1-49,0-2 27,1 1-74,0 1 60,1 0-67,0 1-109,-1 0-8,2 0-47,0 0 24,-1 0 37,1 0-46,-1 1 34,0-1-20,0-1-12,-1-2 268,0 1-245,0-1 171,0 1-267,0 1 12,1-1-50,0 1 53,1 1-21,0-2 40,1 3 11,-1-2 14,1 2-27,0-1-56,-1 1 32,0-1-46,0-1 59,0 1 46,-1-1 17,1 1 4,-1-1 56,2 2-14,1-1-4,-1 1-2,1-1-117,1 2 42,-2-1-37,2 0-60,-2 1 19,1-1-95,0-1 101,-1 1-34,0-2 42,0 0-7,1 2-40,-1-2 18,1 0-2,-1 1-26,1-1 66,0 1-56,0-1 42,0 2-47,0-2 39,-1 0-56,0 0 44,-2-1 20,2 0 2,-3 0 42,1 0-51,-1-1 31,0 0-24,0 0 24,0 0 0,0 0-17,0 0-4,1 0-8,0 2-17,3-1 25,-2 1 4,3 0-44,-2 0-8,2 0-2,-1 0-49,0 0 26,-2-1-12,1 1 17,-1-2 86,1 2-36,-2-2 34,1 1 22,-1-1 24,-1 0 1,1 0-17,-1 0-35,0 0-21,0 0 34,0 0-33,0 0 26,1 0 29,0 0-1,2 0 12,-1 0-28,3 0-13,-1 0 9,1 0-75,0 0-15,-2 2-8,2-2 10,0 2 31,-1-2-23,1 2 3,-2-2 18,0 1 27,0-1 6,0 0-11,0 0-10,-2 0 7,0 0-17,0 0 60,-1 0-45,1 0 48,0 0-46,0 0 43,0 0-24,1 0 29,1 0-27,0 0-9,0 0 70,0 0-51,-1 0 27,2 0-41,-2 0-15,1 0 22,0 0-62,0 0 46,0 0-47,-1-1 56,1 1-15,-2-1 7,1 0-10,0 0 8,-1-1 2,1 1-9,0-1 25,0 1-19,1 1 20,0-2-24,1 2 28,-1-1-18,1-1 20,-2 1-18,3 0-4,-3-1-38,2 1 28,-2 0-99,1-1 91,-1 1-53,-1 0 66,2 0 2,-3-1-5,3 1-1,-3-1-4,2 0 53,-1 0-37,0 1 37,1-1-54,-1 2 49,1-2 15,-1 1 35,2 0-30,0-1-21,1 1-27,1-1 2,0 0 0,-1 1 5,1-1 2,-1 0 11,0 0-79,0-1 56,0 0-64,-1 0 71,0-2-16,0 1 3,-1 1-5,0-1 4,1 1 1,-1 0 2,1 1 7,-1 0-5,2 0 10,-1 0-13,1 1-44,0 0-10,0 0-2,1 0 9,-1-1 31,1 0 7,-2 0 24,2-1-15,-2 0 24,1-1-36,-1 0 40,0 0-29,-1 1 32,-1-1-39,1 1 19,-1 0-14,0 0 20,1 0-20,0 0-15,0 1 12,2 0-7,-2-1 10,3 0 11,-1-1-11,0 1 3,0-3 2,0 2-4,0-1 2,-1 1-5,0 0-9,-1 0 5,1 1-6,-1 0 6,1 0 3,-2 1-3,1-1 16,-1 1-7,1 0 10,0-1-11,-1 1 25,1 0-18,0-1 19,0 1-7,1-1-13,-1-1 16,1 1-16,0-1-31,-1 0 25,0-1-25,-1 1 32,2 0-6,-3 0 3,2 0-4,-1 1 14,0-1-8,-1 0 7,0 1-10,0 0 0,1 1 1,-1 0-2,1-1-12,-1 1 8,2 0-8,-2 0 12,2 0 0,-2 1-66,2 1-16,0-1-6,-1 1-12,1-2 72,-1 0-17,1 0 34,0-1 23,0 0-16,1 0 9,-2 0 38,1 0-48,-1 0 52,0 0-66,0 1 54,0-1-37,0 1 47,-1 0-2,1 0-22,-1 1 30,1-1-27,-1-1-2,1 1-4,-1-2 8,2 1-18,0-2 12,-1 1-4,1 0 2,-1 0-18,0 0 13,0 1-14,0 0 12,1 0 4,-1 2-4,0-1-1,-1 1 1,1-1-3,-1 1 3,0 0 1,1 0-14,-1 1 10,0-1-10,1 0 12,-1 0-38,0 0 27,1-1-30,-1 1 37,1-1 0,-1 0 0,1 0 7,0 1-7,-1-1 3,0 2-6,-1-2 33,1 1-24,-1-1 26,1 1-32,-2 0 4,2 1-2,0-1 7,1 1-17,-1-1 12,0 1-10,0-1 1,0 0 7,0 0-8,0 0 10,0 0 0,0-1-37,-1 1 25,0-1-29,0 2 35,1-1 0,0 0-2,0 1 1,1 0-4,-1 0 2,0 0-2,1 0 9,-1 0-6,0-1 6,1 0-8,-1 1 30,0-1-21,0 1 25,1-1-30,-1 1 14,0-1-10,0 1 11,0-1-11,-1 0 2,0 0-1,0 0 2,1 0-1,-1 0-38,0 1 25,1-1-30,-1 1 38,2 0 0,-1 0-1,0-1-1,1 0-1,-1 0 38,0 1-28,1-1 31,-1 1-38,0 0 38,1 0-26,-1-1 34,0 1-40,1-1 29,-1 1-20,0-1 23,0 1-44,-1 0 20,1 0-17,0 0-3,0 0 15,0 0-17,0 0 18,0 0-7,0 0 1,1 0-3,1 0 0,-1 0-65,1 0 44,-1 0-106,0 0 104,0 0-41,-1 0 62,0 0-8,0 0 5,-1 0 122,1 0-61,0 0 119,-1 0-125,1 0-5,-1 0-51,1 0 13,0 0-5,0 0 20,1 0-33,0 0 25,0 0-24,0 0-13,2 0 36,-2 0-39,2 0 11,-2 0 23,1 0-34,-1 0 33,1 0-18,-2 0 41,1 0-33,-1 0 32,0 0-32,1 0 28,-1 0-16,0 0 24,1 0-33,-1 0 10,0 0-10,1 0 3,0 1 5,1-1-4,-1 2 6,1-2-15,-1 1 10,0 0-13,0-1 15,0 0 16,-1 0-12,2 1 10,-1-1 2,1 1-15,-2-1 16,2 1-15,-1 0 5,1 0 0,0 1 1,1-2-1,-2 3-21,2-3 18,-2 3-19,1-2 2,-1 0 12,0 0-15,1-1-54,-1 1 49,0 0-55,0-1 63,-1 0-2,1 0-4,-1 1 0,0-1-1,1 1 25,-2 0-22,2 0 21,-2-1 21,1 1 13,-1-1 2,1 0-10,-1 0 14,1 0-14,-1 0 30,2 0-36,-2 0-8,2 0-2,-1 0 5,0 1-35,1-1 23,-1 1-20,1 0 31,0-1 7,0 2-56,0-1 36,-1 0-41,0 0 39,0 0 4,1 0-23,-1-1 41,0 2-41,0-2 40,-1 2-34,2-2 55,-2 1 10,2 0 7,-1 1-3,0-1-78,1 2 35,-1-2-33,0 1-4,1-1 24,-1-1-33,0 2 17,1-2 15,-1 2-18,0-1 13,1 0-9,-1-1-1,0 1-3,1 0-10,-1 0 17,0-1-17,1 1 20,-1 0 28,0 0-21,0 1 22,1-1-27,-1 2 16,0-1-12,1-1 13,-1 1-16,0 0 5,1 0-3,-1 0 5,1 0-19,-1-1 13,0-1-13,0 1-55,1 0 50,-1 1-52,0 0 65,1 0-16,-1 0 7,1 0-12,0 1 8,0 0 5,1 0 11,-1 0-8,1 0 25,-1 0-28,0 1 11,-1-1-15,0-1 54,1 0 14,-1-2 9,0 1-15,0 0 2,-1 0-35,1 2 45,0-2-47,1 1-18,-1-1 13,0 1-65,1 0 61,-1 1-37,0 0 45,0 0 17,1-1-13,-1 1 10,0 0-16,0 0 12,0-1-11,-1 0 8,0 0 2,0-1-11,1 1 85,-1-2-64,1 2 92,-2-1-56,1 1 2,-1 0-6,2 1-85,0-1 36,0 1-31,0 2-16,1-1 45,-1 2-43,0-2 56,1 1-66,-1-1 47,0 0-59,1 0 70,-1 0-25,0 0 14,1 0-31,-2 2 78,2-2-54,-2 2 53,1-2-53,0 2-39,0-1 34,1 0-32,-1 0-8,0 0-12,0-1-2,0-2 11,0 1 46,-1-2-27,1 1 16,-2-1 26,2 1-11,-1-1 25,0 2 7,1-1-45,0 1 47,0 0-51,0 0 39,1 1-22,-1 1 28,0-1-20,0 2-7,1-1 14,0 1-10,-1-1 43,1 2-32,0-3 30,0 1-25,-1 0-9,0 0 7,-1 0-11,1 1-12,-1 0 10,1 0-7,0 0 11,2 0-62,-1 1 45,-1 0-47,1-1 67,-2 1-6,1-2 4,-1 1-11,1-1 111,0 0-26,0 0 97,0-1-57,-1 1-2,-1-2-42,2 1-11,-2-1-70,2 1-18,-2-1 13,1 1 3,-1-2 2,0 1-16,2-1 11,-2 1 3,1 0-22,0 0-31,-1 0-27,1 2-27,-1 0 79,2 0-22,-1 1 37,0-1 8,2 3-10,-2-2 1,2 0 23,-1 1-16,0-2 24,-1 1-30,1-2 33,-1 1-21,0-2 27,0 1-15,0 0-6,0-2 11,0 2-15,-1-1 3,1 2-1,0-1 0,1 1 1,-1 0-74,1 2 52,-1 0-56,1 0 71,0 1-63,1-1 45,-1 0-53,0-2 60,0 1-8,-1-1 5,1-1 45,-1-1-32,0 0 35,-1-1-50,1 1 36,-1-1-31,1 0 32,-1 0 1,0 1-20,1 0 39,-1-1-33,2 0 5,-2 1-1,2 0-70,-2 1 46,1 1-50,1 0 64,0 0-19,0 1 12,1 0-18,-1-1 20,0 1-60,-1 0 43,1-1-48,-1 2 56,0-3-48,0 1 34,0-1-42,0 1 13,0-1 17,0 0-23,-1 0 92,2 0-45,-1 0 43,1 0-59,-1 0-1,1-1 44,-1 0 13,-1-1 4,1 1 47,0 0-73,0 1 40,0 0-40,0 1-8,-1-1 32,1 0-23,0-1 27,-1 0-24,1 0 10,-1-1-9,1 0-7,-1 1 4,0-2-7,0 1 9,0 0-1,0 0 0,0 0-3,1 1 2,0 2-9,0-1 8,0 2-6,0-1 4,0 0 3,0 1-3,0-1 7,0 0-4,1 0 3,-1-1-4,0 1-1,0-1 1,1 0-1,-2 0 0,1 0-1,-1 1 1,0 0 0,1 0 1,-1 0 27,1 1-20,-1-1 77,1 1-67,0-1 44,1 1-50,-1-2-16,0 0 15,0 0-15,-1-1 20,0 0-72,0 0 53,1 0-54,0 1 67,0-1-33,0 1 21,-1 0-23,2 0 29,-2 1-1,1 0-8,-1 1 51,2 0 4,-1 1 10,0-2-14,0 2-34,0-2-4,0 1 9,0-1-2,0 1-57,0-1 47,0-1-45,-1 3 61,1-2-59,-1 3-7,1-1-17,0 1 11,1 0 45,-1 0-8,0 0 8,-1-1 53,1 0-40,-1-2 39,1 1-59,0-2 47,1 0 22,-1 0 41,0 0-35,-1-1-14,0 2-36,0-1-24,0 2 19,0 0-14,1 0 29,-1 1-58,1 1-17,0 0-9,0 0 16,0 0 11,0 0 31,0-1-58,0 0 54,0 0-28,0-1 25,-1 1 43,0 0-37,0 0 40,0 1-55,2-1 4,-2 1 52,2 1-35,-2-1 46,2 1-53,-2 0 55,1-1 9,1 2 11,-1-2-13,0 1-35,-1-3-6,0 0 20,0-1-15,0 1 15,0-2-15,0-1-33,0-1 23,0 1-27,0-1 35,0 1-39,0 0 27,0 1-29,0 0-7,0 0 27,0 2-31,0 1 36,1 0 3,-1 3-4,1-1 0,-1 3 48,1-2-36,0 3 37,-1-1-48,1 1 1,0-1 1,0-1 4,0 1 32,0-2-20,-1 0 23,0-1-26,0-1 37,0-2 18,0 1-4,0-2-1,0 1-51,0-2 11,0 1-5,0-1-34,0 0-7,0-1-5,0 1-33,0-1 26,0 1-5,0 0 10,0 0 12,0 2 18,0-1-27,0 1 26,0 1 26,0 0-22,0 0 15,0 1 42,0-1-57,0-1 60,0 1-10,0-1-39,0 0 48,0 1-56,0-1 12,0 0-5,0 0 11,0 0-7,0 1 11,0-1 13,0 2-4,0-2 6,0 2-17,0-2-23,0 2 13,0-2-39,0 0 39,0 1-20,0-1 25,0 0-50,0 0-15,0 0 0,0-1 4,0 2 14,0-2 20,0 2-25,0-1 28,0-1-17,0 2 5,0-2-17,0 1 31,0 0-15,0 1 17,0-1-14,0 1 1,0 0 1,0 1 1,0-1-14,0 2 11,0-1-10,0 1 14,0 1-26,0 0 18,0 1-21,0-1 23,0 0 0,0-1-2,0 1-51,0-1 38,0 0-41,0-1 52,0-1-18,0-2 9,0 3-13,0-2 14,0 4-1,1-4 17,-1 2-14,1-4 43,-1 0-38,1-1 24,-1 0-31,0 0 63,0 0 16,0-1 3,0 1-6,0-1-35,0 0 0,0-1-11,0 2 6,0-1-28,0 1-18,0 0-14,1 0-2,0 2-25,-1 0 65,0 1-32,0-1 33,0 2-1,0-1-2,1 1-7,-1 0-1,1 0 12,-1 0-6,1-1 10,-1 0-27,1 2 9,0 0-8,1 1-31,0-2 32,-1 1-34,1 1 43,0-1-52,0 0 36,0-2-43,0 1 54,-1-2 27,0 2-25,0 0 19,-1 0 15,0 0 9,1 0 6,-1-1-14,1 0 15,0-1 16,-1 3 5,1-2 4,0 4-35,0-1 1,0-1 8,0 1-7,1-2-49,0 1 3,0 1-13,1 0 19,-2 1 50,1 0-14,-1 1 11,-1-1 33,1 1 13,-1-3-1,1 0 18,-1-1-76,0-1 32,0 1-32,0 0-52,0 1 43,1-1-33,0 3 54,0 0 24,1 2-104,-1 0 32,1 2-108,0 0 28,0 2 38,0-1-7,1 2 66,-1 0-23,-1-2 15,0 2-25,1-1 56,-1 1-5,0 0 18,0-2-1,1 1-44,-1-3 16,1 0-13,-1-4-7,0 1 6,0 1-4,0-3 12,0 1 8,-1-2-7,0-2 12,0 1-11,0-2 5,0 2-7,0 1-38,1 0 28,0 2-31,1 0 38,0 1-2,1 0-10,0 2 7,0-1-9,-1 2 16,1-1-3,0 0 0,-1-1-2,0 0-6,1 0 2,-1-1-1,0 0 26,0 0-18,-1 0 21,1 0 40,-1 0 20,1 0 2,0 2-4,0 0-47,0 1-1,1 0 7,0 0-8,2 1-59,-1 1-6,2 1-7,-1 0 20,1 2-22,0 0 51,0 0-101,1-1 47,-2-2-3,1 2-5,-1-4 41,0 2-13,-2-3 6,1 1-14,0-3 14,-1 2 39,2-3-25,-3 1 36,2-2 6,-1 0-35,0-3 40,0 1-13,0-1-25,0 1 31,1 0-34,-1 2 16,1 0-11,-1 3 15,1-1-14,0 3-60,0-3 43,0 0-50,-1 0 20,1 0 26,0 1-34,0-2 40,-1 1 24,0-2-17,-1-2 19,1-1 5,-1-1-22,0 0 24,0 2-3,1 1-20,-1-1 24,1 0-28,-1 1 8,1 1 3,1 3 4,0-1-1,-1 2 1,2-2-5,-1 0 5,0 0-3,0 0-1,0-1 0,0 1-1,0-1 1,0 0-1,0-1 2,0 2-2,1-1-2,-2 1 2,2 0-1,-1 1 1,1-1-49,-1 1 35,1 0-37,-1-1 26,1-1 15,-1 1-18,1 0 20,-2-1-28,1 0 21,-2 0-25,1-1 26,0 0 31,-1 0-23,2 1 78,-1 1-21,1-1 4,-1 1-11,0 0-48,1-1 59,-1 0 18,0-1 3,-1 0 11,1 0-61,-1-1 12,1 1-56,-1-3-18,0 4 3,1-3 14,0 3 0,0-1-10,1 0-13,0 0 15,1 0-25,0 1-11,-1 0-26,0 0 23,0 1 25,0-2 20,0 2-26,1-3 81,-1 1-59,1-2 60,-2 1-64,1-1 58,0 0-35,1 0 39,-1 0-38,0 0-2,0 0 12,0 2-5,1 0 9,-1 2-11,1-2 11,-1-1-6,1 0-1,0 0 2,0-1-5,0 2-1,1 0 45,-1 0-32,2 0 52,-2 0-56,1-3 15,-1 1-16,-1-1-67,2 2 49,-2 1-50,1-3 66,0-1-13,-1-2 7,0 1-11,-1 0 10,2 1 3,-2-1-8,1 1 5,0-2 2,-1 1-3,1 0 2,-1 1-6,1 1 0,-1 0 1,2 1 4,-1-3-14,1 3 11,-1-2-9,1 2 13,0-1-12,1 0 7,-1 0-10,2 0-5,-2 1 12,1 0-13,-1-1 15,1 0 3,-1 0-3,0-1 1,-1 1-3,0-1 56,-1 0-40,0-1 45,0 0-37,-1-1-10,0 0 13,-1-2-14,1 3 25,-1-1-15,1 1 17,0-1-15,0-1-7,0 0 8,1-1-79,0 0 56,1 0-58,0 0 73,-1 0-52,1 0 33,0 2-36,-1-1 39,2 2-5,-2-1 0,2 2-4,-1-1 2,1 0 3,-1-1 15,0 1-16,1-1-5,0 1-8,0-2-13,1 1 21,-1-1 15,0-1-9,1 0 11,-1 0-7,0 0 76,-2-1-13,2 0 71,-2 0-32,2 0-37,-2 0-4,0 1-44,0 0 63,1 0-44,-1 0 60,0 0-63,0 0 1,1 0 0,-2 0 7,2 0-67,0 0 62,0-1-65,1 0 6,0 0 43,0-2-53,0-1 60,0-2-13,0 0-12,0-2 1,-1 2-5,1-1 11,0 2-3,-1-1-2,0 2-5,0-1 6,0-2 0,-1 1 3,0-4 26,0 5-19,0-1 21,1 2-25,-2-1 3,2 1 0,-1-3 2,0 1-69,1-2-17,-2 3-4,1 0 13,0 2 43,0 0 10,0-2-15,0 2 26,-1-2-7,0 1 0,1 0-9,-1 0 39,0 0 13,-1-3-1,1 3 35,0-3-30,0 2 6,1 0 2,-1 0-33,0 1 9,0-1-1,1 1 6,-1 0-23,1 2 19,-1-1-17,0 1 13,0-2-28,1 1 18,-1-1-19,1 2 21,-1-3-27,2 1 14,-1 0-43,1 1 41,-2 0-14,1-1 17,-1 1-17,1 0 11,-1-1-15,0 1 17,1-3 57,-1 1-43,0-1 43,1 0-54,-1 0 45,0-1-30,-1 1 37,1-1-109,-1 1 52,0 0-52,2 0 2,-1-1 45,0 1-47,1 0 63,-1 1-74,2 0 50,-1 1-67,-1 1 74,2-1-3,-2 2 0,1 0-10,-1 0 66,1 0-59,-1-1 58,0-1-65,1 1 56,-1-1 22,0-1 2,0 0 21,-1-1-73,1 0 31,0 0-28,-1-1 3,0 1-1,0-1 1,1 2 5,-1-2 4,1 3-31,0-2-36,0 2 18,0-1-20,-1 1 58,1 0-9,0-1-11,0 2 1,1-1-5,-1 0 5,0 1-9,1-1 7,-1 0-8,0-1 12,0 1-17,0 0 9,0-1-15,0 0 19,-1 1 32,1-1-20,-2 0 50,1 1-51,0 1 20,0 0-24,1-1 64,-1 1-45,1-3 51,-1 1-62,0 1 50,0 1-35,0 0 47,0-1-51,0-2-60,0 2 44,0-2-118,0 2 115,-1-1-53,1 1 65,0-1 3,1 0-5,-1 1 0,0 0-7,0 0 46,0 1-34,0 0 31,1 0-46,-1-1 64,1 2 23,-2-2 11,2 1-20,-2-1-15,1 1-32,0-1 49,0 1-47,1-1 34,-1 0-26,0 0-71,0 0 2,0-1-76,0 0 80,0 0-22,0-1 61,1 0-33,-1-1 30,0 1-13,0-1-1,0 1 17,0 0-14,0 1 18,0 1-15,0 0 41,1 2-27,-1-3 30,0 2-34,0-2-3,0 2 60,1 0-42,-1 0 46,0 0-55,0-1 18,0 2-12,0-1-62,-1 0 41,1 1-55,-1-2 72,1 1-21,0-1 15,1 0-18,-2 0 20,2-1-4,-2 0 1,2 1-11,-1 0 34,-1-1-28,1 1 26,-1-1-6,1 2 14,-1-1-3,1 1-1,0 0 0,0 1-17,0-1 25,0 1-26,0 0-35,0 0 26,0 0-27,0 0 39,1-2-48,-1 1 34,0-1-42,0 1 39,-1-1 39,2 1-36,-2 0 38,2 1 37,-2-1-53,1 0 57,-1 0-75,1 0 41,0 0-28,1-1 35,-2 0-37,1 0-24,0 0 20,0 0-71,0-1 19,0 1-3,0-2 11,0 2 10,0-1 25,0 1-40,1 0 42,-1-1-56,1 2 38,0-2-45,-1 1 46,1-1 9,0 1-6,0 0 7,0-1-15,0 1-12,-2 0 9,1-1-13,-1 2 15,1-1-3,1 0 7,-1 1 31,1-2-24,-1 2 23,0-1-29,0 0 26,0-1-18,1-1 19,0 1-27,0-1 52,0-1 13,-1 1 9,1-1 42,-2-1-78,2 1 38,-2 0-48,1 1-1,-1-1 6,1 3-1,-1-1 10,1 2-60,1-1-9,-2 1-10,2-1 14,-2 1 10,1-2 24,0 1-36,0 0 35,1 0-6,-1 0 5,0-1 0,1 0-2,-2 0 0,0 0-3,0-1 14,0 0-9,0 1 16,0-2 21,1 0-22,-1 0 27,1 0 29,-1 0 15,1-2 6,-1 2-14,0-2-60,0 2 3,0 0 2,0 1 1,0 1-33,1 0-9,-1 0 0,1 0 11,0 1-29,0-1 45,-1 0-50,1 1 15,0-1-18,0 2-1,-1-2-25,0 1 65,1-2-33,-1 2 28,1-1 14,0 2-11,0-3 13,-1 2-21,1-2 43,-1 1 12,0 0 3,0 1-2,0-1 22,0 1 24,0 1 6,0-1-15,1 1-57,-1 0 9,0 1-54,1 0-3,-1-3-10,2 1 21,-2-4-16,2 1-12,-2-1-9,1 1 7,0 0 57,-1 1-29,1 1 18,-1 0-36,2 1 30,-2-4 9,2 5-6,-1-4-28,1 4 9,-1-3-34,0 2 44,1-2 4,-1 1-3,1 0 8,-1 0-6,0-1 27,0 2-20,0-3 16,0 1-21,0-1 51,-1-1 14,1 1 3,-1-2 36,2 2-81,-1-2 35,1 2-39,0-2-4,-1 1 12,1-1-15,0 0 19,0-1-16,0-1 20,0 1-45,1 0 30,-1 1-36,0 1 38,1 2-50,-1-4 31,0 3-40,1-5 46,-1 3-7,0-2 7,1-1-6,-2 2-4,1-1 5,-1 0-5,1 1-6,-1 0 9,1 0-11,0 1 13,0 0 16,1 0-12,-1 0 12,0 0-15,1-1 8,-1 1-6,0 0 7,1 0-8,-1-1 10,1 1-7,0-1 9,0 1 0,0-2-6,0 1 8,0-1-16,-1 0 4,2 0-3,-2 0 7,2-1-56,-2 1 40,1 0-43,0 0 54,0 1 3,0-1-3,-1 1 0,1-1-3,0 1 16,1 0-12,0 0 10,1-2 46,-1 0-47,1-1 50,-2 0-68,1-2 6,-1 2-2,1-2 13,-2 3 0,2-3-41,-2 3-13,1-3-2,0 3 10,0-2 10,-1 2 20,1-1-30,1 2 30,0-2-8,0 2 3,0-1 5,-1 1-5,1 0 3,1 1-65,-1-2 40,0 2-45,0-3 62,0 0-3,-1-1 6,0-1-4,0 1 2,1-1 64,-2 2-50,1-1 51,0 1-68,-1-1 84,2 1-18,-2 1 74,1-1-51,-1 0-24,0 1-12,1-1-53,0 1 37,0 0-30,0 0 47,0 0-77,-1 0-9,0 1-14,0 0 13,0 0 5,0 1 30,0 0-38,-1 1 34,1-1 38,-1 2-41,1-2 28,-1 2 16,1-1 10,0 0 10,0-1-6,0 0-44,1 0 41,-1-1-27,0 1 42,1 0-40,-1 0 16,0 0-12,1 1-22,-1 0 16,0 1-19,1-2 6,-1 1 13,1-2-16,0 2 15,0-3 3,0 1-6,-1-1 4,0 0-6,1 0-8,-1-1 4,0 0-5,1 0 11,-1-1-40,0 0-11,1 0-2,-1 0 7,2-1-9,-2 2 31,1 0-33,0 1 12,-2 0 19,1 1-31,-1 0 55,0 1-26,0 1 26,-1 0 34,2 0-45,-1 0 48,1 0-60,0 0 75,-1-1 19,0-1 11,0-1-11,1 0-67,-2-1 19,1 1-16,0-1 34,0 2 15,0-1 1,0 0 7,0 1-112,1 1 8,-1 1-74,1-1 36,-1 2-6,1 0 38,-1-1-5,1 1 94,0 0-51,0-1 46,0 1-69,0 1 79,-1-2-60,1 2 63,0-2-61,0 1-15,1-1 15,-1 0-12,0 0 35,1-1-11,-1 0 18,0-1-18,-1 1 10,0-2-7,0 1 3,0-1-5,0 0 6,1 1-5,-1 0 25,1 0-21,-2 1 14,2 0-20,-1 0 31,1 1-21,0-1 27,0 1-28,0 0 73,1 0-51,-1-1 53,-1 1-70,1 0 59,-1 2 15,2-2 4,-2 2-6,2-1-55,-2 1 14,1-1-6,0 0 17,1 0-79,-1 0 61,0-1-66,0 0 2,-1 0-20,1 0-11,0 1-33,1 0 42,-1-1 0,1 0-7,0 0 37,0 0-6,0-1-3,-1 1 2,0-1 81,1 0-64,-2-1 64,2 1-38,-3 0-20,2 1 28,-1 0-33,1 0 54,1 0-37,0 1 48,0 0-62,1 0 20,-1 2-17,1-2 22,-1 1-47,0-1 35,2 1-36,-2-1 35,1 0 25,-1-1-22,0 0 19,-1 0-30,1 1 40,0-1-30,0 1 31,-1 0-33,1-1 3,0 2-1,0-2-69,0 1 51,1-1-53,-1 1 72,0-1-45,0 0-9,1-1-10,-2 0 11,2 1 42,-1 0-4,-1 2-5,0-1 53,0 1 6,0 1 11,0-1 81,0 1-72,0 0 89,0 0-90,1-1 68,-1 1-99,0-1 78,1 0-78,-1 1-28,0-1 22,1 2-17,-1-1 37,0 0-92,1 0 14,-1-1-97,0 2 104,0-2-80,1 2 69,-1 0-113,1 0 94,0 0-32,0-1 72,0 1 24,1 0-18,-2-1 19,2 1-38,-2-3 42,1 3 12,0-3 12,0 2-15,-1 0 66,1 0-15,-1 1 92,0-2-67,0 2 46,-1-1-16,1 0 6,-1-1-33,1 1-41,0-2-8,0 1-76,0-1 29,0 0-80,1 0 81,-1-1-116,0 0 63,1-1-115,-1 0 91,1 1-15,0-1 50,1 1-6,-1 0-18,0 0 81,-1 0-78,-1-1 152,1 1-75,0-1 85,-1-1-73,1 1 49,0 0-68,0 0 39,0 1-31,1 0-82,0 1 73,1-1-68,-1 2 82,0 0-60,0 0 41,0 2-46,0-1 42,0 2-8,1-1-7,-1 1-30,0 0 17,1 0-13,-1 0 17,1 0-58,-2 0 39,1 1-46,0-1 65,1 1-20,-2 0 16,2-2-15,0 1 15,-1-1 36,2 1-28,-2-1 24,2 0-32,-1 0 47,-1 0 17,2 0 3,-2 1-46,1 0-13,-1 0-30,0 0-10,1 0-17,-1 0-1,-1 0 12,1 1-10,-1-1 39,0-1-53,1 1 61,-1-1 19,1 0-14,0 1 7,0 0-22,1-1 60,-1 1-42,2-2 110,-2 2-106,2 0 51,-1 0-58,1 0 26,-1 1-16,0-3 21,0 3-19,0-1 15,0 0-10,1 0 11,-1 0-11,1-1 7,-1 0-5,0 1 2,0-3-4,0 2 12,0-1-9,-1 1 9,0 0-12,0 0 8,0-1-4,-1 1-22,1 0 13,0-1-21,0 1 29,0 1-28,-1-1 19,1 2-21,-1-1 22,1 1 0,-1 0-4,0 0 2,1 0-5,-1 0 20,0 1-16,1-2 47,0 1-39,-1-1 26,1 1-30,0-1 40,0 1 14,0-1 1,0 1-2,0-1 22,-1 1-38,1-1 44,-2 2-50,2-1 47,-3 1-28,2-1 33,-1 1-41,1 0-32,-1 0 35,1 0-99,0 0 18,0 0-13,0-2 15,1 1 7,-1-3-18,1 1-4,-1-1-1,2 1 25,-2 0 6,1 1-14,-1 0 9,0 1 74,1 0-58,-1 1 55,0-1-59,0 1 58,-1 0 22,1 1 29,0 0-28,1 0-26,-1-1-28,0 1 1,1-1 1,0 0 2,1-1 7,-1 0-52,0 0 35,1 0-44,-1-1 57,-1 1-41,1 0 28,-1 0-40,1 1 76,-1-1-37,0 1 35,1 1-18,-1 0-12,0 0 15,1 1-18,0 0 1,0 0 0,0-2 4,-1 2-1,1-3-58,0 2-17,0-2-3,0 1 15,-1 0 15,1-1 28,0 0-40,0-1 43,0 1 16,-1 0-14,0 1 6,0-1 45,-1 2 9,0-1 53,0 1 2,1 0-58,-1 0 12,2 0-57,-2-1 29,2 1-24,-1-1 35,2 0-85,-1-1 63,1 0-66,-2-1 69,1 1-53,0 0 31,-1 0-36,0 1 79,-1 0-26,0 0 22,0 0-41,-1 1 0,2 1 0,-1-1 7,1 0-48,0 0-11,0-1-2,0 0 13,0-1 20,1 1 16,0-2-19,-1 1 16,1-2 1,0 1-10,0 1 22,-2 0-19,2 0 19,-2 0-25,0 1 33,-1 0-22,1 0 24,-1 0-21,0 1 13,1-1-3,1 1 7,-1-1-6,1 1 23,0 0-15,-1-1 17,1 2-28,1-2 41,-1 1-29,0-1 31,0 1-46,-1-1 8,1 1-5,0-2-23,1 0 22,-1 0-22,0-1 29,0-1-22,1-1 15,-1 1-20,1-1 24,0 1-16,0-1 11,0 1-18,-1 0 16,0 1 25,0 1-17,-1-1 55,0 1-53,0 1 27,0 0-33,0 0 60,1 1-41,-1 0 49,1 1-58,0-1 21,-1 1 1,1-1 2,-1 0-40,0 0 13,1 0-26,-1 0 37,1 0-42,-1 0 29,0 0-64,1 0 61,0 1-27,-1-1 30,1 0-28,0 0 20,0 1-26,0-2 28,0 2-61,0-1 43,0-1-46,1 0 56,1 0 5,-1 0-4,1 1 3,-1-1-7,0 0 65,0 0-47,-1 0 118,0 1-47,-1-1 5,1 2-8,-1 0-43,1 0-3,0 0 11,0 0-4,2 0-89,-2 0 29,1 0-75,-1 0 75,1 0-49,-1 0 74,1 0-44,0 0 40,1 0-21,-2 0-6,0-1 32,0 1-14,-1-1 31,1 1 26,0-1 8,0 1 12,0 0-4,1 0-51,-1 0 11,1 0-4,-1 0 13,0 0-1,1 0 5,-1 0-4,0-1 5,1 1-12,0-1 11,0 0-40,1 0 20,-1 0-21,0 0 26,-1 1-60,0-1-14,0 1-5,0-2 8,0 2 15,0-1-20,0 0-2,0 0 11,0-1 31,-1 1 6,1 0-17,0-1 12,0 2-15,1-1 13,-1 1 6,0-1-7,1 1 9,-1-1-13,0 1 54,1 0 11,-1 0 12,0 0-15,0 0 27,-1 0-52,1 0 60,0 0-69,1 0-3,-1 0 3,0 0-44,0 0 1,1 0 0,-1 0 9,1 0 14,-1-1 14,0 0-22,0 1 30,0-1-11,-1 0 124,0 1-53,1 0 60,-1 0-16,1 0-86,-1 0 63,2 0-65,-2 0-28,2 0 21,-1-1-97,0 1 45,1-1-63,-1 0 64,0 1-43,1-1 22,-1 0-3,0 0-12,0 1 65,-1-1-44,1 1 15,0 0 48,-1 0-44,1 0 67,0 0-72,0 0 58,1 0-31,-1 0 36,1 0-33,0 0-9,0 0 15,0 0-9,1 0 9,-2 0-8,1 0 2,-1 0 41,0 0 6,0 0 38,0 0-35,0 0-6,-1 0 5,1 0-14,0 0 16,-1 0-22,1 0-9,-1 0 13,1 0-19,0 0 14,0 0-15,1 0 14,0 0-24,0 0 15,1 0-18,0 0 14,0 0-24,1 0 13,0 1-16,-1 1 27,1-1-14,-1 1 10,1 0-28,-1 0 23,1-1-13,-2 1 16,1-1 45,-1-1 13,2 2 1,-2-1-11,1 1 5,1 0 9,-1 0 12,0 0-14,1 1-69,0-1 21,-1 0-12,1 1 26,0-1-59,-1 0 39,1 1-49,-1 0 16,1 0 35,-1-1-39,0 1-14,0-1 41,0 0-62,0 1 64,0 0 48,0 2-33,1-1 43,-1 1-60,1-1-4,0 0 6,-1 1 1,0-2 2,0 1-36,0-1-12,-1 1-30,1-2 29,0 1 15,0-1 25,-1 1-1,0 0 1,0 0-10,1 0 5,0 0 39,0 1-30,0-1 35,0 2-48,1 1 34,-1-1-22,2 1 30,-1 0-51,1 0 20,-1 0-14,0 0-23,0 0 33,1-2-34,-2 1 35,1-1 23,-1-1-20,0 0 17,-1 0-25,0-1 21,0 0-19,0 0 19,0-1-20,-1 1 59,1 1-36,-1-1 41,2 2-41,-1-1-15,1 2 17,0 0 22,0 1-15,1-1 24,0 2-31,1 0 38,0 0-26,1 0 27,-1 0-37,0 0-59,-1-2 44,-1 2-45,0-2 58,2 0-19,-1 0 16,0 0-15,-1 0 21,-1 1-3,1-1-2,-1 2 11,2-2-13,-1 2 9,1-1-18,-1-1 27,0 2-23,0-2 24,0 1-18,0 0-7,1-1 9,-1 1-4,0-1 3,0 1 78,0-1 19,0 0 3,-1-2-16,0 1 49,0-2-27,0 1 100,-1 0-95,1 0-9,-1-2-47,1 1-70,-1-1 7,0 0-56,-1-1-234,0 1 164,0 0-218,1 0 149,0 1 38,1 0-53,-1 1 56,0 0-246,1 0 73,-1-1-854,0 1 341,1-1-342,1 0 510,-1-1-196,3 0 565,-1 0-279,4-1 576,1 1 0,4 1 0</inkml:trace>
  <inkml:trace contextRef="#ctx0" brushRef="#br3" timeOffset="15">5517 548 8255,'0'11'439,"0"-7"-362,0 0-37,0 0-14,0 0-16,0-1-3,-1 2-9,-1 1 1,-2 2 0</inkml:trace>
  <inkml:trace contextRef="#ctx1" brushRef="#br1" timeOffset="3">6343 2494,'-31'-22,"5"10,-2 5,3 9,-1 0,-4 0,-1 0,-2-1,-3 0,-1-1,-1 0,0 0,0 0,2-1,1 0,3-1,4 0,3 0,3 0,5 0,2 0,25 0,-1-1,37-1,-17 1,13-1,-13 2,-1-2,1 0,-1 0,1-1,-2-1,0 1,-2-1,-1 0,-3 0,-4 1,-2 1,-24-3,-1 3,-38-4,12 5,-17 1,12 2,-5 3,4-1,-5 1,5 1,-2-1,4 0,0 0,2 0,3-2,3 1,2-1,2 0,3 0,2-1,3 0,4 0,2 0,24 0,-4 0,38 0,-18-1,15 0,-14 1,0-1,-4 1,-1 0,-5 0,-2 0,-24 2,-1-1,-38 4,15-4,-16 2,13-3,-1 1,0-2,0 1,0-2,0-1,0-1,0-1,0 0,2 0,-1-1,4 2,1-2,5 2,3 0,6 1,2 0,23 0,-1 0,35-1,-10 0,15 0,-8 0,2 1,0-2,1 1,-2-1,0 0,-1 0,-1-1,-2 1,-1 0,-5 0,-1 0,-6 1,-6 1,-24 1,-2 1,-39-1,12 4,-16 0,8 1,-1 0,-3 0,3-1,-2 0,7-1,2 1,9 0,3 0,7 0,2 0,23-4,1-1,34-5,-12-1,12-1,-8 0,-1 1,2-1,-1 0,1 0,-3 0,2 0,-7 2,0 0,-8 2,-2 0,-28 2,2 0,-41 1,16 3,-18 1,12 2,-2 0,2-1,-1 0,6-1,1 0,5-1,3 0,4 0,5 0,3 0,21-4,2 1,31-6,-10 3,12-3,-6 3,1-1,1 0,-2 0,0 1,-4 1,-1 1,-5 1,-2 1,-5 0,-4 1,-27-1,-2 1,-44 1,14 1,-16 3,13 1,2 1,6 1,3 2,8 0,5 1,5 1,6 0,5 1,3 1,6-1,3 3,5-4,4 0,3-3,1 0,3-2,2-1,1-1,2 0,0 0,1-2,0 1,-3-1,-1 1,-4 0,-2 0,-18 8,-2-3,-25 13,4-11,-10 5,4-8,1 1,1-2,1 1,4-1,3 0,5 0,3 1,18 1,-3-4,26 3,-16-9,7 1,-11-9,-8 0,0-5,-15 4,4 2,-6 3,4 4,-2 1,1 0,-1 0,1 2,1 0,-3 2,3-1,0 2,0 1,23-1,-7-1,37-1,-24-1,12-2,-34 7,3-3,-29 13,19-10,-11 4,10-6,1 1,-4 1,6 0,-1 2,15 2,0-1,20 2,-8-8,8-3,-6-6,1-2,0 0,0-2,0 1,0-2,1 0,1-2,0 0,1-1,2-2,0-1,1-1,-1-1,-1-2,-1-1,-3 0,-3 0,-4 1,-4 1,-3 2,-3-1,-2 2,-4 1,-4 2,-3 1,-3 2,-4 0,-3 2,-3 1,-2 1,-1 1,1 1,1 0,4 2,4 0,4 1,23 0,-2 0,34-1,-19-2,13-2,-13 0,-1-2,0 0,0-1,-1 0,0-1,-3 0,0-1,-4 1,-1-1,-4 1,-2-1,-8-1,-3 0,-10 1,-1 2,-6 3,0 1,-1 2,-2-1,-1 2,0-1,1 1,1 1,3 1,3 0,3 0,23-1,-4 0,34-4,-21 1,13-3,-14 2,1-2,3 1,-1 0,0-1,0 0,-2 1,-2 0,-2-1,-1 0,-15-3,2 2,-22-2,10 6,-10 1,7 5,-1 1,1-1,-2 2,2 0,0-1,2 1,0-2,23-4,-4 0,35-7,-18 2,11-3,-12 3,-1-1,2 0,-2 0,0 0,-2 0,0-1,-3 1,-2-1,-2 0,-2-1,-4 0,-3-2,-6 0,-5 1,-8 4,-3 2,-3 3,-4 1,1 1,-3 0,4 1,2 0,6 0,4 2,23-2,-3 3,36-8,-20 2,14-4,-15 0,2 1,2-2,0 0,2-1,-2 1,0-2,-3 1,-1-2,-2 0,-3-1,-3-1,-4 2,-2-2,-4 0,-7 0,-4 1,-10 2,0 3,-5 4,1 2,-2 0,-2 1,-3 0,-1 0,-1 0,1 0,5 0,1 0,7 0,2 0,22-3,-2 1,32-5,-15 2,12-4,-12 3,-1-2,0 0,1-2,0 0,2-2,1 0,1-1,2-1,0-1,1 0,-1-2,-1 0,-1 0,-2-1,-4 1,-2 1,-5 2,-4 2,-15 0,-3 4,-21-1,5 5,-9 2,6 3,0 2,0 2,2 1,0 1,2 0,1-1,4 0,1-1,4-1,22 2,-4-1,36 2,-19-5,14-1,-14-3,1 0,1-3,0 1,1-3,2 1,-2-1,2 0,-4-1,1 1,-6 1,-1 1,-26 1,4 2,-35 3,18 2,-14 3,13 0,-4 2,-2-2,-4 1,0 0,-3 0,2-1,4 0,4 0,7 0,3 1,9 2,8 1,7 3,15-4,1-2,9-3,-3-3,5 0,-1-1,1 0,-1 0,-1 0,-3 0,0-1,-3 0,1-2,-3-1,0-1,-2 1,-2-2,-1 1,-3 0,-2 0,-2 1,0 1,-22 4,4 0,-37 9,15-1,-17 3,10 0,-2-1,-4 1,1-2,1 0,3-1,4-2,4 1,5-2,4 0,4 0,16 4,3-3,22 8,-2-10,9 1,-2-5,-1-1,3 0,-1-1,-1-2,-1 0,-3-3,0 0,-5-1,-2 0,-4 0,-4 1,-1-2,-24 8,3-2,-40 15,19-2,-19 6,12 1,-2-1,-2 0,1 0,3-2,3 0,6-2,4 0,5-1,4 0,4-2,5 2,11-2,4 1,19-5,-1-1,13-4,0-2,4-1,2-3,1 0,1-2,-2-1,-2 0,0 0,-4 0,0 0,-5 0,-2 1,-8 1,-3 0,-7 1,-25 1,-2 3,-39 2,12 4,-17 2,10 2,-5 2,-2 0,-3 0,1 1,-1 0,6 1,-1 1,9-1,1 2,8-1,5 0,5 0,6-2,4 0,4-1,5 1,7-1,4 1,11-1,3-4,8-2,4-3,3-1,7-1,-1 0,2-1,0 0,-1-2,2 0,-4 0,0 0,-3 1,-4 0,-2 0,-6 1,-5 0,-6 1,-20 8,-2-2,-32 16,6-8,-15 7,5-6,-4 1,0-1,-4 0,4-1,-1 1,8-1,2 1,6 0,6-2,4 1,6-3,2 1,6-1,4 0,10 0,7 0,13-5,1-1,8-4,0-1,4-1,2 0,3-2,-2-1,4 0,-5-1,-1 1,-8 2,-3 0,-8 1,-4 1,-28 7,0-2,-41 12,14-6,-17 5,11-5,-4-1,2 0,-1-1,5 0,3-2,4 0,5-1,5 1,7 1,3-1,5 4,10 0,3 3,14-2,2-3,9-2,1-2,3-2,4 0,2 0,2 0,1 0,-1-1,0 1,-2-1,-4 0,-1 0,-7 0,-1 0,-7 0,-3 1,-24 6,-1-2,-38 12,14-8,-18 5,13-7,-3 1,5-1,2 0,7-1,4 1,4 0,6 0,4 1,10 1,3 0,15 1,0-5,10-1,0-5,5 0,2-1,1 0,1-1,0-2,0-2,1-2,-1-1,1 0,-3 0,-2 1,-6 1,-3 1,-7 1,-2 2,-23 8,4-2,-31 15,20-10,-9 5,15-5,18-3,-4 2,30-8,-15-2,13-5,-11-1,2-2,1 0,-1-1,0 0,-3-1,-1 1,-5 0,-4 0,-4-1,-10 1,-5-1,-15 1,0 3,-10 2,3 3,-6 0,2 1,-3 0,3 0,0 1,4 1,0 0,4 0,1 0,4 0,3 1,4 0,23 4,0-2,37 7,-19-8,14 1,-15-5,-2-2,0-2,-1-1,0-1,-1-1,-1 0,-1-2,-1 0,-2-2,0 0,-4-1,-1 0,-4 1,-2-1,-4 0,-5 1,-3-1,-8 5,-4 1,-5 3,-4 2,-1 1,-1 0,2 1,1 1,2 0,1 0,5 1,0 1,4 0,1 2,24 0,-6 0,38-2,-22-4,14-4,-16-1,1-2,-3 0,0-1,-3-1,0 0,-3-2,-1 0,-2-1,-2 0,-1-1,-3 0,0-1,-2 0,-2 0,-2 0,-3 0,0 1,-4 0,0 2,-1 0,-1 2,-1 1,-2 2,0 2,-1 2,-1 2,0 0,1 3,0 1,3 2,1 3,2 1,3 3,2 1,3 2,5 0,3-2,5-2,2-4,3-3,-2-1,3-3,-2-2,2-1,-1-2,1-2,0-1,0-1,1-1,-1 0,0-2,-2 1,-1-2,-2 1,-1-2,-4 1,0-1,-4 0,0 1,-3 0,-1 2,-6 0,1 1,-8 0,5 4,-4 1,3 2,18 1,-5 0,33-1,-23-3,11-2,-16-2,-2 0,0-2,-2 1,-1-2,-1 2,-1-2,-5 1,-1 1,-9-1,-1 5,-4 1,-3 4,-1 1,-2 1,0 2,1 1,3 2,2 2,4 2,3 2,4 0,3 3,3 1,4 1,4 3,7 1,3 3,6 2,1 2</inkml:trace>
  <inkml:trace contextRef="#ctx1" brushRef="#br1" timeOffset="4">6482 1163,'-19'-18,"8"8,-4 4,7 7,-10 2,4-1,-1 0,1 1,3-2,-5 2,2-1,1-1,0 1,11 8,-3-2,19 13,-7-12,7 4,-3-6,-2-1,3 4,-6-1,-4 2,-6 1,-8-2,1-2,-2-1,3-1,1 3,4 2,3 3,6-2,3 0,2-1,-7 1,-2-1,-9 2,1-4,-3-1,2 1,11 1,-2 2,16-1,-8-3,-3 4,-5-4,-15 10,8-9,-4 4,5-3,2 0,1 6,3-3,3-1,3-2,5-2,1-2,1 0,0-2,-1 0,2-5,-3 0,3-8,-2 2,0-2,2 2,0 1,3 0,0 0,-1 2,0 0,-1 0,-2 1,-22 0,4 1,-34 0,18 1,-9 1,13 1,4 0,0 0,17-10,-4 3,28-17,-17 14,10-7,-24 7,0 1,-18-5,8 7,-7-1,7 4,0-1,1 1,0-2,19 3,-6 0,31 5,-24 1,10 4,-15 3,-1-1,0 6,-6-4,0-1,-11 0,6-3,-3 0,5 4,3-2,2 6,4-3,3-2,6 0,-3-5,6 1,-3-2,0 0,4 2,-4-1,6 2,-5-2,1 1,-1-1,-18 2,4 0,-29 2,16-4,-12 0,12-3,1 1,0 0,3 1,0 3,5 3,5 1,5 1,8-3,-2-3,3-1,-1-1,-1-1,5 2,-6-2,6 2,-6-1,-16 5,3 0,-31 6,16-6,-13 1,14-5,1 0,3 0,0 1,4 1,4 4,6-1,9 3,1-6,4-1,0-3,0 0,2-1,-1 0,0 0,-2 0,0-1,-2 2,-11 7,0-3,-19 12,9-12,-6 4,5-4,14 1,-6 3,22 1,-11-5,10-1,-6-4,0 0,5 1,-5-3,2 2,-23-3,3 2,-34-1,17 2,-12-1,15 0,1 1,3 0,2 0,19 3,-3-1,30 4,-20-6,10 3,-14 1,-14 0,5 6,-23-4,13 0,-8-4,6 2,4-1,-2 7,12-3,-1 4,15-4,-5-3,4-1,1-4,-4 1,5-1,-5 0,2 1,-1 1,-3 0,-6 8,-4-5,-15 10,4-10,-5 3,4-4,3 0,-1 4,8 2,1 0,9 1,-1-4,3 2,-3-2,-7 2,0 1,-11 0,6-1,1 0,5 1,9 0,-2-2,3-2,0 1,-16 0,5 1,-22 0,15-2,-7 0,8 2,2 0,-6 3,3-4,-3 2,13-1,-2 0,18 1,-12-3,4 2,-11 1,-4 3,-3 3</inkml:trace>
  <inkml:trace contextRef="#ctx1" brushRef="#br1" timeOffset="5">109 1414,'-27'-4,"10"3,16 10,8-2,16 12,-11-11,4 4,-4-6,-4 0,-8 5,0-4,-19 6,24-2,-10-2,26 6,-10-8,4 1,-23-3,4-1,-29 3,21-4,-10 2,23 6,0-4,16 13,-5-12,8 4,-5-7,1-1,-1 1,0-1,0 0,-2 0,-1 0,-14 6,2-3,-22 10,14-11,-7 4,20-2,-1-1,16 8,-6-8,7 2,-5-4,0-1,3 0,-2 0,1 0,-3-1,0 1,-24 2,3-1,-34 4,16-4,-12 2,13-3,3 1,2 0,2 0,3 0,1 1,4 2,6 4,5-1,13 2,-1-6,7 0,-2-3,1 0,0 0,-1 0,0 0,-3 0,-2-1,-25 2,4-1,-37 3,21-4,-13 2,17-3,1 1,1-1,2 2,2 0,2 4,12 2,3 4,16-3,-2-3,6-1,-2-4,1 1,-1-1,0 1,-4-1,-2 0,-3 0,-23 1,4 0,-34 2,19-2,-12 1,15-2,2 1,1 1,0 0,2 0,1 2,10 4,1 0,15 3,-3-6,4 1,-3-5,0 0,0-1,0 1,0 0,-2 1,-15 5,1-2,-27 6,14-7,-9 0,11-4,2 1,1 3,8 3,4 3,12 2,1-5,4-1,0-4,-1 0,1-1,-1 0,0 0,-2 0,-1 0,-1 1,-2 1,-15 5,0-1,-24 3,7-6,-9 0,9-4,3-1,1 1,4 0,1 1,3 3,2 4,9 3,2-2,9 0,0-4,2-1,0-2,-2 0,2-1,-1-1,-2 0,-19 2,2-2,-32 4,20-3,-13 2,17-1,-1 0,3 1,1 3,3 0,7 4,2-2,12 0,0-4,4-2,-1-4,1 1,-1-2,0 1,-1-1,-1 1,-2-1,-16 10,2-4,-26 16,13-13,-11 5,10-10,0 0,1-1,1 0,0 1,17 5,-4-2,28 8,-12-8,11 2,-9-5,0-1,0 1,-2-1,1 0,-4-1,-21 3,2-1,-34 3,18-3,-11 1,14-3,2 1,0 0,2-1,2 1,20 5,-3-1,33 6,-18-8,13 2,-16-7,-1 1,-4-1,0 1</inkml:trace>
  <inkml:trace contextRef="#ctx1" brushRef="#br1" timeOffset="6">329 1785,'25'-13,"-9"5,-1 5,-7 6,5 5,-1 2,0-1,-1 0,0-2,0-1,3 0,-2 0,-2-1,3 1,-3 0,3 1,-1-1,-1 0,2 1,-1-2,0 1,2-1,-3 0,2 1,-1-1,0 1,0 1,-2 0,1 1,0 0,-1-2,2 1,-2-1,4 0,-3-1,4 1,-4-2,5 2,-5-2,3 0,-1 0,-2-2,3 1,-2-2,1 1,0 0,0 1,0-1,1 0,-2-2,1 1,0-1,-1 1,4 1,-5-1,5 0,-4 0,1 0,0-2,0 0,0-2,0-1,-1-1,1 1,0-1,-1 0,1-1,-2 1,1-2,-2 0,1-1,-1 1,1 0,1 1,-1 0,1 0,0-1,-1 0,0 0,-1-1,2 1,-2 0,2 0,-1 1,0 0,1 0,-1-1,2 0,-2-1,-1 0,1 0,-2 0,3 1,-1-1,-1 1,0-2,-2 0,2-1,-2 1,2 0,1 1,0 1,0 1,1 2,0 0,1 1,0-1,-1 0,0-2,-1 0,0-2,0 1,0-2,-1 2,1-1,-1 2,3-2,-1 4,0-1,0 1,0-1,1 1,-1-2,-1 2,3 0,-2 1,1 1,1 0,-2 2,4-1,-3 0,1 0,0 1,-2 0,1 0,1 0,-2 0,2 0,-1 0,-1 1,2 0,-3 3,2 0,-1 3,-2-1,1 3,-1-1,-1 1,0 1,0 0,0-1,1 1,-2-3,3 3,-2-1,-1-1,2 3,-3-2,1 3,-2-1,0 1,1-1,-1 0,3 1,-2-3,1 2,-2 1,-1-1,-1 3,0-3,0 2,0 0,-1-1,1 2,-1-2,0 1,0 0,0-1,1 2,0-2,1 1,0-1,0 0,0 1,-1-1,0 1,-1 1,0-1,0-1,1 1,0-1,0 1,-1-1,-1 1,0 0,0 0,0 0,1 0,-1 0,0 2,-1-3,0 1,1 1,0-2,0 2,0-2,1 1,-1 0,2 0,-1 1,1-2,-1 1,1-1,-1 1,-1-1,0 1,-1 1,0-2,0 1,1 0,0 0,1 1,-1-2,1 2,-1-2,1 0,-1 2,0-2,-1 1,2-1,0 1,2-1,-1 1,1-2,-1 2,1-1,1 0,1-2,1 1,-1-1,2-1,0-1,1-14,-3 3,-2-22,-3 15,-2-7,0 4,0 5,0-10,-1 7,0-2,-3-1,0 4,-3-6,-1 6,1-2,-2-1,3 4,-3-5,3 3,-1 0,1-2,0 2,1-1,0-2,1 2,0-2,1 1,0 0,0-1,0 1,0-1,0 0,0 2,1-3,-1 3,0-1,0-1,0 3,0-2,0 1,0-1,0 0,0 1,-1-2,1 2,-2-2,0 3,-1-3,0 4,0-3,-1 2,2 1,7 17,-2-4,15 31,-9-19,6 12,-7-14,0 0,0 2,0 1,1 1,-1 1,1 1,-1 1,1 2,-1 2,0 2,-1 1,-1 2,-3 2,-2 1,-2 1</inkml:trace>
  <inkml:trace contextRef="#ctx1" brushRef="#br1" timeOffset="7">476 2497,'42'-2,"-8"2,-7 1,-8 1,-3-1,-1 0,-23-3,2 0,-34-5,16 3,-10-2,12 3,3 1,1-1,2 1,3 0,-1 0,23-4,-5 1,37-6,-20 5,15-1,-13 3,1 0,-1 0,1 0,0 0,-3 1,0-1,-5 2,-2-1,-24-3,3 2,-36-7,19 6,-14-2,14 4,0 0,-1-1,3 0,1 1,3-1,2 1,3-1,21-2,-3 1,37-4,-19 5,14-2,-12 4,-1-1,1 1,-2 0,-2-1,-4 1,-3 0,-20-8,2 4,-32-12,16 10,-14-3,12 6,-1 1,1-2,1 1,3 0,2 1,3-1,14-5,-3 3,20-9,-24 6,11-1,-25 2,11 4,15-1,1 2,36 0,-22 2,14 2,-14 1,0 1,0 1,-1-1,-1 1,-3 0,-1 0,-2 1,-24 0,3 1,-39-1,17-3,-16-3,16-1,-3-1,6-1,-1 1,6 1,4 1,4 0,22 10,-3-4,36 15,-18-11,17 4,-13-7,2-1,2 0,0-1,4 1,-2 0,3 1,-2-1,1 1,-4 0,2 2,-6-2,-1 2,-4-2,-5 1,-4 0,-25-2,0 1,-39-2,15-2,-17 0,12-2,-1 0,4 0,1-1,7 1,4 0,6 0,4 1,12 10,6-2,19 16,0-12,11 6,-2-10,4 1,1-2,2-1,0 0,1-1,0-1,-1-1,-1 1,-1-2,-3 0,-1-1,-3 1,-2-2,-3 0,-4 1,-3-1,-22 2,-3-1,-35 3,6-3,-15 0,3-1,0 0,-3-2,4 0,3-2,6 0,8 1,6 1,6 0,5 1,23 0,2 1,38 0,-12 0,19 0,-11 0,5 0,-1 0,5 0,0 0,1-1,-2 0,1-2,-6 1,1-2,-7 1,-2 0,-5 0,-5 1,-5-1,-5 0,-5 1,-24-5,-1 2,-41-7,11 5,-19-4,9 4,-3-2,3 0,3 1,8 0,7 2,7 1,5 2,6 1,26 0,0 2,40 0,-17 0,16 1,-14-1,1-1,0 0,1-1,0-1,0-2,0-1,0 0,-3 0,-2 0,-6 0,-2 0,-7 1,-2-1,-20-6,-1 3,-29-10,6 9,-11-2,4 5,1 1,0-1,6 1,2 1,6 2,3-1,25 4,-1-1,37 3,-16-1,13 0,-14-1,2-1,0-2,2-1,-1-1,2-2,-2 0,0-2,-2 1,-1-2,-3 0,-4 0,-4 0,-3 1,-4-1,-13 0,-1 0,-22 1,6 4,-12 2,3 3,-5 0,-1 0,-2 0,1 0,3-1,5 0,4 1,6-1,3 0,24 6,0-2,33 8,-10-7,11 3,-10-4,0-1,-1-1,3 0,0 0,1-1,2 0,1 0,0 0,0 0,-1 0,-3-1,-6 0,-5 0,-6 0,-24-5,1 2,-38-7,16 7,-18-3,12 4,-5 0,0-1,-3-1,5 0,0 1,8 0,1 2,8 0,1 1,29 7,-3-3,42 9,-21-8,19 3,-18-6,3 1,-3-1,4 0,-1-1,4 1,-1 1,2-1,0 1,-2-1,-2 0,-7-1,-1 0,-7 0,-3 0,-29-2,-1 1,-45-3,17 3,-20-1,18 2,-4 1,6 1,1 1,5 3,5 0,2 2,5 0,3 1,5-1,4 0,3 3,4 0,3 3,6-1,5-2,5-1,6-1,4-1,4 0,4-1,2 0,6 0,1-1,5-1,0 0,2 0,-4 0,1 0,-3-1,-4 2,-3-2,-7 0,-5 1,-5-2,-20 8,-1-4,-31 12,8-10,-17 5,7-6,-6 1,-1-1,-5 0,2-1,-2 1,3-2,5 1,4 0,7 0,4 2,5-2,5 1,3 1,15 2,2 1,22 4,-2-7,10 1,-2-5,2 0,2 0,1 0,1-1,0 0,-2-1,-3 1,-4-1,-6 0,-6-1,-27 3,2-2,-43 5,21-4,-18 2,15-4,0 1,1-1,4 1,1 0,5 0,2 2,6-1,1 3,18 0,1 2,26 0,-4-3,9-2,-5-4,1 0,-2-1,4 0,-3-3,2 0,-1-1,-1 0,2-1,-3 1,0-1,-1 0,-2 0,-1 0,-3 0,-2-1,-5 2,-4-2,-8-3,-3-1,-12-4,-2 4,-6 0,0 3,-1 0,-1 1,-1 0,0 1,-2 0,-1 1,0 0,-1 1,1 1,3 1,2 0,4 2,19 7,0-3,30 13,-14-13,11 5,-9-9,-2 0,1 0,0 0,-1 0,0 0,-1-1,0 0,0-1,-4 1,1-1,-4-3,-14-3,-1-5,-24-3,8 3,-10 0,8 3,-1 0,1-1,3 2,0-2,3 2,0-1,1 0,1 0,1 0,2 0,2 0,0-2,3 1,0-4,3 3,1-2,3 0,1 3,3-1,1 2,0-2,1 0,-2 1,-1-3,-1 2,-2-1,-2-1,-2 3,-4-1,-4 5,-2 1,-3 4,2 2,-1 0,0 1,-4 1,1 3,-2 2,1 3,1 1,3 2,1 1,4 1,2 3,2-1,3 2,1-1,1 1,2-2,3 2,1-2,3 0,0-1,2-1,0-1,2 0,0-1,1 0,0-2,-1-1,-1 0,0 0,-3-1,-2 2,-9 1,-3 0,-15 1,0-2,-10 0,2-2,-6 1,1 0,-2 0,2 0,0 0,3-1,1-1,2-1,1-2,3-1,2-1,2-1,1-2,3 1,0-1,2 0,19 7,-4-2,31 11,-13-9,11 3,-9-7,-2-2,1 1,-3-1,1 0,-3-1,0 0,-2 0,-1 0,0 0</inkml:trace>
  <inkml:trace contextRef="#ctx1" brushRef="#br1" timeOffset="8">2410 2800,'29'2,"-10"0,-23-1,-3-2,-28 0,23 1,-9-1,9 0,3 1,-12-1,10 1,-5-1,5-1,-2 1,-2-1,1 0,0 1,0 1,2 0,-3 0,2 0,-1 0,0 0,1 0,1 0,-3 1,4-1,-5 0,5 0,-5 0,4 0,-2 0,0 0,2 0,-2 0,2-1,-2 0,0 0,1 0,-2 0,4 1,-3 0,1 0,0 0,-1 0,2 0,-3-1,2 0,0 0,-1 0,2 0,-3 0,3 1,-1 0,-1 0,1 0,-2 0,2 0,-2 0,1 0,1 0,1 0,-2 0,2-1,-3-1,2 1,0 0,0-1,-1 1,1 1,-1-1,-2 0,4 0,-5 0,5 0,-4 0,3-1,-2 1,3-1,-4 1,4-1,-5 1,3-1,0 2,-2-1,4 1,-2 0,1 0,-1 0,-2 0,3 0,-1 0,1-1,1 1,-1 0,0-1,0 1,0-1,0 1,0-1,-1 1,1-1,-1 1,1 0,-1 0,0-1,1 1,-1 0,1 0,-2 0,2 0,0 0,-2 0,4 0,-6 0,6 0,-5 0,2 0,-1 0,-2 0,3 0,-1 0,0 0,3 0,-3 0,1 0,2 0,-4 0,5 0,-4 0,2 0,-1 0,0 0,-1 0,3 0,-3 0,3 0,-2 0,0 0,1 0,-2 0,3 0,-2 0,0 0,-1 0,-1 0,4 0,-3 0,3 0,-3 0,2 0,1 0,-4 0,5 0,-4 0,2 0,1 0,-2 0,1 0,0 0,-1 0,1-1,21 5,11 1,22 5</inkml:trace>
  <inkml:trace contextRef="#ctx0" brushRef="#br3" timeOffset="22">96 3015 10879,'4'-7'291,"-3"4"-212,1 0 6,-2 1 183,2 0-105,-1 1 99,-1-1-163,1 1-53,0-1 22,-1 0-84,0 0 46,0 0-84,0 1 77,0-1-38,1 1 23,0 0 0,1 1-4,-1-1 10,1 1-14,0 0 10,1 0-7,-1 0-7,0 0 14,1 0-16,0 0 17,1 0 55,-1 0-41,1 0 43,1 0-56,-1 0 44,0 0-31,1 1 36,-1-1-39,0 1 22,0-1-10,1 1 12,0-1 6,1 0-11,1 0 14,1 0-15,1 0-69,2 0 44,-1 0-45,3 0-1,-2 0 42,2 0-52,-1 0 60,1 0-48,-1 0 33,3 0-37,-3 0 42,4 0-60,-1 0 42,2 1-49,1 0 24,1 1 15,2-1-18,0 0 17,1-1 9,1 0-12,0 0 13,0 0 15,0 0-12,-1 0 12,0 0-18,-2 0 67,0 0-47,-1 0 53,-2 0-66,1 0 20,-1 1-13,1 0 20,-1 0-52,-1 1 31,0 1-30,-1-1 23,1 0 7,-2 1-10,3-2 12,-1 1-39,1-1 28,-1 0-36,1 0 40,1-1-15,1 0 6,1 0-6,0 0 62,0 0-38,1 0 44,0 0-56,0 0 30,0 0-20,1 0 27,-1-2-28,1 1 7,-2-1-4,0 1 9,-1-2-26,0 1 22,-1 0-21,1-1 22,-2 1-18,1 0 11,0-1-13,1 1-7,-2 0 14,3 0-20,-2 0 22,1 0-7,-1 1 5,0-1-3,1 1 3,0-1 5,-1 1-3,1 0 3,-2-1 1,2 2-5,-1-1 5,0 1-5,0 0 2,1 0-1,0 0 1,-1 0 0,1 0 2,-1 0 0,1 0 1,-1 0-1,1 0-2,-1 0 1,0 0 7,1 0-5,1 1 6,1-1-8,0 1 47,1-1-33,-1 1 35,2-1-44,-1 0 0,1 1 2,0 0 2,1-1 1,1 2-21,-1-2 14,3 0-13,-2 0-44,1 0 45,0 0-49,0 0 45,1 0 10,-1 0-16,1 0 15,-1 0 41,2 0 14,-2 0-1,2 0-9,-2 0 32,0 0-51,-3 0 64,3 0-75,-2 0-7,2 0 6,-1 0 1,3 0-24,-1 0 36,2 0-35,-1 0 40,0 0-76,0 0-21,0 0-4,1-1-4,1 0 77,-2-1-25,1-1 17,-1 1 49,1-1-35,1 1 40,0-2-55,1 2 40,0-1-26,1 1 40,1-1-116,0 1 59,0 0-58,-3 0 58,2 0 10,-5 1-9,4 0 6,-5 0-1,3 1-10,-3 0 3,0 0-11,0 0 50,1 0-1,0 0 13,1 0 15,-1 0-53,2-1 26,0 1-6,-2-1-6,2 1 11,-1-1-9,0 1-26,0 0 21,-1 0-20,0 0 19,-1 0 18,2 0-14,-3-1 13,5 1-22,-5-1 11,6 1-10,-5-1 9,3 1-23,-4-1 12,2 1-10,-3 0 16,1 0-20,-3-1 13,2 1-14,-3-1-17,2 0 25,-1 0-26,-1 0 30,1-1 9,-1 0-11,-1 1 8,1-1-13,-1 0 13,1 0-11,-1 1 11,2-1-8,-2 1 0,1 0 2,-1 0 1,-1 0-3,0 1 4,0-1-4,0 0-18,-1 1 15,0-1-16,-1 1 20,0 0-5,0 0 4,-1 0-8,1 0 7,-3 0-1,3 0 1,-3 0 1,3 0-3,-2-1 46,2 0-32,-1 0 39,1-1-48,-2 2 6,2-2-5,-1 2-1,2-1 1,-2 0 3,1 1 0,-1 0-15,0 0 10,0 0-13,0 0 18,2 0-12,-2 0 7,2 0-11,0 0 13,1 0-10,0 0 7,1 0-10,1 0 11,-1 0-4,3 0 4,-2 0 23,2 0-18,0 0 20,-1 0-24,0 0 55,1 0-39,-2 0 44,1 0-54,0 0-18,1-1 16,-1 0-15,2 0 22,-1-1-27,0 0 20,0 0-20,0-1 5,0 1 11,-1 0-18,-2 1 11,1-1 2,-2 1-5,0 0 4,-1 1 4,0 0-6,-1 0 5,1 0 0,-1 0-25,1 0 19,0 0-20,-1-1 24,0 0-1,0 0-2,0-1 1,-1 0 44,0 0-30,-1 1 32,1-1-23,-1 1-12,0 1 15,-1-1-16,1 1-6,-1 0 7,0 0-6,2 0 12,-3 0-12,2-1 10,-3 0-10,1 0-2,0 0 6,-1 0-8,-1-1 10,1 1 25,-2-1-19,1 0 15,-1 0 13,-2 0-27,0 0 33,-3 1-36,3 0-14,-3 1 11,1-1-13,-1 1 23,1 0-28,0 0 21,-1 0-22,1 0 24,-2 0-14,1 0 9,0 0-15,0 0 30,-2 0-19,1 0 18,-1 0-22,0 0 6,1 0-4,-2 0 5,1 0-4,0 0 3,0 0 0,0 0 2,1 0-30,0 0 22,0 0-24,0 0 30,0 0 7,1-1-5,-2 0 1,2 1 32,-1 0-33,1 0 33,0-1-34,-1 0-1,2 1 6,0 0-4,2 0-54,1 0 39,1 0-40,2 0 54,0 0-67,1 0 46,-2 0-53,1 0 112,-2 0-40,1 0 38,-2 0-58,-2 0 57,1 0 7,-3 0 9,2 0 12,-2 0-56,2 0 15,0 0-3,0 0-57,-1 0 54,2 0-48,-1 0 63,1 0-65,-1 0-5,1 0-13,-2 0 2,0 1 6,-1 0-30,-1 0 9,-1 0 44,0-1 15,-1 0-707,0 0 381,-1 1-537,0 0 709,0 2 71,-2 5 83,0 2 0,-1 4 0</inkml:trace>
  <inkml:trace contextRef="#ctx1" brushRef="#br1" timeOffset="10">2760 3123,'24'-13,"-8"6,0 3,-7 5,4 0,2 0,-3 0,2 0,-2-1,1 1,1-1,-1 1,0-1,1 0,-2 0,2 0,0 0,-1-1,0 1,0 0,0-1,1 1,-1 0,0 0,0 0,1-1,-1 0,1 0,-2-1,1 1,0-1,0 0,0 0,0 1,0 0,0 0,1 1,-2 0,2 0,-1 0,0 0,0-1,-1-1,2 0,-1 0,-1 0,3 1,-3-1,3 0,-3-1,1 0,-1 0,1 0,-1 0,1 2,0 0,0 1,1 0,-1 0,1 0,0 0,-1 0,0-1,1-1,-2 1,3-1,-2 1,1 0,-2 1,2 0,-2 0,2 0,0 0,-1 0,1 0,-1 1,0-1,0 0,1 0,0 0,1 0,-2 0,0 0,0 1,-1-1,2 1,-1-1,0 1,1-1,-1 0,2 0,-3 0,2 0,0 0,-1 0,0 0,1 0,-2 0,1 0,0 0,-1 1,1 0,-1 1,2-1,-1 1,0-1,0 1,0 0,1-1,-1 0,1-1,-1 0,-1 0,2 0,-1 0,0 0,1 0,-2 0,2 0,-1-1,-1 0,1-2,-2-1,0-1</inkml:trace>
  <inkml:trace contextRef="#ctx1" brushRef="#br1" timeOffset="11">4281 3323,'-34'-7,"10"4,7 3,7 8,4 0,2 6,8-5,4 2,7-6,-11 5,4-3,-15 12,10-8,-3 3,10-4,-1-3,-5 5,-1-2,-14 5,4-6,-4 1,2 0,12-1,-7 3,21-1,-19 0,8 0,-14 2,5 0,-1-2,3 3,-1-3,-1 2,-4 0,3-3,-3 3,3-1,1 1,1 0,4-1,4-1,4-2,4-4,-2-2,4-2,-5-1,4 0,-2 1,-16 7,1-1,-28 11,15-10,-9 4,11-5,3 1,-1 1,3 1,12 0,-1 0,19-3,-13-2,8-1,-18 7,3-3,-16 14,6-12,-6 6,4-8,1 0,-1 1,2 1,10 2,-1-3,16 1,-19 2,7-4,-21 9,9-10,-5 6,5-3,2-2,-3 7,5-4,0 1,8 1,1-5,7 2,-12 2,3-4,-15 9,4-8,-2 2,1 0,3-3,-4 6,4-3,0-1,1 4,3-3,-1 4,-2-3,1 0,-3 0,3 0,-1 0,1 2,0-3,-4 2,-1-1,1-2,-2 3,5-4,-2 4,3-1,3 0,1 1,5-1,-1 0,1-1,-3 2,-4 0,1-1,-3 2,4-2,-4 1,1-1,-4-1,-3 1,2-3,-4 3,6-2,-2 0,4 4,0-3,3 3,0-1,3-1,0 1,2-1,1-1,0 1,-2-1,-2 2,-4 0,0 0,-1 0,-1 0,1-3,-5 2,-1-3,-1 0,-3-3,0 0,0-3,0 0,-1 0,2 0,-3 0,3 2,0-1,-1 2,0-2,2 1,-3 0,2-1,-5 1,-3 0,-4-1,-4 0,-3-1,-1 0,-1 0,2 0,1-1,2 0,0 1,1-1,2 0,0-1,3 0,1 0,6 0,1-1,26 1,-5-1,40 0,-21-2,17 0,-14-1,0-1,1 0,-2-1,2 1,-4-1,0 1,-2-1,-1 1,-2 0,-3 1,-4 0,-22 1,-1 0,-35 1,14 0,-13 1,11 0,2 0,2 0,2 0,3 0,2 0,2 0,3 0,1 0,0 0,0 0,-2 0,0 0,1 0,1 0,1 0,-1 0,1 0,0 0,21-9,-3 3,32-14,-17 10,7-4,-13 7,-23 1,6-1,-31 1,19 3,-12 1,14 2,-1 0,2 1,-2-1,1 2,0-1,0 0,1 0,-1 0,2-1,-2 0,1 0,0 0,0 0,22-5,-3 1,37-8,-18 4,14-2,-14 3,-2 0,-2 1,-2 1,-2 0,-2 1,-2 1,1-1,-26 1,5-1,-42 0,18 3,-18-1,13 2,-1 0,1 0,0 0,6 0,3 0,8 1,4 1,23 4,1-2,33 7,-13-8,14 2,-12-5,2 0,-4 0,3-2,-5 0,2-2,-4-1,-1 0,0-1,-5 0,-2 0,-3 0,-5-3,-9-1,-5-4,-14 1,-4 2,-5 3,-1 2,-1 1,1 1,-2 0,2 1,1 0,1 1,1 0,1 0,2 1,1-1,2 0,3 1,-1 0,5-1,21-6,2 2,39-11,-13 8,19-4,-13 5,3 0,-1 0,1-1,-4 0,1-1,-7 1,-3-1,-8 1,-4 0,-5 1,-3-1,-12-2,-5 0,-14-2,-5 6,-10 1,-3 5,-7 0,1 0,0 1,1 0,6 0,3 1,7 0,5 1,5 1,4 3,17-1,0 4,26-5,-14-1,9-3,-11-2,1-2,-1 0,2-2,2 0,1 0,4 1,4 0,1 0,5 1,-4 1,3 1,-5 1,0 0,-1 0,-2 2,-4 1,-3 2,-4 2,-3 3,-3 0,-2 5,-2-2,-1 4,-1-2,0-1,1 2,-1-2,0 1,-6 1,0-4,-9 4,0-5,-6 0,1-2,-1-1,1-1,1 1,1-1,4-1,1 3,11 1,0 2,17 2,-3-7,7 0,-3-6,2 1,1-1,2-1,0 0,4-1,0-1,4-1,0 0,3 0,0 0,-3 1,-2 0,-7 1,-2 1,-6 1,-20 0,-3 0,-32 0,8 0,-11 0,4 0,3 0,-4 0,4 0,2 0,6 0,4 0,8 0,2 0,27-6,-2 2,40-10,-17 5,16-4,-9 2,-3 1,7-3,-8 2,1-2,-7 2,-5 0,-4 1,-6 0,-5 0,-4-1,-10-2,-3 1,-11 1,0 4,-2 1,-2 2,-1 1,0 1,-6 0,4 0,-2 1,0 1,1 0,-3 0,3 0,0 0,4 0,4 0,3 0,24 0,-2-3,35-2,-17-2,13-3,-14 0,2-1,-2 0,3 0,-6 1,1-1,-6 2,-1-1,-2 2,-3-1,-16 0,-1 1,-28 0,7 5,-13 0,6 3,-2 0,0 1,1 0,2 0,5 0,5 1,7-1,2 1,27-1,-4 0,40-3,-21-2,15-3,-15-1,-2-1,1-1,-1 0,-2 0,2-1,-6 1,2 0,-7 1,-1 0,-3-1,-3 0,-8-2,-2 1,-12 2,0 5,-7 2,-3 1,-2 1,-6 0,-2 0,-4 0,-2 0,1-1,2-1,5 0,7 0,5 0,7 1,22-1,1 0,32-3,-11 0,12-1,-10-2,0 1,0-3,-2 2,2-2,-3 1,4-1,-6 1,-1 1,-4-1,-5 2,-2 0,-29 3,6 1,-42 2,24 3,-14 0,19 2,4-1,2 0,26 2,-3-2,40 1,-20-4,17-1,-14-3,-2-1,2 0,-5 1,1-2,-4 1,-2 0,-3 0,-3 0,-2 0,-19-5,-1 3,-31-6,12 8,-15 0,11 4,-6 0,6 1,-7-1,9-1,-1 1,10 0,4 0,21-4,1 1,31-7,-13 5,14-4,-12 3,3-2,-1 1,1-2,-2 0,1 0,-4 0,-2 1,-6 0,-3 1,-13-4,-5 2,-17-7,-1 9,-8-3,0 6,-1 1,-4 0,0 0,-3 1,2 0,0 0,7 0,2 1,7 1,0 0,6 0,25-2,-2 1,45-6,-25 2,19-2,-19 0,4-1,-4 1,0-2,-2 1,-1-1,-3 1,-2-1,-4 2,-4 0,-19-2,-3 2,-28-5,8 8,-12-1,6 6,0 0,-3-1,4 1,-1 0,6 0,1-1,5 1,3 0,4-1,1 0,26-5,-2 1,41-8,-17 5,15-3,-14 4,-2 0,1-2,-2 1,1-1,-3 0,-1 0,-1 0,-3-1,-2 1,-4 0,-5 2,-20-2,-3 3,-34-4,8 7,-17-1,9 4,-4 0,-1 0,2 1,-3-1,6 0,-2 0,4 0,3 0,0 0,6 0,1-1,5 0,2-1,6 0,3-1,25-4,0 1,35-6,-12 5,15-2,-11 5,-1 1,-1 1,-5 0,-1 0,-6 1,-2 0,-5-1,-24 0,0 0,-40-1,18 2,-16-1,13 2,3 0,-3 0,4 0,-3 0,4 0,-4 0,2 1,-2-1,4 1,-1 0,4 1,0 0,3 1,5 0,3-1,19 6,1-3,28 7,-10-9,11 2,-9-5,4 0,-1 0,3 0,-3 0,2 0,-4 0,-2 0,-3 0,-4 0,-27 7,-3-1,-42 11,13-8,-16 4,16-7,-4 0,5 0,-3 0,7 0,1 0,7 0,2 0,6 0,-1 1,6-2,1 1,4 0,18 0,0 0,32-3,-11-2,18-3,-7-2,5-2,-1 1,2-1,1 1,-1 0,2 1,-7 2,0 1,-10 0,-6 1,-6 0,-25 7,-3-1,-39 13,11-7,-18 6,8-6,2 1,0-1,3 1,6-1,2 1,7-1,2 2,4-2,4 1,3 0,3-1,2 0,2-1,3 2,1-1,2 3,7-3,3 1,11-1,1-3,10 0,3-4,5 0,5-1,0-1,3 0,-1-2,-1 0,-2-1,-4 1,-8 0,-5 0,-8 0,-20 6,-3-2,-34 11,9-7,-15 3,5-3,3 0,-2 0,3 0,2 0,2 1,4 0,2 0,4 0,0 0,4 0,2 1,2-2,2 1,2-2,3 3,7 1,5 1,11 1,5-5,9 0,3-5,6-1,1-2,4 0,-2-1,1 0,-2 0,-1 0,-3 0,-5 1,-4 1,-7 1,-5 1,-12 7,-7-2,-18 9,-2-8,-10 4,0-6,-2 0,-2 0,-2 0,1-2,-2 1,4-1,2-1,7 1,3-1,7 1,3 0,7 3,8 1,5 4,13-4,1-1,7-3,3-2,1-1,3 0,2-1,-3 1,5-1,-2-1,1 1,-2-1,-3 0,-5 0,-5 1,-5 0,-22 4,-3 0,-32 7,6-5,-8 2,6-3,4-1,-1 0,2-1,3 1,5-1,5 1,4-2,23-11,-1 1,33-21,-12 12,14-10,-9 6,3-1,2-3,2-1,1-3,-2 1,0-3,-3 2,-2 1,-3 2,-6 0,-2 2,-6 0,-3 1,-5 2,-3 0,-4 2,-4 1,-4 2,-7 1,-4 2,-7 3,-5 1,-2 4,-8 1,-1 2,-8-1,4 2,-1 0,7 3,6-1,7 3,7-1,4 2,19 0,2-1,27 0,-8-6,13-3,-3-6,-1-1,6-4,-2 0,4-4,-2 1,-1-2,-5 2,-6 1,-5 2,-7 3,-6 2,-16-1,-5 2,-23 0,1 5,-13 1,2 4,-3 1,0 2,-1 0,6 2,0-1,8 0,4 0,5 0,6-1,3 0,24-6,0-2,34-9,-12 0,11-5,-10 2,-4-1,-3 0,-3 1,-5 0,-4 1,-4 1,-4 1,-8-1,-3 3,-13-1,-2 4,-10 1,-3 4,-2 0,-4 1,4 1,-1-1,5 1,4 0,5 0,3 1,5-1,3-7,4 2,2-15,4 7,-2-7,0 4,-3-1,-3 0,-3 0,-3 0,-3 1,-1 1,-1 3,-2 1,2 4,-2 1,5 3,-1 1,6 1,-1 5,6 2,-1 6,5 2,1-2,3 4,1-4,0 2,2-1,0 0,1 0,-2-1,1 2,0-2,0 3,3-2,1 0,4 2,-1-4,2 1,-2-2,1-2,0 2,-1-3,0 5,-3-2,0 4,-1 1,-1 0,1 3,3 1,2 2,4 2,2 0</inkml:trace>
  <inkml:trace contextRef="#ctx0" brushRef="#br3" timeOffset="25">6415 3117 9502,'0'-8'3656,"0"6"-3046,0 4 861,0 0-1366,0 7-20,0 0 11,0 5-5,-1 1-3,-1 1-12,-2 4 14,0 1-78,-1 2 73,-2 4-98,-1 1 35,-1 3 136,1 1-6,-1 1 119,0-1-98,0 1 33,1-2-31,0 0 19,3-5 42,1-2-48,3-4 9,0-4-24,3-1-162,2-4 31,4-3-91,2-3 80,2-1 38,2-3 28,2-2-19,1-3-187,0-2-3,2-3-110,-2-2 99,1-1-424,-2 1 102,-1-2-288,-2 4-422,-2 0 357,-4 3-389,-1 2 689,-2 1 251,-1-1 247,0 1 0,0-2 0</inkml:trace>
  <inkml:trace contextRef="#ctx1" brushRef="#br1" timeOffset="13">3097 4997,'-35'-2,"9"1,6 2,7 1,1-1,18-5,-6 2,32-9,-25 7,7-9,-12 5,-7-8,11 4,-6-1,-3 2,-2 4,-18-1,11 5,-6 1,24-4,-3 1,24-10,-17 8,9-4,-13 0,-1 3,-3-8,-6 5,-3 0,-8 3,3 4,-2-1,5-4,4 2,2-10,-2 7,2-2,-10 2,4 5,-4-3,1 3,18-6,-10 6,28-10,-35 9,15-3,-36 2,15 5,-5-1,24-6,1 4,22-14,-11 10,6-4,-8 5,-1 1,-1-2,-14-2,1 0,-21-2,7 6,-6 0,9 5,0-1,20-6,-5 3,31-9,-20 7,11-1,-28 0,2 4,-22-8,12 9,-5-2,22-2,-1 3,21-12,-16 10,9-4,-24 4,4 2,-20-5,13 6,-6-3,11-2,1 1,3-9,-1 5,3 0,1-2,4 5,-10-5,1 5,-16 1,6 3,-4 2,22-4,-2 2,26-10,-15 7,8-2,-11 3,-3-2,-9-2,-2 0,-17 0,8 5,-6 1,4 3,2-1,-3 1,20-6,-5 2,29-9,-19 8,10-3,-24 0,1 3,-18-7,7 10,-5-2,4 5,20-7,-7 3,29-12,-20 10,11-3,-18-1,1 4,-7-11,10 7,-4-1,12-2,-5 7,4-5,-16 2,3 2,-17-2,9 7,-7-1,3 4,3 0,-5 0,4 0,-1-1,0 0,18-7,-2 0,31-8,-13 8,12-3,-13 6,-2 0,-3 1,-3 1,-15-7,3 3,-26-9,12 11,-10-2,5 7,0 0,-2 0,1 0,-1 0,5 0,1 0,25-4,-3 2,37-8,-21 5,11-3,-17 2,-1 0,-4 1,0-1,-3-2,-1-2,-5-3,-6 1,-6 1,-4 3,-1 3,-1 1,0 2,0 0,0 1,2-1,21-4,-6 1,35-7,-21 5,13-3,-15 4,-2 0,-1-1,-3-2,-3-2,-5-1,-7-1,-3 5,-3 1,0 3,1 0,0 1,-1-1,-1 1,-2-2,3 1,-2 0,2-1,2 0,11-5,-1 2,18-7,-9 10,3-6,7 19,-1-1,15 14</inkml:trace>
  <inkml:trace contextRef="#ctx0" brushRef="#br3" timeOffset="27">6336 3414 9502,'0'-13'2407,"1"7"-1590,-1-1-223,2 0 270,0 1-372,1-1-82,0 2-114,1 0 65,1 0-473,2 1 77,1 1-287,2 0-192,4 1 219,3-2-149,4 0 273,5-1 171,3-2 0,2 0 0</inkml:trace>
  <inkml:trace contextRef="#ctx1" brushRef="#br1" timeOffset="15">3109 5298,'-26'-2,"12"1,18-2,5 2,23-3,-20 2,9-1,-9 1,-2 0,8 0,-5 1,2-1,0 2,0-1,3 1,-1 0,-1 0,-2 0,0 0,-1 0,2 0,-1-2,0 2,1-2,-3 1,2-1,-1 1,1-1,1 1,-2-1,0 1,1 0,-2-1,2 1,0 1,-2-1,4 1,-5-1,5 1,-3 0,1 0,1 0,-2 0,2-1,-3 0,3-1,-3 0,5 0,-5 0,5 0,-6 1,2-1,1 2,-3 0,4 0,-3 0,1 0,0 2,-1 2,1 2</inkml:trace>
  <inkml:trace contextRef="#ctx0" brushRef="#br0" timeOffset="29">6169 5321 11661,'11'1'306,"-6"-2"-219,-1 1-3,1-1 9,0 1-9,1-1 14,2 1-1,1 0-231,4 0 20,1 0-180,4 0-209,2 0 176,2 1-222,1-1 258,0 2-300,1-1 410,1 0-266,1 0 447,2-2 0,2 1 0</inkml:trace>
  <inkml:trace contextRef="#ctx0" brushRef="#br0" timeOffset="30">5514 5346 9502,'7'-1'798,"-5"0"-581,0 0 114,1-1-125,0 0 68,1-1-53,1 1-1,0 0-71,5 1-17,0 0-51,5 1 65,-2-1-217,2 1 50,-2 0-125,-2 0 128,1 1-297,-2 0 72,1 0-212,-3 1-156,3 0 214,-1 0-239,3 0 377,-1-1 83,5 1 176,1-2 0,3 0 0</inkml:trace>
  <inkml:trace contextRef="#ctx0" brushRef="#br0" timeOffset="31">4928 5377 9835,'13'-7'903,"-8"4"-610,1 0-84,0 1 96,0-1 0,0 0-41,1 1 50,0 0-276,0 1 19,2 0-155,-2 0 84,2 1-294,-2 0 93,2 0-186,-1 0 211,0 1-107,0 0 43,-1 1-116,4 1 79,-1 0-221,3 0 299,-1 0-192,0 0 405,1 1 0,0 0 0</inkml:trace>
  <inkml:trace contextRef="#ctx0" brushRef="#br0" timeOffset="32">4171 5402 8981,'14'0'1254,"-8"0"-1059,0 0 35,0 0-14,2-1-16,0-1-79,1 1-7,0 0-34,1 1 55,0-1-78,2 0 7,-1 1-77,1 0 89,1 0-236,0 0 92,2 0-178,0 0-190,2 0 122,2 0-178,0 0 195,1 0-18,-1 0 32,2 0 48,-3 0 86,2-1 149,-3 0 0,2-2 0</inkml:trace>
  <inkml:trace contextRef="#ctx0" brushRef="#br0" timeOffset="33">3468 5432 9496,'0'-7'470,"0"5"-72,1 0-109,2 0-166,1 0-16,2 0-63,1 0-55,2 1 31,1-1-12,0 0 18,1 1-100,1 0 31,1 0-112,1 0 81,0 1-151,3 0 57,1 0-112,0 0-104,1 0 119,2 0-162,-1 0 249,2 1 61,0 1 117,0 1 0,0 0 0</inkml:trace>
  <inkml:trace contextRef="#ctx1" brushRef="#br4" timeOffset="21">3248 5601,'3'28,"0"-10,0-2,1-7,1 3,1 1,-2-1,-1 0,0 0,-1 0,2 1,-1-1,2 0,1 0,0-2,3 2,-2-4,3 2,-1-1,-1 1,-1 1,1 0,-1 0,3-2,0-1,0-1,1 1,-2-1,1 2,0-2,1 0,1-2,0-1,0-1,1-2,-1-3,0-3,-1-3,-3-1,1-2,-1 1,-1-1,1 0,-1 1,1 0,1 0,-1 1,1-1,-1 0,1 1,0-1,-1 1,1-1,0 0,0-1,-1 1,0-1,-1 1,-1-1,2 0,-4 0,3-1,-3 0,1 0,0 1,2 0,1 1,0 0,1 1,-2-2,0 1,-1-1,-14 2,6 2,-23 7,16-2,-8 4,2-1,6-1,-9 1,6 0,-1 0,-2 0,4 0,-3 0,-1 0,4 0,-4 0,4-1,-4 0,2 0,0 0,-3 0,4 1,-5-1,5 2,-3 0,3 0,-1 1,-2 0,2 0,-3 1,2-2,1 1,-2 0,3-2,-1 1,0-1,1-5,-1 3,2-7,-2 7,0-3,0 5,0 0,1-1,-1-2,1-1,18-4,-3 1,31-1,-20 5,12 1,-12 1,-2 1,3-1,-2 0,1 0,-1 0,1 0,-1 0,0 0,0 0,0 0,-20 1,3 1,-32 1,19-1,-11 1,15-1,-2-1,2 0,-3-1,3 1,0-1,-1-1,23 3,-9-3,35 6,-23-5,11 3,-10-3,-3 1,8 0,-6 1,3-1,-1 1,-2 0,4-1,-3 1,0 1,-4 5,-5 1,-6 8,-4-5,-3 1,-1-2,2-2,-1 3,2-2,2 1,8 1,3-4,13-2,-6-5,6-3,-6-2,1 0,-1-1,1-1,0 2,0-1,-1 0,0 1,-1 1,-20 7,4-1,-34 13,23-8,-12 4,17-4,1 1,1 2,8 0,4 0,10-2,1-4,-1-3,1-2,-4 0,4 0,-3 0,-8 11,0-6,-17 17,9-14,-6 7,19-17,-3 1,19-14,-12 6,6-5,-8 4,-2 0,2-1,-2 1,0-1,-1 0,-1 0,0-2,-1 3,0-3,-2 2,-2-2,-1 0,-1 1,2-2,4 2,1 0,4 0,-2 2,1-1,-1 3,1-1,-1 1,1 0,0-1,-1 0,0 0,0 0,-1 1</inkml:trace>
  <inkml:trace contextRef="#ctx0" brushRef="#br0" timeOffset="35">2693 5451 9955,'0'-6'1024,"0"4"-767,0 0 85,0 1-256,1 0 97,1 0-222,3 1 119,0-1-127,2 1 82,2 0-108,2 0-9,0-1 35,4 1-52,-1 0 53,4 0-197,-1 0 63,1 0-144,2 0-176,-1 0 112,4 1-40,-3 0 212,5 2 216,-1 2 0,3 0 0</inkml:trace>
  <inkml:trace contextRef="#ctx0" brushRef="#br0" timeOffset="36">2000 5464 10294,'15'-5'793,"-9"3"-748,2 1 13,-3-1-263,4 1 125,-1 0-176,3 0 65,1 0 98,0 1-56,2 0 117,-1 0-198,1 0 76,0 0-142,0 0 152,2 0 74,0 2 70,3 1 0,0 2 0</inkml:trace>
  <inkml:trace contextRef="#ctx0" brushRef="#br0" timeOffset="37">690 5492 10625,'-1'-7'1682,"0"4"-1313,1 1-96,1 0-77,-1 1-19,2-1-35,0 0-11,2 0-196,1 1 50,2-1-108,0 1-205,2 0 135,1 1-185,1-1 172,0 1-112,3 0 21,1 0-100,3 0-319,2 0 495,3 0-289,3 1 510,4 0 0,2 2 0</inkml:trace>
  <inkml:trace contextRef="#ctx0" brushRef="#br0" timeOffset="38">218 5472 12308,'17'-3'-225,"-9"2"54,2 1-145,0 0 115,1 0-157,1 0 168,1 0-267,-1 0 110,2 0-66,1 0 204,2 0 209,2-1 0,2 1 0</inkml:trace>
  <inkml:trace contextRef="#ctx0" brushRef="#br0" timeOffset="39">1360 5502 9502,'-7'0'-281,"4"-1"419,2 0 39,0 0 41,1 0-17,-1-1-31,1 1-15,0-1 19,0 1 53,0-1-34,0 1 72,0-1-28,0 0-36,0 1-11,0-1-44,0 1 173,0-1-59,0 1 80,2 0-127,-1 0-206,4 0 32,-1 1-93,2 0 111,1 0-188,0 0 93,2 0-165,1 0 108,2 0-299,2 0 97,3 0-226,2 1 42,1 0 101,3 0-54,0 1 216,5 0 103,-2 1 115,3 0 0,-1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5:5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5:55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6:55.053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34:34.731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455 10 9502,'-6'-3'1365,"3"2"-922,1 0-128,-1 0-98,1 0 146,-1 0-88,0 1 93,-1-1-62,1 1-73,-1 0 39,0 0-88,-1 0 1,-1 1 79,-1 1-33,-1 4 118,-2 1-25,-2 3-52,-2 2 28,-3 2-29,-2 2-32,-2 3 24,-2-1-67,-2 2 67,0 0-51,-2 0 62,3 1 33,-3 1-40,4-2 76,-1 1-132,4-3 19,0-1-94,4-3 19,1-2-119,5-2 39,1-2-94,4-2 106,1-2-359,3-2 220,2-4-604,2 0 340,4-7-176,-1 1 186,2-3-16,-1 1 22,-1 2-41,0-1-1,0 2 98,-1-1-51,0 0 101,0 2-55,1-2 49,0 1-11,0-2-41,1 0 36,-1-1-16,1 0 90,-1 0 72,1 0 14,-1 1-14,0-1-62,0 2 105,0 0-19,-1 1 206,2 1-97,-2 0 63,3 0-88,-1-1-47,2 1 60,0 0-23,1 0 59,-1-1-11,2 0 2,-1 0-9,-1 1-25,1-1 69,-2 1-39,0 0 94,-1 1 67,-1 0-26,0 2 48,-2 0-58,0 2-90,0-1 155,0 1-80,0 1 129,0-1-25,1 0-41,-1 0 34,0 0-26,0 0 6,1 0-34,0 0-26,0 1-10,1 0-48,0 0 34,1 1-46,1 1 61,2 3 1,1 0 11,2 2 31,2 2-32,3 0 0,1 1 0,1 0-129,2 1-4,-1 1-16,2 1-103,-1-1 90,1 2-90,-2 0 5,-1 0 46,-1 1-60,-2-1 95,0 1-27,-4-1 77,-1-1-132,-1 0 47,-3 0-127,-1 1 40,0 0 10,-2 0-248,0 0 98,-1-3-161,0-1 164,1-4 72,1 1-554,1-2 129,1-1-349,0 0-378,0-2 403,-1 1-110,2-1 535,0 3 474,2 2 0,1 1 0</inkml:trace>
  <inkml:trace contextRef="#ctx0" brushRef="#br0" timeOffset="1">451 160 9502,'-3'-13'658,"2"6"-299,0 1-53,0 0 46,1-1-75,-1 0-19,1 1-17,-1 0 10,1 1-74,-1 0 156,1 2-63,0-1 92,0 2 38,-1 0-107,1 0 424,0 1-308,-1 0 421,0 0-452,-1 1 86,1 0-184,-1 0-48,1 2-34,0 0-20,0 3-47,0 0-44,1 3 48,-1 2-98,0 0 40,0 2-15,1 3 14,-1 1-23,0 2 12,0 3-94,-1 3 77,1 3-2,-2 4 28,1 2 2,-1 4 66,0 2 68,-1 6 44,0-1 35,0 3-69,0-1 24,1-3-65,1 0 48,0-4-49,1-3 1,0-2-8,1-3-142,0-4 18,0-2-90,0-4 101,0-2-286,0-3 125,0-3-204,0-2-260,0-3 161,0-3-246,0-1 252,0-1-685,0-1 628,-1-1-997,-1 0 938,-1-1-224,0-1-210,0 0 288,0-1-248,0-1 94,2-2 511,0 0-126,-1-1 431,0-2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03:58.329"/>
    </inkml:context>
    <inkml:brush xml:id="br0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03:58.330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375" units="cm"/>
      <inkml:brushProperty name="height" value="0.0375" units="cm"/>
    </inkml:brush>
  </inkml:definitions>
  <inkml:trace contextRef="#ctx0" brushRef="#br0">225 1164,'-22'-16,"7"7,1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1">15 725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0" brushRef="#br0" timeOffset="2">615 1960,'-24'-23,"-2"10,-2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0" timeOffset="3">6264 595,'18'-23,"-8"8,-2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0" brushRef="#br0" timeOffset="4">5880 1024,'-12'-34,"3"8,1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0" timeOffset="5">212 1214,'-27'-14,"8"6,3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0" timeOffset="6">6064 1808,'-36'-13,"6"7,2 6,5 7,0 1,-1 1,5-1,1 0,5-2,0 1,24-5,-5-1,37-9,-21 1,13-4,-15 2,0-1,-2 1,-1 1,-3 0,-2 1,-20 2,3 3,-29 3,18 3,-9 3,13 2,3-1,0 4,5 0,2 3,5 3,1 1</inkml:trace>
  <inkml:trace contextRef="#ctx0" brushRef="#br0" timeOffset="7">275 2224,'33'6,"-8"-3,-4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2" timeOffset="7">131 2513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2" timeOffset="8">6167 2630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2" timeOffset="9">6099 2770 9502,'-10'-2'1513,"5"0"-1106,1 0 229,0 1-168,1 0 940,0 0-835,4 2 406,1-1-897,5 2-7,0-1-91,4 0 103,0-1-369,4 0 138,0 0-229,4-1-698,0-1 803,3-2-670,2-2 938,3-1 0,2-3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16:30.474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16:30.476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1507 202,'31'5,"-9"0,-6 0,-5 3,-2-1,5 6,-4-4,1 2,-1 2,0-2,2 0,-1 0,1 0,-2-2,1 3,-1-1,-2 0,2 6,-3-5,3 5,-2-3,0 1,1 0,-1-1,1 0,-1 1,-1-3,2 5,-2-3,1 1,0 2,-1-4,1 4,0-4,1 3,-1-3,1 2,0-1,-1 2,1-2,-1 1,1 0,-2-1,1 2,-1-1,0 0,0 0,0 2,0-2,0 3,-2-4,1 4,0-2,1 1,0 0,0-1,1 1,-2-1,0 0,0 2,-2-3,1 1,0 1,0 2,-1-2,0 1,1-1,-1-1,2 2,-1-1,1-1,0 2,-1-1,0 1,-1-1,1-1,-1 2,1-1,-1 1,1 0,-1-2,1 1,-1 1,1 0,0 0,0 1,0-3,0 3,0-1,-1-3,2 4,-2-3,3 4,-2-4,2 3,-1-1,-1-1,0 1,1 0,-2 0,2 0,-2 1,0-2,0 0,0 1,1 2,2-1,-3-2,2-1,-1 1,0-2,2 5,-1-5,1 3,0-3,1 4,0-2,-2 0,1-2,-2 1,1 1,-2 2,0-1,-1-1,-1 4,0-3,-2 1,1 2,-1-5,0 4,1-2,0 0,0 1,0 1,1-4,0 5,0-3,1 1,-1 1,0-4,1 4,-1-2,2 1,-2-1,1 0,-1 1,0-2,0 4,-2-6,2 6,-1-3,0-2,2 5,-1-4,1 2,0 0,-1-4,2 5,-2-4,1 2,-1 0,1-1,0 2,0-1,1 2,-2-2,0 1,-1-2,0 3,-1-3,0 2,1-1,-1 2,2 1,0-5,1 2,1 0,0-1,1-1,-2 1,2 2,-2-1,3 0,-2 0,2 2,-2-4,2 2,-1 0,0-1,1-2,0 3,1-1,-1-1,1 2,-1-1,0-2,2 4,-4-5,3 6,-3-7,2 5,-1-1,0 0,0 1,0 0,-2 0,1 1,-1-2,0 2,-2-1,1 0,0 1,0-2,2 1,-1-2,2 2,-1-1,0 0,0 1,-1-2,1 2,0 0,0-1,0 1,1 0,1-2,-1 2,0 0,-1-2,1 4,-1-4,0 3,1-3,0 1,1-2,-1 2,2 0,-2-2,2 3,-2-3,1 4,0-3,-1 3,1-2,-1-1,2 3,-2-3,2 2,-2-2,-1 0,1 4,-2-5,1 2,-1 2,-1-3,1 3,1-2,0-2,2 6,-1-9,2 7,0-5,0 1,1 2,-1-2,1 1,2-4,-1 3,1-4,1 3,-2-3,1 3,0 0,-1-3,2 4,-2-4,1 4,0-1,-2-1,2 1,-2-1,2 0,0-1,0-1,0 2,1-2,-1-1,1-1,0 1,0-2,1-1,1-3,1-2,-1-1,1-1,-1 0,1 0,-2 1,2-1,-1 0,-1 0,2-2,-2-1,1-3,0 1,-1-1,0-1,0 0,0 1,0-1,0 0,1 0,0 0,-1 0,2 0,-4 1,3-2,-1 0,-2-2,2-1,-4 0,1-1,0-2,-1 0,0 0,0 0,0-2,-1 0,-1 0,-1 1,0-5,-1 5,1-4,0 2,0 0,-1 1,1 1,0-3,-1 1,1-1,-1 0,0 1,0 0,-1 0,1-1,0 1,0-1,1 0,-1 0,1 2,1-4,-1 4,0-4,0 5,0-3,-1 0,0 0,-1 0,1 0,0 0,0 2,0-2,0 1,2-1,-1 0,1 2,-1-1,1 0,-2 2,1-1,-2-1,2-2,-1 2,1-1,-1 3,1-2,1 1,-1-1,0-1,0 1,1 1,-1 1,1-3,-1 1,-1-1,1 0,-1 0,0 0,0 0,-1 1,1-1,-2 0,2 0,-2-1,1 1,-1-1,1 1,-1-2,0 0,-1 4,1-4,0 3,0-1,0-1,0 2,1-1,0 0,0 2,0-4,0 4,0-2,-1-2,0 5,1-4,-1 2,1-4,-1 3,0-1,0 0,0 1,0-2,0 1,-1 1,0-2,1 4,-2-5,0 6,0-6,0 5,0-2,0-3,0 6,0-6,0 3,0 0,0-3,0 3,1 0,-1-3,1 6,0-7,0 7,0-6,0 3,1 1,0-5,-1 6,1-4,1 1,-2 5,1-8,0 5,-1-1,2-2,-1 4,2-4,1 3,1 0,0 1,0 1,-2-2,1 0,-1 1,0-4,-1 4,0-3,-1-1,2 1,-2-1,2 2,-1 0,0 2,0-1,0-1,-1 2,0-4,0 4,-2-4,2 2,-2 0,0-1,0 1,0-1,0-1,1 4,0-5,1 4,0-1,2 0,0 2,1-1,0 0,0 1,-1-1,1 2,0-2,1 1,-1-2,0 1,-1-1,2 0,0 4,2-4,0 5,1-3,-1 4,2-3,-2 2,1-2,-2 0,0 0,0-2,-1 0,1-1,-1 2,0-1,1 1,1-1,-2 3,3-2,-3 3,2-5,-1 3,1 0,-1-2,1 2,0 1,1-3,-1 4,1-3,-2 3,0-4,-2 2,1-5,-1 4,1-2,0 0,-1 1,2-1,-1 3,0 0,1-3,-1 4,1-3,1-1,-2 5,2-5,-2 4,1-3,-1 1,0-1,0 0,0 1,1-1,1 1,-1-1,0 3,0-5,-1 6,2-6,-2 2,1-1,0 2,-1-1,1-1,-1 2,2-4,0 4,-1-1,2 0,-2 4,2-3,0 2,0 1,0 0,1-2,-2 3,2-4,0 1,-2 3,4-2,-3 3,3-2,0 4,-1 0,2 0,-1 2,0-3,-1 2,1-1,-1 1,1 1,1 0,-1 0,1 0,-1 2,0-3,1 1,-2-2,2 1,-2 0,2-1,1 1,-3 1,2 0,-1 0,0 0,1 1</inkml:trace>
  <inkml:trace contextRef="#ctx0" brushRef="#br0" timeOffset="1">1625 199,'26'15,"-9"-3,-3-1,-6-1,1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1" brushRef="#br1" timeOffset="1">63 99 9502,'-11'11'-491,"5"-4"404,0 1 46,-1 2 50,0-1 3,2 1-28,-1 0 45,3-1-47,-1-2 58,1 0-121,1-2 20,1-2-185,0 0 163,2-2-42,0 0 125,4 0 0,-1-1 0,4 1 0</inkml:trace>
  <inkml:trace contextRef="#ctx1" brushRef="#br2" timeOffset="2">1443 197 9123,'-5'-3'851,"3"2"-604,1-1-84,0 1 36,0 1 1081,0-3-823,0 3 872,0-3-1023,0 3-90,0 0 46,0-1-97,0 1 29,0-1 547,1 1-440,0-2 358,0 2-678,3-1 39,-1 1-50,2 0 57,-2 0-19,0 1 10,1-1-26,-2 2 26,1-1 0,0 0 2,0 2 4,0-2-36,0 1 19,0 1-20,0-2 32,1 2-35,-2 0 23,3-1-26,-2 1 4,1 0 19,-1 0-23,1-1 28,1 1-70,-1 0 50,-1 1-57,1-1 66,0 0-5,0 1 3,-1-1-3,1 1 35,-1-2-28,1 3 29,0-3-35,0 2 17,0-1-12,0 1 14,0-1-5,0 0-7,0 0 12,-1 1-12,0-1 37,1-2-26,-2 2 29,2-2-34,-2 2-7,2-2 6,-1 2-6,0-2 44,0 2-26,0-1 27,1 0-36,-1 0 1,0 1 1,0-3 3,0 2-14,0 0 13,0-1-13,-1 0 16,2 2-30,-1-1 19,0-1-22,0 0 26,0 1-25,-1-1 17,2 1-20,-1-1 7,0 0 13,0 1-19,1-1 19,0 0-28,0 1 20,0-1-19,0 2 23,1-2-29,0 2 21,0 0-25,0 1 20,0 0 3,-1 0-4,1 1 4,1-1-10,-2 0 3,1-1-5,-2-1 27,1 1-10,0 0 13,-1 0-18,1-1 56,-1 1-39,0-1 44,1 2-38,0-2-8,0 3 10,0-1-9,1 0-1,-2 3 4,1-3-3,1 3 5,-2-3-9,1 2 10,0-1-8,0-1 57,-1 2 12,1-3 2,-2 1-11,1-1 0,-1-1 16,0 1 4,0-2-46,0 1-20,-1-1-15,1 2 32,0-2-35,0 2-18,0-1-3,0-1-38,0 2 73,1-1-38,-1 1 34,1 1-7,0-1-12,-1 3 6,2-4 4,-2 4 6,2-2-5,-2 0 1,1 0 9,1 1-5,-2-1 14,2 0-15,-1 0-1,0 0 1,0 2-2,1-4-1,-2 3-1,2-1 0,-2 0 0,1 0 30,0 0-19,0 0 19,0-1-25,-1 3 52,1-4-38,0 3 40,-1-1-2,1 0 14,0-1 13,-1 2-18,1-2-50,-1 1 4,0 0-1,0 0 10,0-1-51,1 0 38,-1 1-45,0 0 11,0 2-14,0-2-5,0 1 2,2 1 16,-2 0 14,1-2-29,0 1 76,0-1-45,0 2 43,0-1-49,-1 0 72,1-1-45,0 0 50,-1-1-64,0 1 4,0 0 3,0 0 3,0 3-17,-1-3 11,0 0-14,1-1 23,0 3-43,-1-4-12,2 5-8,-1-3-7,1 3 44,0-1-10,-1-1 7,1 0 61,0-3-50,0 1 48,-1 0-57,0 1 122,1-1-22,-1 1 106,1 2-53,0 0 1,-1 1-34,1 0-17,-1 0-87,1 2 31,-1-4-27,2 2-54,-1-2 34,-1 1-98,2 0 91,-1-1-69,0 3 24,0-1-12,1 0-7,-1 2 53,1-4-2,-1 2-30,0 0 89,1 0-15,-1 0 25,1-2-18,-1 1 22,0-2-37,0 2 46,-1-2-10,2 0 6,-2 0 19,1-1-17,-1 1-35,1 0-3,-1 0-1,0 0 10,0 0-38,1 1 26,-1-1-34,1 0 25,-1 0 3,0-1-5,0 1 7,0-1 46,1 1 6,-1-1 4,-1 1 30,2-1-64,-2-2 31,1 3-37,0-1-31,0 1 23,1-1-18,-1 2-34,1 0 51,-1 0-53,2 1 61,-2-1-40,2 2 24,-1 0-36,1 1 38,-1-1-13,1 1 1,-1-2-1,0 0-41,0 0 34,-1-1-31,1 2 36,-1-3-12,0 0 8,1 0-9,-1 0 60,0 0-34,0-1 35,0 3-45,0-4 72,0 3-52,0-3 58,0 2-71,0-1 53,0 0 10,1 1 13,-2-1-5,2 1-34,-1-1-4,0 1 13,0 0-83,0-1 63,0 0-64,1 1 40,-1-1-11,1 1-7,-1-2 8,0 3 48,0-1-16,1 1 15,0 1-25,-1-2 46,1 0-33,0 0 34,-1 2-3,0-1-26,1 0 31,0 0-28,0 1-16,-1-1 22,1 1-19,0-1-38,0 1 31,-1-1-38,1 2 52,0-1-30,-1-1 20,1 1-27,-1-1 21,0 1 47,1-1 3,-1 0 10,1 0 2,-1-1-49,0 0 16,1 2-15,-1-1-49,0 0 36,1 0-31,-1 1 0,1-1 9,0 2-21,-1 0 18,1-1 7,0 0 7,-1 0-12,1 0-2,0-2 69,-1 1-63,1-1 61,-1 1 6,0-1 22,0-2 12,0 3-20,0-3-22,1 4-25,-1-3 39,0 2-81,0 1 48,0-1-47,1 2 55,-1-1-27,1 1 22,-1-2-23,1 1 18,0 1-35,0-2 12,0 2-17,-1-1 12,1 1 15,0-1-22,0 0 18,0 1-57,-1-2 44,1 2-39,-1 0 6,1 0-13,0-1-5,0-1 12,0 1 66,1-1-23,-2 1 22,1-2-33,-1 3 11,2-3-5,-1 2 10,-1-1-10,1 1 2,0-1-2,0 2 7,0-1-43,1-1 33,-2 1-34,1-2 20,-1 1 12,1 0-18,-1-1 20,1 0-3,-1 0 1,1 0-7,0 0 4,-1 1 49,0-1-34,1 0 41,0 0-52,-1 0 48,1 0 9,0 2 12,-1-2 5,1 2-45,0-1 8,-1-1-12,2 2-3,-2-1 8,1 1-5,0-1-61,1 1 46,-2 1-53,2-2 67,-1 2-50,1 0 34,-1 0-44,0 0 72,0-1-28,0-1 24,0 2-32,0-1 3,0 0-5,1 0 5,-1 2-27,0-2 24,0 2-20,1-2 33,-1 1-56,1-1-11,-1 0-7,0 0 5,0-1 63,-1-1-19,1 2 13,0-1 45,-1 1-41,0-1 42,1 0-56,-1 0 38,1 1 15,0-1 9,-1-1-4,1 3-33,0-3 0,0 2 8,0 1-21,-1-2 24,1 1-21,0-1 19,-1 1-18,1-2 7,-1 3-8,0-1 12,0-1-1,0 1-3,-1-1-1,1-1-25,0 2 20,0-1-19,-1 2-20,1-1-12,0 1-2,1-2 8,-2 2-5,2-1-16,-1-1-1,1 2 3,-1-1 46,0-1-16,0 1-7,-1-2 47,1 0-41,-1-1 50,1 2-52,-1-2 60,0 1-42,0-1 45,0 0-1,0 0 14,0-1 13,1 3-15,0-1 15,-1 1-43,1-1 48,0 2-58,0-2 2,1 2-3,-1-1 5,0 1-10,-1 1 17,2-1-17,-2 1 18,2 0-44,-1 2-13,1-1-3,-1 0-49,0 1 26,2-1-14,-2-1 17,1 0 66,-1 0-12,1 0 8,-1-1-18,1 1 3,0-1-1,-2 1 2,2-2 10,-1 1-14,1-2 16,-1 0-12,0 2 10,1-2 1,-1-1 3,0 2 18,0-2-21,0 2 19,0 0-23,0 0-42,0 1 29,0-1-31,0-1 39,0 3 31,1-3-22,-2 3 24,2-1-1,-1-1-21,1 1 23,-1 0-28,0 0-3,1-1 3,-1 1-1,0 0-40,0 1-10,1-2-4,-1 1 14,1 1-2,-1-2-13,0 1-3,1 1-7,-1-3 62,0 2-31,0-2 27,1 1 32,-1-1-32,0 1 42,-1 0-4,1-1 14,0 0 5,0-1-2,-1 1-24,1-1-5,0 1 11,-1-1-11,0 1-3,1-1 5,-1 1-3,1-1 19,-1 1-16,0-1 22,0 1-26,0 0 61,1 0-44,-1 0 45,2 1-72,-2-3 15,0 2-11,1 1 14,0-1-59,-1 1 44,1-1-46,0 2 62,0 0-54,1 0-10,-2 1-14,2 0-1,-2 0 46,1 0-6,0 0-5,1 1 32,-1-1-35,0 0 33,0-1 23,0 1 17,0-2 5,0 2-12,1-3 8,-2 2 11,1-1 17,0 1-16,-1 1-48,1-2 3,0 1 0,-1-1-60,1 2 57,0 0-57,0-1 66,-1 1-46,1 0 27,0-1-33,0 1 26,0 0-46,1 0 19,-1 2-27,1-4 33,-2 3 16,2-1-15,0 0 11,-1 2 55,1-3-39,0 1 44,-1 0-56,1 2 58,0-1-40,0 0 52,0 0 5,-1 1-36,1-2 42,-2 0-51,2-2 21,-1 2-13,0-1 25,0 1-55,0-1 24,0 1-20,1 2 23,-1 0-22,1 1 13,0 1-21,1-1-11,1 2 27,-2-1-29,1 2 35,0-2-22,0 1 14,-2-1-23,2 0 23,-2 1 40,2-3-27,-2 1 33,0 0-43,1-2 2,-1 2 1,1-2 2,-1 3 4,0-3-1,1 1 1,-1 0 1,0 0 1,0 0 3,1 1-1,-1-2 12,1 3-13,0-1 12,0 0-13,1-1-22,0 1 16,0 0-20,-1-1-4,1 1 17,-1 0-17,0-1 24,0 1-67,0 0 45,0-2-51,0 0 60,-1 1-9,0-1 5,1-1-16,0 0 19,-1 1-10,1-2 6,-1 1-6,0-2 12,1 1-10,-1-1 13,1 1-24,-2-1 10,2-1-8,-1 2 13,1 0-6,-2-1 4,2-1-8,-2 0 18,1 0-9,0 1 8,0-1-11,0 0 31,0 0-23,0 0 23,0 2-28,0-2 60,0 1-39,1 1 45,-1 0-103,1-1 35,-1 1-32,1-1 45,0 1-38,0 1-13,-1-2-6,1 1 11,-1-1-19,0 1 41,1-2-52,-1 0 70,0 0-22,0 2 18,1-4-30,-2 4 34,1-3-28,0 1 29,-1-1 15,1 1 12,0 0 9,-1-1-12,0 0 0,2 1-25,-1-2 32,-1 3-34,1-3 16,0 3-9,1-1 5,-1 0-70,1 1 45,-2 0-52,2 0 9,-1 1 35,0 1-41,1-2 46,0 2 14,-1-1-19,1-1 14,-1 2-21,1-3 59,-1 0-44,0 0 45,0 1-4,0-3-29,0 2 38,0-1-46,0 1 45,1-1-31,-1 1 40,0 0-43,1 1 15,-1-1-10,1 0 11,-1 0-21,0 2 11,1-2-11,-1 3 10,1-2-35,0 1 23,-1-1-25,1 1 16,-2-1 12,2 1-14,-1-2 15,0 2-25,1-2 17,-1 0-23,0 0-26,0 2-22,0-2 5,0 0 4,0 0 27,1 2 9,-1-2-20,0 0 24,-1 0 52,2 0-34,-2-1 39,2 1-59,-1-1 35,0 2-28,0-2 32,0 1-25,0 0 4,1 1-2,-1-1 42,1 0-33,-2 0 42,2 0-43,-1 0 30,1-1-24,-2 3 18,1-4-23,0 3 23,1-3-16,-1 4 18,1-3 0,-1 2-8,1-1 12,0 2-10,0-1-8,0 1 8,-1-2-5,1 2-53,0-1 37,0 2-43,-2-1 54,2 1-23,0-2 14,0 1-19,-1 1 22,2-1 2,-1 0-2,0 1-1,0-2-42,0 1 23,0-1-25,0 2 34,-1-1 31,1 1-22,-1-3 22,1 2-26,-1-2 13,0 0-8,1 0 9,-1 0 12,0-1-17,0 0 19,0-1-21,0 1 16,0 0-8,1 1 10,-1-1 26,0 1 8,1 0 7,-1 0-11,1 1-26,-1-1-6,0 1 7,1 1-47,0-1-9,1 1-3,-2 1 10,1-2-9,0 2 33,0-3-36,0 3 39,0-3-14,-1 2 1,1-1-8,-1 0 22,0-1-5,1-1 1,-1 1-8,1-2 27,-1 4-19,0-3 28,0 1-34,1-1 7,-2 1-3,2 0 11,-2-1-25,1 0 21,0-2-21,0 2 19,0 1 3,0-1-6,-1-1 2,1 1 12,0 1-13,0-2 15,0 0-17,-1 1 17,2 0-10,-1 0 12,-1-1 1,1 1-11,0 1 15,0-1-16,0 1 9,0 0-6,1-1 8,-1 3-9,0-2-41,1 1-13,-1 1-3,1-2-23,0 2 60,-1-1-23,1 1 23,0-1-28,0-1 10,-1 1-16,0-1 60,0 0-19,1-1 22,-2-1-34,2 1 64,-2 0-44,1 0 53,0-1-23,0 1-22,0-1 28,0 0-28,0 0 1,0 1 5,0-1-2,0 1 1,1 1-9,-1-1 10,1 3-10,-1-2-35,0 0 28,2 0-34,-1 2 42,0-2-73,1 1 52,-1 1-61,0-1 72,1 1-26,0-2 18,0 2-23,0-1 29,0 1-10,0 1 9,0-2 29,0 1-28,1-2 27,-1 3-34,0-3 19,1 3-6,-1-2 10,0 1-6,0-1 13,0-1-6,1 2 10,-2 0-9,1-1-5,0-1 8,-1 2-8,0-3-14,0 1 7,0 0-9,1-1 13,-1 1-13,-1-1 9,0-1-10,1 1 17,-1 0-5,0 0 5,0-1-8,-1 1-4,1-1 2,0 0-3,-1 0 4,0-1-16,2 0 10,-1 1-12,-1 1-22,2-1 29,-1 1-30,0 0 38,1 0-58,-1-1 40,1 3-48,0-1 85,0 1-27,0-1 26,0 1-36,0-1 48,0 0-35,0-1 39,0 1-42,-1-1 40,1-1-27,0 1 35,-1 0-26,1 0 1,0-1 4,0 3 2,0-1 16,1 0-9,0 0 11,-1 0-13,1 0-10,-2 0 11,1 1-11,0-1 17,0-1-12,-1 1 15,0-3-18,0 3-13,1-1 11,-1 0-11,1-1-8,-1 3 16,0-3-18,1 0 21,-1 1-7,1-1 1,-1 1-2,1 0-6,1 0 8,-1 1-9,1 0 10,-1 0-6,1 0 5,0 0-4,-1 1 3,0-1-8,1 0 6,-1-1-6,0 1 55,0 0-34,0-1 36,1 1-46,-1 0 34,2 0-23,0 2 26,-1-1-19,2 2-9,-1-1 14,1 2-7,0-1 1,0 1 5,0-1-7,0 0-29,0 0 23,-2-2-26,1 1 33,-2-2 31,1 0-26,-1-1 22,-1 0-30,0 0 28,1-2-10,-2 0 28,1-1-29,1 2-5,-1-1-2,0 2-7,1-2 11,0 1-19,-1 0 13,1 1-14,0-1-22,0 0 25,0 1-31,0 0 37,-1 0 2,2-2-1,-2 0 0,0 1-6,0-1-14,0-1 12,1 2-10,-1-1-4,1 0 10,0 1-13,0 1 15,1-2 5,-1 2-3,1-1 3,0 1-16,1 1 10,-1-1-13,1 1 11,-1 0-2,1-1-1,-2 0 3,1 1 48,0-1-33,0 0 40,0-1-49,-1 1-10,2 0 7,-1 0-8,-1-1 12,1 1-6,-1-1 4,0 0-4,1 0 8,-1-1 1,0 1 0,-1-1-2,1 0 3,-1-1-3,0 2 1,0-2 4,0 0-5,2 0 8,-2 1-10,0-1-13,1 1 10,0-1-10,0 0 14,-1 0-14,1 0 9,-1 0-13,1 0 30,-1 2-13,0-2 13,1 1-15,-1-1 39,1 0-29,0 0 29,1 0-37,0 0 2,0 0 4,1 0-3,-1 0-22,1 0 16,-1 0-17,2 0 7,-2 0 0,1 0-7,0 0 5,-1 0 16,1 0-5,0 0 2,0 0 34,0 0-7,1 0 13,0 0-21,-1 0-10,2 0 1,-1 0 3,0 0 3,0 0-21,-1 0 19,-1 0-17,0 0 23,0 0-15,-1 0 13,0 0-14,0 0-25,0 0 22,-1 0-28,1 0 2,-1-1 17,0 1-21,0-2 25,1 2-53,0-2 37,0 2-40,-1-2 51,0 1-4,1 0-3,-1-1 1,1 2-3,0-3 5,0 2-6,0 0 3,0-1 9,0 2-6,0-1 7,0-1-3,0 1 8,1 0-3,-1-1 5,0 1 27,0 0-25,0-1 28,0-1-33,-1 2-7,2 0 7,-1-2-6,1 1 8,0 0-9,0 0 7,0 1-4,-1-2-13,1 3 14,1-3-14,-2 2 15,2 0-13,-1-1 6,0 1-9,1-1 4,-1 1 6,0 0-8,1-1 8,-1 1-2,0 0 2,0-1 0,0 1 0,0-1-1,0 1 0,0 0 1,1-2-15,-1 3 11,1-3-10,-1 3 12,0-3 1,0 3-1,0-1 1,0 0 15,-1-1-12,1 2 13,-1-3-17,0 3 50,0-2-36,-1 2 41,0-3-49,1 3 15,-1-1-9,1-1 14,0 1-30,0-1 17,0 1-14,0 0 16,1-1-13,-1 1 10,0-1-11,0 0-11,0 0 13,0 1-17,0-2 21,0 0-15,0 1 10,0-1-13,0 1 12,0 0 13,0-1-10,0 0 12,1 0-10,-1 1-2,1-1 4,0 0-3,-1 2-5,1-2 4,-1 0-4,0 2 2,-1-1 3,1 0-2,-1 0 2,1-1 12,-1 2-10,0-2 10,2 2-14,-2 0 36,0-2-25,1 1 26,-2 0-30,2-1 0,0 0 4,-1-1-2,1 0-15,1 0 10,-1 1-11,0-3-3,1 4 14,-1-3-14,0 3 14,1-1-23,-1 0 14,-1 0-16,0 1 18,1-1 1,0 0-5,-1 0 3,1-1 4,1 1-2,-2-2 3,2 2-4,-1-1 14,0 1-10,0-2 11,1 2-12,0 0 0,-1 0 1,0 1-1,0 0-6,0-1 5,0 1-4,0 0 5,0 1 3,-1-1-2,0 1 0,-1 0 10,2-1-10,-1 0 10,0-1-13,0 1 49,0 0-33,0-1 35,0 0-49,1 0 4,-1 1-2,1-1 6,-1 0-55,1 2 39,-1-2-41,1 0 54,-1 2-43,0-1 30,2 0-38,-2-1 48,0-1-11,1 0 9,0-1-16,0 3 27,-1-4-24,1 3 23,1-1 6,-1 0-18,0 0 26,1 0-29,-1-2 7,0 3-5,-1-1 9,1 0-5,0 1-14,0-1 9,-1 0-13,1 1 14,0-1 0,0 1-3,-1-1 2,1 1 6,0 1-4,0-1 2,-1-1 35,2 1-28,-2 0 31,1 0-35,0-1-3,-1 2 7,1-1-5,-1 0 3,0-1-7,1 1 3,0-1-2,0 0-5,0 0 8,1-1-10,-1 1 3,0 0 3,0-1-4,1 0 3,-2 1 1,2 2-1,-2-1 1,0-1 1,1 1 15,-1 0-10,1-1 11,-1 1 33,0 0-34,1 1 38,-1-3-47,0 3 15,0-2-10,1 1 14,-1-3-15,0 3-21,1-1 15,-1 0-14,1 0-13,-2 1 27,2-2-29,-1 2 31,1-1-56,-1 1 37,0-1-47,1 1 55,-1-1-14,1 1 8,-2-1-6,2 1 13,-1 1-5,0-1 6,1 0-12,-1-1 27,1 1-17,-1-1 18,0 1 4,0 0-18,1-1 22,-1 1-25,1 1 13,-1 0-9,1 0 12,-1-1-11,1 0 2,-1 2-2,0-1 0,1-1-1,-1 1 0,1-1 1,-1 0-1,0 0-1,0-1 0,1 1 0,-1-1-57,1 0 42,-1 1-46,1-1 57,0 2 2,-1-1-3,0 0 0,0 2-3,1-2 18,-1 1-12,1 1 13,-2-2 26,2 2 11,-2-2 4,1 2-6,1-2-14,-2 0-12,1 0 31,0 1-53,0 0 21,0-2-21,0 1 18,1-1-53,-2 1-20,2-1-4,-1 2-40,0-1 92,0 0-50,0-1 53,0 1-1,1-1 0,-1 0-6,0 1-2,0-1 32,1 1 16,-1-1 3,0 0 40,0 1-64,0-1 34,0 1-27,1-1 35,-1 1-11,0-1 19,0 0-26,0 1-50,1 0 39,-1 1-37,1-3-3,-1 4 27,0-3-32,0 1 37,1-1-11,-1 1 6,0 0-14,-1 1 85,2-1-60,-1 0 61,1 0-72,-2 1 53,2-3-33,-1 3 39,0-1-38,-1 0-18,2-1 24,-1 0-16,1 0-47,0 1 40,-1 0-45,1-1-15,0 0 52,-1 1-62,0-1 71,1 1-44,0-2 30,-1 2-40,1-1 41,0 0-7,0-1 5,0 0-3,-1-1-1,2 2 23,-1-1-17,0-1 22,0 2-16,0-2-2,0 2 5,-1 0-3,2-1-13,-1 2 13,0-1-12,-1 0 0,1 1 5,0 0-8,0-1 11,-1 1-11,1 2 7,-2-3-10,2 1 30,-1-1-17,0 1 16,1-1-18,-1 0 3,1-2-1,-1 1 2,0 0-1,1-2-7,0 2 6,1-1-6,-1 1-1,0 1 5,1 0-7,-1-1 9,0 0-8,0 1 5,-1 0-7,2-1 7,-2 1-5,1 0 3,-1 0-3,1 0 24,0 0-16,-1-2 17,0 2-20,0-2 0,1 2 2,-1-1 0,1 1-4,-1-2 4,0 2-4,1-2 6,-1 2-27,1 0 20,0 0-21,-1 0 1,1 0 15,-1-2-19,0 2 23,0 0 15,0 0-10,1-2 9,-1 1-16,0 0 15,0 0-11,0-1 14,0-1-10,0 2-2,1-1 4,-1 1-4,0 1 0,1-2 5,-1 1-4,1 0-30,-1 1 21,0 0-26,0 0 32,0 0-3,0-2 3,1 2-6,-2-1 11,1-1-10,0 2 10,0-2-10,0 2 10,-1-1-6,1 1 7,0-2-8,0 2 3,-1-2 0,1 1 1,0 2 1,-1-4-2,1 4 2,0-2-2,-1 1 16,1-1-11,-1 0 13,2 1-17,-2 0 0,1 0 0,0-2 1,0 2-3,0 0 2,-1 0-2,2-2 4,-1 2 2,-1-2-2,2 1 2,-2-1-3,2 1 21,-2-1-15,2 1 15,-1-1-9,0-2-8,0 2 9,-1-1-17,1 0 6,0 0-3,0 2 6,1-2-39,-1 2 28,0-4-29,0 4 38,0-2-62,-1 1 44,2 2-52,-1-1 62,-1-1 7,1 0-6,0 1 0,0-2 21,-1 1-27,1 0 28,0 0-29,0-1 10,0 2-5,0-1 7,0 0-3,1 0-4,-2 1 11,1 0-8,1 1 9,-2 0-7,2-2 2,-1 2 35,0-2-28,0 2 27,0-1-36,0-1 29,0 1-20,0-1 25,-1-1-41,1 2 13,0-2-11,0 1 16,1-1-37,-1 2 30,0 1-30,0-2 37,0 2-31,0 0 18,1 0-22,-1-1 39,0 3-10,0-2 5,0-1-13,-1 1 56,1 1-39,0-1 49,0 0-61,-1 0 19,2 0-11,-2 0 18,0-2-66,1 2 43,0-2-41,0 1 51,1 1-17,-1-2 10,0 3-14,-1-2-2,2 2 3,-2-1-14,1 0 12,0 1 15,0-1-5,0 1 3,0 0-11,-1-1 72,2 0-50,-2 0 61,1 0-71,1 0 4,-2 0 7,1-1-3,0 1-23,0-1 14,0 1-18,-1-1 7,1 1 15,0 0-17,0 0 17,-1 0-22,1 0 8,-1 1-11,1-1 6,0 0 5,0-1-7,0 0 5,1 1-16,-1-2 16,0 1-15,0-1 19,0 2-1,1-2 1,-1 1-1,-1-1-20,2 1 11,-2-1-13,1 1 15,0-1 5,1 1-7,-1-1 7,0 1-8,0-1 40,0 2-28,0-2 29,0 1-7,1-1-19,-2 2 24,2-1-27,-2-1 5,1 1-3,0 0 6,-1 0 2,2 1 0,-2 0 1,1-2-4,-1 2 47,2-2-34,-2 1 37,1 1-47,0-2 19,-1 1-12,1-1 14,1 2 14,-2-2-16,2 1 20,-2-1-16,2 2-51,-2-1 38,1 0-38,1 1 21,-2-1-9,1 1-4,0-2 5,-1 2-4,2 0 17,-2 0-22,2-2 23,-2 2-20,1 0 13,-1-2-15,2 2 26,-2 1-11,1-2 11,-1 2-9,1-1-6,-1 0 7,0 0-6,0-1-2,1 1 5,-1-1-5,1 1 7,-1-2-9,1 1 6,-1-1-8,1 0 9,-1 1 3,1-1-2,-1 1 2,0-1-6,1 2 1,-1 0 0,1-2 1,-1 4 8,1-2-5,-1 1 5,2 0 11,-2-1-12,0 1 12,0 0-16,0-1 40,0 3-29,0-3 35,1 1-2,-1 0-25,1-1 31,-1 1-40,0-2-55,0 1 43,0-1-43,1 0 58,0 1-72,-1 0-19,0-2-11,1 0 13,0 2 57,-1-1 3,1 1-17,-1-1 56,0 1-49,1 0 46,-1 0-3,1 0 15,-1 0 3,1-2-9,-1 2-4,1-1-24,-1 0 42,0 0-40,1 1 10,1-2-8,-2 2 5,0-2-34,1 2 28,-1-1-30,1-1 30,-1 1-24,0 1 11,0-3-15,1 2 11,0-1 9,-1 1-11,1-2 10,-1 3 5,2-3-3,-2 2 6,1-1-9,0 1-43,0-1 32,0 1-33,0-1 34,0 2 5,0 0-9,-1 0 9,1 1 34,0-3-26,-1 4 25,1-4-32,-1 2-2,1 0 3,-1 0-1,1-2-34,0 2 26,0-2-26,-1 2 39,1 0-34,0 0 26,-1-2-29,0 4 49,1-4-17,0 3 12,-1-1-17,0 0 36,1 0 12,-1 0 5,2 0-12,-2-2 0,1 2-24,0 0 34,-1 0-71,1 0 36,0-1-35,-1 1 43,2 0-31,-2 0 24,1 0-24,-1 0-10,2-1 24,-2 1-33,1 0 35,-1 0 59,1 0-43,0 0 44,1-2-31,-1 2-23,0-2 27,0 2-25,0-1 1,0 1 3,1-1 4,-2 1-3,2-1-11,-2 1 9,1 0-11,0-1 6,-1 1 4,1 1-9,0-2 0,0 2-1,-1-2-3,1 0 2,0 0 4,-1 1 23,0 0-17,1-2 18,0 2-11,-1-2-6,1 1 8,0 1-9,0-2-10,-1 2 7,1 0-6,0-2 0,-1 2 9,1-1-9,0 0 8,-1 1-1,2-1 0,-1 1 0,-1-2 57,1 1-41,0-2 43,0 1-55,0-1 20,-1 0-14,2 0 19,-2 2-21,1-2 12,0 1-8,0-1 12,0 2-40,0-1 27,1 1-27,-1-1 29,0 1-27,0 1 18,0-2-20,0 3 21,0-2 1,0 2-6,0-1 5,-1-2 10,1 2-8,0-3 10,-1 3-14,1-1 27,0-1-18,0 1 20,0-2-37,0 1 8,0 1-8,0-1 14,0-1-19,0 2 12,1-2-15,-1 1 20,0-1-20,0 2 13,1-1-16,-1 1 16,1-1-2,-1 1 0,0 0-3,1 0 51,-2-1-37,2 1 38,-1 1-40,1-2-3,-1 1 7,0-1-5,1 2-11,-1-2 8,1 1-9,0-1 13,-1 1-54,1-2-14,-1 3-7,1-3 0,-1 3 54,2-2-7,-1 1 0,0-1 40,-1 2-38,1-2 36,-1 2 6,0-1-25,1 0 34,-1 1-44,1 0 17,-1 0-5,0-2 10,1 2 1,-2 0 13,2-1-8,-1 0 15,1 0-12,-1-1-5,0 1 5,1-1-13,-1-1-42,1 3 31,0-3-33,-1 3 32,1-1 5,-1 1-7,0-1 10,1 1-12,0-1 6,-1 1-8,1-2-10,-1 2 14,1-2-19,0 1 20,-1-1-16,1 1 12,-1 1-9,1-2 11,-1 0-22,1 1 16,-1-2-17,0 1 24,1 1-2,0-1 1,0 1-5,-1-1-1,2-1-2,-2 2 0,1-2 4,-1 1 0,1 0 1,0 0-3,-1-1-12,1 0 9,0 0-10,0 0 13,-1 2 3,1-1-3,0 1 4,-1-1-10,0 1 4,0 0-3,1 0 1,-1-1 16,1 1-12,-1 1 13,0-2-13,1 1 16,0-1-13,-1 2 17,1 0 3,-1 0-10,0-2 13,1 2-15,0-2-21,-1 2 16,0 0-16,0 0-25,0 0 31,1 0-36,-2 0 43,1-1-17,0 1 12,1 0-16,-2 0 44,2 1-25,-1-1 23,0 0-30,0 1 44,-1-1-30,1 1 34,0 0-37,1 1 47,-1-1-25,0 0 31,0 0-28,0-1-13,0 1 18,-1 1-16,0-1 4,1 0-5,0 0 2,0-1 19,-1 1-12,1 2 13,0-2-19,-1 1 36,1-1-26,0-1 29,-1 1-36,1-1-5,0 1 4,0-1 1,1 1-26,-1-1 27,0 1-28,1-1 34,-1 1-35,0 0 23,0 1-27,-1-3 15,1 1 7,0 2-13,-1-3 13,2 3-10,-1-4 9,0 3-9,0-2 9,0-1 21,0 2-14,0-3 16,0 3-18,0-3-1,1 3 2,-1-3 0,0 2-9,1-1 8,-1 0-7,1 0-1,0 1 5,-1 0-6,1-1 8,-1 2-8,0-1 5,1 0-6,-2 1 7,2-1-7,-1 1 6,1-2-9,-1 3 22,0-2-12,1 2 11,-1-1-11,1-2-1,-2 2 0,2 0 1,-1 0-16,1-2 11,-1 2-11,0 0 15,1-1-5,-1 0 3,0 1-4,0 0 3,1-1 2,-1 0-4,0 0 4,1-1 5,-1 2-4,1-1 5,-2 0-7,2 1 11,0 2-9,-1-4 12,1 3-10,-1-1 1,0 1 0,1-2-1,-1 2-3,1-2 4,-1 0-4,0 0 4,1 1-8,-1 0 6,1-2-5,-1 2-3,1-2 5,0 1-6,0 1 7,0-2-19,1 2 14,-1 0-15,-1 1-38,2-1 38,-2 1-40,1-1 48,0 1 3,-1-1-5,1 0 1,-1 0-4,1 0 10,-1-1-12,1 1 12,-1-1 18,1 1-18,-1-2 19,0 1-22,2 0 3,-1 0 3,0 1 1,-1 0 0,1-1-5,0 3 4,-1-3-2,0 3-16,1-1 12,-1-1-15,1 1 16,-1 0 14,0 0-10,1 2 11,-1-2-6,0 1-7,0-1 7,-1 0-7,2 0 16,-2 0-10,1 1 12,1-1-4,-1 2-9,0-2 13,0 0-13,0 0 15,0 0-12,0 1 11,0-1-11,0 0 0,0 2 0,0-2 0,0 0-2,0 0 2,1 1-1,-2-1 1,1-1-1,0 1 0,-1 0 1,1 1-3,0-1 3,0 0-2,0 0 1,0 0 10,0 1-7,0 0 6,-1 0-23,2-1 11,-2 0-12,2 0 16,-1 2-57,-1-1 40,0 0-44,2-1 55,-2 2-6,1-2 4,0 1-8,-1 0 19,2 0-16,-2-1 16,1 1-21,0-1 9,0-1-8,0 1 8,0-1-4,0 0 17,1 0-7,-1-1 11,0 0-25,1 1 5,0 0-7,-1-1 11,2 1 7,-2 1-6,2-1 4,-1 2-6,0-3 14,0 3-10,-1-2 13,1 1 11,-1-1-17,1-1 17,0 3-6,-1-2-9,1-1 15,-1 1-17,2 0 3,-1 0-4,0 0 3,1 0 0,-2-1-8,2 1 5,-1 0-4,0 1 10,0-1-2,0 1 1,0-1-5,0 2-30,1-1 21,-1 0-23,0-1 30,1 1-20,-1-1 15,0 1-15,1 0 3,0-1 7,-1 0-9,2 0 8,-2 0 4,1-2-6,-1 2 5,1 0 4,0 1-2,0-2 2,0 2-6,0-1 1,0 0 1,-1-1 2,1 3 12,-1-1-7,1 0 8,-1 0-12,1 1 6,0-1-5,0 0 4,0 0-5,0 1-22,0-1 18,0 1-18,0 0 30,0 2-6,0-3 5,0 3-8,-1-2 24,0 2-17,0-1 16,0 1-21,-1-1 39,1 1-27,-1-2 33,1 1-40,-1 1 3,0-1-1,-1-1 6,2 2-32,-1-3 29,0 3-27,0-2-37,0 2 42,0-3-50,0 1 63,0 1-32,1-2 23,-1 2-36,1-2 25,-1 2 15,0-1-16,0 0 23,1-1-53,-1 0 29,0 0-28,1 1 35,-1 0-32,1-1 22,-2 2-26,2-2 34,-1 2-4,0-2 4,0 0-7,0 1 31,0-1-30,-1 1 30,2 0-37,-1-1 39,0 0-25,0 0 27,1 1 21,-1-3-35,0 3 46,-1-2-52,2 1 36,-1 0-26,0 0 25,0-1-24,1 1 1,-1 2 1,0-2-1,-1 0-25,1 1 19,0 0-20,0 1 15,-1-2-1,1 2 53,0-1 18,-1 0 11,0 0-11,1 1-52,0-1 7,-1 0-60,0 0 44,0 1-37,1-1-5,-1 0 46,1 0-50,0 1 32,-1-2 11,1 2-32,0-1 65,-1 0-48,2 0 46,-2 1-43,1 1 45,1-3-26,-2 3 29,2-3-19,-1 3-12,0-2 16,0 2-15,0-3-16,0 1 11,0 1-11,0 0 18,0 1-15,0-2 9,-1 1-16,2 0 18,-1-2-7,0 1 4,0 1-7,1 0 16,-1-2-11,1 1 12,0 0-2,0 0-6,0 1 8,1-2-8,-2 3 6,1-3-4,0 3 7,-1-2-8,0 2 3,1-2-2,-1 1 0,1-1 0,-2 1 0,2 1 0,-1-1 0,0-1 0,1 1 0,-1 0 0,1-1-4,-1 1 2,0-1-2,2 0 3,-2 2-48,0-3 33,1 3-35,0-2 43,-1 2-28,1-1 16,-1 1-14,0 0-29,0-1 41,0-1-22,0 1 26,0 1 24,0-1-24,0 1 8,0-2-2,0 1 2,0-1 24,0 1-16,0 0 16,0 1-52,0-2 21,0 1-21,-1 1 29,1-3-10,1 3 6,-2-1-8,1-1 30,0 2-16,0-2 15,0 2-22,1-2 25,-1 1-18,1-1 20,-1 1-12,0-2-6,1 2 8,-1-1-4,1 1-48,0 0 38,-1-1-37,1 1 44,-1 0-9,0 1 1,0-3-5,0 3-9,1-3 13,-1 3-12,-1-1 10,2-1 16,-1 1-14,0-1 13,0 0-43,1-1 21,0-1-21,-1 1 28,1 0-23,0 2 19,1-2-19,-2 2 21,2-1 30,-1 1-27,0 0 26,-1 1 25,1-2 19,-1 1 4,0 1-14,1-2-24,-1 2-20,1 0 29,-1-1-67,0 0 35,0-1-25,0 2-29,-1-1 53,2 0-64,-1 1 57,-1-2-3,1 1 23,0-1-22,0 2 22,0-1 11,0 1-21,1 0 35,-1-1-61,0 1 25,1 0-16,-2 0 66,2 0-708,-1 0-141,-2-2-716,-1 2 0,-2-1 0</inkml:trace>
  <inkml:trace contextRef="#ctx1" brushRef="#br1" timeOffset="3">63 202 8849,'-4'0'-50,"3"2"-54,1 1 0,1 2 0</inkml:trace>
  <inkml:trace contextRef="#ctx0" brushRef="#br0" timeOffset="6">2998 1760,'-41'6,"7"-1,5-1,9-2,2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7">2220 467,'32'19,"-6"-3,-4-2,-6-3,1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6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1" brushRef="#br1" timeOffset="7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0" timeOffset="10">2027 797,'33'29,"-7"-9,-3-7,-5-7,0-2,1 2,2-4,-1 2,2-1,-1 0,0 0,-1-2,1-1,0 0,1 0,1 0,3 0,1 0,1 0,3 0,0 0,2 0,1 0,1 0,2 0,0 0,1 0,-2 0,1 0,0 0,0 0,1 0,0-1,-1-2,1 0,-3 0,-2 1,-4-1,-5 0,-3 0,-6 1,-27 0,1 1,-44 1,18 0,-17 0,11 0,-1 0,-4 0,-2 0,-2 0,-1 0,-2 0,3 0,0 0,4 0,3 0,4 1,3 2,5 1,4 0,7 2,3-2,6 3,17 5,-2-1,24 9,-14-9,8 1,-7-3,1-2,4 2,0 0,4-1,0 0,2 0,3-1,0 0,3 0,1 2,1-3,2 3,-2-2,-1 1,-1-1,-5 0,-4-2,-4 1,-5 4,-18-1,-2 4,-29-1,9-4,-13-1,4-2,-1-3,-4 2,0-1,1 3,2-3,7 2,3-1,7 0,3 0,5 2,18 4,1 1,28 7,-12-6,11 1,-10-5,-1 0,-1 2,-1-2,-1 2,0-2,-1 2,1 0,-1-1,0 0,0 0,0 1,-2-2,0 1,-3-1,-15 6,-1-3,-26 5,8-9,-13 2,6-8,-5-1,-2 0,-3 0,-3 0,2 0,-2 0,9 0,1 0,10 0,4 0,24 0,2 0,35 1,-12 1,15 2,-10-1,2 2,-3 1,2-2,-1 3,2-2,-2 4,3-1,-4 0,0 3,-6-4,-3 2,-6-3,-7 1,-21 2,-3-4,-33 5,10-7,-14 1,5-7,-1 0,-4-5,-1-2,1-4,2 2,2-3,7 0,4-2,5 0,6 1,4 1,5-1,5 0,4-4,4 2,3-4,6 4,4 0,4 4,5 2,3 0,3 2,2 2,4-1,1 2,1-1,0 2,0 0,-4 0,0-1,-6 3,-3-3,-6 1,-6-5,-15 0,-4-4,-26-3,3 3,-13 1,-1 3,-2 1,-6-1,-2 3,-4 1,-1 0,2 2,5 0,4 1,8 2,4 0,8-1,5 1,7-1,22-8,3 2,36-13,-14 15,18-2,-13 9,4 0,1 2,1 3,0 3,-1 3,-1 4,-2 0,-1 3,-3 2,-4 1,-4 1,-6-2,-2 5,-6 0,-2 0,-4 1,-2 1,-3 0,-2-2,-3-1,-4-1,-2-2,-3 0,-1-2,-1 1,-1-4,-1 1,-1-2,-2-1,1-2,0 1,3-4,3 1,3 0,20 1,3 3,35 4,-7-6,16 2,-8-6,-1 3,1 0,-3 2,2-1,-5 2,0 0,-6 0,-3 1,-4 0,-4 1,-6-4,-4 2,-5 0,-17 2,-4 0,-26-1,-1-3,-9-4,-1-2,2 0,0-2,2 1,5-1,4 1,5 0,5-1,4 0,5-1,24 5,0-1,39 10,-17-7,14 3,-13-3,1 1,-2 0,0 3,-3-1,-3 0,-5 0,-3-1,-5-1,-4 6,-12-3,-6 5,-16-6,-1-1,-7-4,1-2,-3-2,1 0,-1 0,5-1,1 0,6-2,3 1,6-1,27 2,-2-2,42 3,-21 2,14-2,-17 3,-2 0,-3 1,-1 1,-4-1,0 2,-3 1,-1 1,-3-1,-2 3,-2 3,-9 1,-4 1,-13-1,-2-4,-8-5,1-2,-2 0,0-1,4-1,0-1,7 2,2-2,5 0,21 6,-3-3,33 8,-20-8,10 3,-14-3,-1-2,0 2,1 0,0 3,3-1,1 1,2 1,1 0,0 2,-1-1,-2 1,-3-1,-2 0,-5 2,-15-1,-3 1,-25-5,7-2,-11-3,8-2,-1-1,2 2,1-2,3 2,3 0,4 0,3-1,23 9,-1-2,34 14,-16-10,14 6,-13-6,2 0,-1 1,1 1,1 1,-1-1,1 1,-2 1,0 1,-3 0,-5-1,-3-2,-6 0,-11 0,-5-1,-18 0,-1-7,-8 1,2-5,1 1,-1-1,3 1,0 0,3-1,2 0,0-2,3 2,1 0,3-1,2 1,24 7,0-2,40 13,-15-10,16 4,-12-4,2-1,-2 1,3 1,-4 2,3 2,-5-3,2 4,-4 0,-3-1,-6-1,-4-1,-7-1,-20 1,-4-3,-30 4,7-8,-14 0,9-6,1 0,2-1,3 0,5 0,3 0,4 0,4 0,30 3,-2-1,48 5,-22-2,20 3,-15-1,-1 2,0 0,-4 2,-1 0,-6-1,-3 3,-6-2,-4 0,-6 1,-13 3,-4 1,-20 0,5-5,-11 0,5-7,-2 3,2-2,1 0,1 1,2-2,1 1,1-2,2 3,1-4,2 2,2-1,-1 1,2 1,-2-1,1 0,0-1,0-1,25 7,-4-2,41 9,-18-5,16 7,-13-2,0 0,0 1,-2 1,-2-2,-4 2,-4-2,-4-3,-5 0,-5 2,-9-4,-8 7,-12-10,-4 2,-5-7,-1 0,-1-1,-1 0,0-1,3-1,1 0,6 2,2-1,7-1,21 10,1-5,36 16,-19-11,13 3,-14-4,-1-1,1 0,-1 2,-2 0,0 1,-3-2,0 4,-3-1,-2 2,-3 0,-2 1,-7 3,-5-3,-12 1,-2-9,-6-2,-1-5,0 1,2-1,3 0,2 0,5 0,24 0,-2 2,39 1,-21 1,13 1,-16 2,-3 2,1 0,-1 2,0 0,-1 2,0 1,-1-1,-2 3,0-2,-4-1,-2 1,-4 0,-10 3,-3-3,-17-1,5-4,-7-4,5-2,-1 0,2-1,0 1,1-1,2-1,3 2,0 0,2 1,18 5,-1 0,32 9,-16-7,13 3,-13-3,1 1,-1 1,1-1,-2 2,-2-2,-3-1,-1-1,-3-2,-19-12,5 4,-32-21,23 15,-14-10,15 8,-1 0,-3-3,2 0,-1-2,0 1,1-1,0-1,0 1,1 0,0-1,2 3,-2-1,3 1,-1-3,16 3,-1-2,25 5,-8 4,10 1,-7 3,1-1,0 1,-1 0,-1 0,-1 0,-2 0,-3 0,-3 0,-2 0,-1 0,1 0,-11-14,1 4,-22-22,6 16,-10-9,4 11,-1 0,-3 0,1 3,-3-1,2 2,-1 2,2 1,1 3,1 0,3 4,2-2,23 2,0 2,35-1,-15 2,14 2,-13-1,-1 3,-2 0,1 0,-5 3,1 0,-5-1,1 2,-3 0,0 2,-2-1,-1-1,-2 2,-1-1,-1 2,-3 1,-5 2,-4 0,-8-2,-3-7,-8-1,0-3,-5-2,-1-2,0-2,1-1,3-4,0-1,4-2,0-2,2 1,3-2,1 2,3-1,1 1,21 8,-3 0,32 17,-18-6,11 8,-13-9,-1 0,0-2,-1-1,1-1,-2-2,1-1,1 2,1-2,1 0,1 0,1 0,-2-2,0 1,-5-2,-2-2,-10-11,-4 1,-15-14,-2 8,-9-6,-1 6,-3 0,0-2,-3 1,1-1,0 1,0 2,1-1,1 3,2 0,2 4,0-1,5 4,1 0,4 1,5 0,18 2,4-2,29 3,-5 5,12 0,-7 2,1 0,-3 0,1 0,-5 3,0 1,-2 2,-4-1,0 4,-3-3,-2 1,-2 0,-3-1,-4-1,-22-1,-2-4,-36-2,8-7,-14-2,7-1,1-3,1 1,1-1,6-1,1 3,4-3,2 1,4 0,4 1,1 0,6 2,1 1,4-3,12 1,2-2,20 1,-6 7,12 3,-6 4,4 2,0-1,1 2,2 0,0 2,0-1,-1 0,0 1,-2-3,-2 0,-2 0,-4-2,-2 2,-26-15,0 5,-39-20,14 12,-17-6,11 6,-2 1,-1-1,-5-1,0-1,-6-1,0 1,-4-2,4 2,0 0,4 2,4-1,6 2,2-2,6 2,3 0,7 1,4 2,8-2,13 0,8-3,22 5,4 1,14 5,2 5,4-1,1 2,-5 0,3 0,-10 0,2-1,-9 1,-1-1,-7-1,-4 1,-5 0,-6-2,-4 0,-18-11,-3 2,-29-16,7 11,-13-5,7 9,-5-1,-2-2,-4 0,-1 1,-1-3,0 1,3 0,4 1,6 1,5-2,3 2,8 0,3-1,7 1,3-3,6 3,3-6,6 7,4-1,5 5,3 1,5 0,3 3,4 0,4 3,4-1,2 3,3-2,-1 0,-1 3,-2-3,-4 2,-3 0,-8-2,-4-1,-6 1,-20-10,-6 4,-28-12,2 6,-13-3,1 3,-3 1,-5-3,-1 2,-1-3,1 3,0-2,6 5,2-4,9 5,5-1,7 1,5 0,8-2,4-1,10-1,5-3,14 2,4 2,9 4,6 2,2 2,8 1,0 1,6 2,-1 1,1 1,-2-2,-3 2,-4 0,-9 0,-2-1,-10 0,-4-1,-23-9,-3 3,-33-16,8 12,-15-7,6 8,-5-1,-4 1,-2-1,-3-2,0 2,-1-2,4 0,5 3,7 0,6 1,8-1,4 1,8 1,13-8,8 3,21-8,5 10,12-2,2 6,5-1,4 1,1 0,2 1,-2-2,-3 4,-3-2,-4 1,-4-2,-7 3,-4-4,-6 2,-6 0,-5-1,-16-8,-4 0,-22-13,3 13,-11-8,1 9,-2 1,-6-2,0 3,-5-2,-1 2,-4 1,-1-1,-1 1,0 1,4 0,5 1,7 2,7-2,4 1,8-3,5 1,17-7,6 6,26-10,2 11,14 0,1 5,7 3,1 2,3 0,1-1,-5 2,4-1,-9-2,1 2,-8-2,-4-1,-6 0,-8-2,-6 2,-7-2,-24-3,-5 0,-35-9,8 7,-14-4,6 5,-2-1,-6-1,-1-1,-3 2,2-1,3 1,4 0,4 0,4 0,4 0,6 0,3-1,7 4,6-2,15-3,8 2,24-12,4 14,11-2,5 5,0 5,9-2,-5 0,8 2,-7-1,4 2,-6 0,1 0,-8 0,0 0,-9 0,-4 0,-10 0,-3 0,-26-9,1-1,-36-13,12 9,-15-4,10 8,-1 0,-2 2,0 0,0 1,0 1,4 2,2 1,6 1,6-1,22-3,5 1,36-6,-6 5,15 1,-5 3,2 1,2-1,0 1,-1-2,0-1,-4 1,-1 1,-4-2,-4-1,-5 1,-6 0,-3 0,-6 0,-2 0,-4-1,-16-10,-1 4,-27-17,4 15,-14-5,4 8,-3-1,-1 3,-1-2,1 2,1-3,3 2,2 0,4-1,7 2,3-1,7 2,5-6,8-1,4-6,11 4,1 3,4 4,0 4,3 1,2 0,4 1,3 1,3-3,2 4,4 0,-3-1,5 1,-6 1,2 0,-5 0,-1 0,-4 0,-2 0,-4 0,-2 0,-2 0,-3 0,0 0,-1 0,-1 0,1 1,-1-1,1 2,0-2,0 1,-25 2,2 0,-43 1,17-3,-19 2,14-3,0 0,3 0,2 0,2-1,5 1,3-2,5 1,2-2,4 2,20-9,1 6,34-11,-10 10,17-2,-10 6,4 1,-5 0,3 0,-5 1,0 1,-4 1,-3 2,-4 1,-3 1,-4-2,-3 2,0 0,-3 0,4 3,-5-4,4 4,-3-4,0 2,-18 4,-1-2,-35 10,14-11,-18 1,10-6,-4 0,-3 0,-4-1,-1 0,-2 0,2-1,3 1,8 0,5 1,9-1,6 0,23 4,4-2,37 8,-10-5,18 0,-11-1,3-1,-4-1,2-1,-7-1,1 1,-7-1,0 1,-5-1,1 0,-5-2,1 0,-5-1,-1 2,-2-1,-1-1,-1 2,0-1,-19 2,-2-2,-33 3,11 0,-17-1,10 3,-3-2,-1 1,-3 1,-2 2,1-1,1 3,2-2,6 2,4-2,5-1,4-1,5 0,5 0,16 5,4 0,27 9,-5-8,15 3,-6-4,2-1,-1 2,-1 1,-1 1,-3 0,-3 1,-4-1,-6 1,-4 0,-6-1,-4 4,-5-2,-5 5,-7-3,-6-1,-6-1,-6-3,-3 1,-6-2,-3-1,-5-1,-4-2,-4 2,-4-2,-1 1,0-1,4-1,3 1,8-1,5 0,7 0,8-3,3 1,29 8,1-3,42 12,-13-10,20 3,-10-6,3-1,0 0,-1-1,-2 2,-5-4,-2 3,-6-2,-3-1,-6 1,-5 0,-7-2,-21 5,-4-3,-32 8,10-9,-12 4,8-7,0 1,-4 0,0 0,-2-1,0 1,-4 0,1 1,-3-1,3 0,0-1,7 3,4-1,8 0,7-1,25 2,3 1,40 6,-11-4,18 4,-9-4,1 1,-1 1,2 1,-4 0,1 2,-5-1,-4 1,-4-1,-6-1,-1 2,-6-1,-5-2,-5 4,-13 2,-4 2,-19 2,2-7,-10 0,1-6,-3 0,-1 1,-2-1,1 1,-3-1,2 1,-3-1,1 2,-2-2,3 1,-2-1,5 3,3-1,6-1,5 2,8-3,25 1,3-1,39 4,-8-2,17 2,-8-3,2 0,0 1,1 0,-4 0,-4-1,-4 2,-9-1,-2 1,-9 0,-3 1,-7 0,-4 3,-5 2,-4 5,-5 1,-5-2,-5-2,-4-3,-4-1,-4-2,-4-1,-4-1,-4-2,-4-1,-2-1,-5 0,0-3,-1 3,2-2,2 0,5 0,4-1,6 0,7-2,6 1,30-1,1 0,47 1,-21 0,21 1,-17 1,3 1,-5-1,1 1,-6-1,-2 3,-5 0,-3 0,-6 0,-3 1,-5 2,-3 4,-4 2,-3 2,-3 0,-3 0,-4-2,-4-1,-2 1,-4 1,-2 0,-4-1,-3-1,-3 1,-4-2,0-1,-4 0,3-1,0-1,6 0,4-1,5-3,6 0,23 1,-1-1,36 6,-16-6,15 1,-13-1,1 0,-1 1,-2 2,0-2,-3 3,-2-1,-3 1,-2 1,-3-1,-4 2,-13 3,-2-2,-22 4,5-10,-12 2,7-7,-2 0,2-1,-1 1,3 0,-3-2,3 2,-2 0,0 0,1-2,-1 0,3-1,3 2,3-2,30 0,-1 0,47-3,-18 3,18-1,-13 1,-3 0,2 0,-6 0,-1 1,-5 3,-1 0,-3 3,0 3,-3 1,-2 0,-4 2,-3-1,-3 0,-4 0,-3 4,-3-2,-6 7,-4-6,-10 0,-4-2,-7-4,-4 0,-3-2,-2-2,-1 1,1-2,4 0,3 0,4-1,3 1,4-1,2 0,3-1,13-16,0 6,23-29,-8 20,11-8,-6 16,0 0,-2 2,-2 2,-3-1,0 12,-2-2,2 14,-4-4,0 7,-1-5,-1 1,0-1,-2 1,-1 1,-2-1,-3 2,-3-4,-5 3,-2-7,-3 0,0-2,-2-2,1 2,-1-2,1 1,2-1,0 2,3-1,-3 3,6-21,0 5,5-35,5 18,4-16,5 15,2-1,1 3,2 2,0 0,0 2,-1 2,0-2,1 2,-3 0,0-2,-1 1,-1-2,-2 0,1-2,-1 1,1-2,-1 2,0-1,0 4,-1 1,1 2,0 3,3 2,1 7,-1 3,0 8,-3 5,1 5,-2 2,0 0,-4 4,0-1,-3 0,-1 0,0 0,-3-2,-1 1,-4-3,-1 1,-3-1,-1-1,-1 0,0 0,0-2,2 0,1-2,2-1,1 2,3-1,-1 2,0-1,-6-15,-2 0,-5-24,4 7,1-10,4 5,3-1,1-1,2 0,1-3,1 0,2-1,1-2,3 1,5-5,0 3,5-4,-2 1,3-1,-2 1,2-1,-1 2,-1-1,-1 5,-1 0,-2 2,-1 5,-2 0,-1 2,-3 2,-4-2,-3 3,-6 1,-1 1,1 5,2-9,2 2,2-11,-1 4,-6-7,-5 1,-8-4,-5-7,-4 1,-4-5,-2-3,-5-2,1-4,-4-4,5 2,-4-7,6 6,-3-6,6 5,-2-2,4 6,-1-2,2 2,-3 0,1-1,-1 1,2-1,-1-1,6 2,1-4,9 5,4 0,7 0,5 1,5 0,5 3,8 3,7 2,4 6,7 2,1 7,4 0,-1 7,2 1,-2 4,0 2,-3 4,-2-1,-5 3,-4 1,-6 1,-22-2,-2 3,-38-6,16 6,-17-2,11 4,-4 0,-3 1,-4 0,-2-1,-2 2,-2-1,-1-1,0 2,2-1,3 1,2-1,8-2,4 0,9-1,5 0,6-2,14-8,5 2,22-13,2 14,11-6,3 12,7 1,4 1,7 0,1 2,3-2,2 2,-2-1,2 1,-3 0,-2-1,-1 2,-5-1,-1 1,-7 0,-2-2,-8 2,-2 0,-6 0,-4 0,-4 0,-5 0,-25 2,-1-1,-40 3,11-2,-15-1,7-2,1-1,-4 1,2-2,1 2,4-1,7 1,5 1,5-1,6-1,6-1,20-6,4 0,34-11,-10 11,18-3,-11 9,7 0,-2 2,5 0,-3 1,1 0,-3 0,1 0,-5 0,1 0,-6 0,0 2,-5 1,-1 0,-4 1,0 2,-3-2,0 1,-3-1,-2 2,0-2,-3-1,0 1,-3-3,1 2,-2-1,2-1,-2 0,1 1,0 2,0 1,-1 1,2-2,-1 0,-1-1,2-2,-2 1,2-2,-1 0,0 0,2 0,-3-2,2 1,1 2,0 1,4 3,0 2,1 3,-2-2,-1 2,-2 0,-3 1,-2 1,-4 3,-9 5,-3-2,-15 4,0-6,-9 4,-1-2,-4 0,-3 1,-1 1,-2-1,0-1,-3 1,3-1,0 0,5-3,1-1,5-1,1-1,3-1,4 0,1-1,4 0,2-1,3 0,19 2,1-3,35 3,-12-7,18 3,-13-4,3 0,-5 0,-1-1,-7 2,-3-1,-5 3,-3-2,-3 6,-3 1,-1 5,-4 5,-2 0,-3 2,-4 1,-3 2,-3 3,-3 3,-2 1,0 3,-2 2,0-1,1 3,0-3,2-2,3 0,1-6,3 1,2-4,1 2,2 0,1-2,1 2,0-1,1 1,-1-2,1 1,-1-4,-1-2,0 0,-1-5,-2 1,-5-23,1 2,-5-37,9 14,-1-14,6 13,2 0,2-1,3 0,4 2,2-1,1 2,1 1,0-1,0-1,-1 2,0-1,-1 0,1-1,0 3,0-3,-2 2,0 0,0 2,-1-1,0 4,-2-1,-1 4,-1-1,-12 34,2-7,-18 53,10-23,-7 21,6-16,-2 0,-2 6,-1-1,-4 3,0-2,-1 1,-2-5,1-2,-1-7,-1-3,1-5,-1-4,1-7,0-3,2-7,0-2,2-4,0-6,4-3,3-7,2-5,4-7,2-2,3-5,3 1,2-4,6 2,4-5,4 1,3-2,3 2,2-4,1 3,4-2,-1 3,2 1,-2 3,3-1,-3 3,3 0,-5 5,-1-1,-4 3,-3 3,-2 1,-3 0,-2 3,-2 3,-2-1,-1 3,2 26,-3-2,1 48,-4-22,-2 22,-2-18,-2 3,-3-1,-2 2,-3-3,-3 0,-2-3,0-1,-3-3,-1-3,-3-2,-4-2,-2-5,-4 2,-3-4,-4-1,0-4,-1-3,1-4,3-5,1 1,6-5,1-3,7-3,4-5,5-1,5-5,3 1,3-4,2 1,4-3,3 1,6-1,3 0,5-1,3 1,2 3,3 0,1 2,1 2,-1 1,0 0,-1 2,-1 2,-3 0,0 2,-3 0,-1 2,-3 2,-2 1,-3 2,0 8,-3 1,-2 14,-5 0,-3 7,-5 2,-4 1,-1 4,-4 2,-1 4,-1 2,1 0,-2 5,4-3,-1 3,3-2,-1-1,2-2,1-2,0-5,0-2,1-3,2-2,0-1,3-3,0-1,2-1,1-2,0-1,0-2,0 0,0-2,0 1,1 1,0-1,0 3,-1-4,0 1,-3-29,2 0,-5-47,6 22,0-17,7 18,4 5,4-1,1 2,1 2,-1 3,0 3,-2 2,-2 4,-1 2,-9 27,-2-4,-12 43,1-22,-6 18,1-15,2 2,-2 0,3 3,0 0,2 1,1 3,1 0,1 2,1 1,0 1,2-1,-1-2,2 0,-1-2,2-5,0 1,2-7,0 1,1-6,0 1,0-6,0-4,2 1,1-2,3 2,0-3,1 0,-2 2,-2-1,-2 4,-1-1,-1-1,0 3,-4-5,0 1,-3-3,-1 1,0-2,-1 2,11-33,-2 3,19-55,-3 5</inkml:trace>
  <inkml:trace contextRef="#ctx0" brushRef="#br0" timeOffset="11">2777 1056,'-27'34,"6"-5,2-3,9-8,0 0,16-1,2-5,23 4,0-9,9 0,1-5,-1 0,-1 0,0 0,-3-1,-4 1,-4-1,-7 0,-3 1,-25 9,0-3,-36 16,13-15,-14 8,12-9,2 1,1-3,6 1,0 0,7-1,1-2,5 7,3 0,2 10,3-5,11-3,0-8,24-13,-2-6,16-8,-2-4</inkml:trace>
  <inkml:trace contextRef="#ctx0" brushRef="#br0" timeOffset="12">3976 3826,'-2'-40,"1"14,0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19:35.342"/>
    </inkml:context>
    <inkml:brush xml:id="br0">
      <inkml:brushProperty name="width" value="0.075" units="cm"/>
      <inkml:brushProperty name="height" value="0.075" units="cm"/>
      <inkml:brushProperty name="color" value="#E71225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8:19:35.355"/>
    </inkml:context>
    <inkml:brush xml:id="br1">
      <inkml:brushProperty name="width" value="0.05" units="cm"/>
      <inkml:brushProperty name="height" value="0.45" units="cm"/>
      <inkml:brushProperty name="color" value="#E6E6E6"/>
      <inkml:brushProperty name="transparency" value="127"/>
      <inkml:brushProperty name="tip" value="rectangle"/>
      <inkml:brushProperty name="ignorePressure" value="1"/>
    </inkml:brush>
    <inkml:brush xml:id="br2">
      <inkml:brushProperty name="width" value="0.075" units="cm"/>
      <inkml:brushProperty name="height" value="0.075" units="cm"/>
      <inkml:brushProperty name="color" value="#008C3A"/>
    </inkml:brush>
    <inkml:brush xml:id="br3">
      <inkml:brushProperty name="width" value="0.0375" units="cm"/>
      <inkml:brushProperty name="height" value="0.0375" units="cm"/>
    </inkml:brush>
    <inkml:brush xml:id="br4">
      <inkml:brushProperty name="width" value="0.05" units="cm"/>
      <inkml:brushProperty name="height" value="0.3" units="cm"/>
      <inkml:brushProperty name="color" value="#FFACD5"/>
      <inkml:brushProperty name="transparency" value="127"/>
      <inkml:brushProperty name="tip" value="rectangle"/>
      <inkml:brushProperty name="ignorePressure" value="1"/>
    </inkml:brush>
  </inkml:definitions>
  <inkml:trace contextRef="#ctx0" brushRef="#br0">5068 27 9502,'-7'-2'566,"4"-1"-119,2 1 377,0-1-110,1 0-230,0 1 67,0-1-271,1 1-115,1 0-66,3 1-4,2-1-233,2 1 68,2 1-154,1 0 141,2 0-49,2 0 50,1 0-54,3 0-581,-1 0 556,2 0-519,1 3 680,2 1 0,2 1 0</inkml:trace>
  <inkml:trace contextRef="#ctx0" brushRef="#br0" timeOffset="1">5613 15 11071,'1'-7'1428,"1"4"-1350,1 2-2,2-1-148,2 1-79,1 1-169,3 0-50,3 0-28,2 0-28,3 0 161,1 2-39,2 1 167,1 2 137,3 2 0,1 1 0</inkml:trace>
  <inkml:trace contextRef="#ctx0" brushRef="#br0" timeOffset="2">6161 44 9686,'0'-9'1471,"0"6"-1119,0 0-77,1 1 168,1 0-76,1 0 125,3-1-252,2 2-53,2-2-95,3 2-277,1-1 78,2 1-196,2 0 231,2 1-620,-1 0 555,2 1-542,1 3 679,1 2 0,2 2 0</inkml:trace>
  <inkml:trace contextRef="#ctx0" brushRef="#br0" timeOffset="3">4452 64 9502,'-9'-1'259,"7"1"-211,0-1 370,1 0-91,1-1 249,0 1-210,0-1-133,0 0-60,2-1-30,2 1-85,2 0 11,1-1-66,1 2 7,1-1-5,1 0 36,1 1 28,1-1-141,1 2 50,1-1-138,1 1 75,0-1-257,0 1 39,1 0-170,-1 0 257,1 0 117,0 2 99,1 0 0,0 1 0</inkml:trace>
  <inkml:trace contextRef="#ctx0" brushRef="#br0" timeOffset="4">129 64 9526,'-5'0'-846,"3"0"600,1 1 153,0-1 82,1 2-25,0-1 618,0 1-177,-1-1 374,0 0-290,0 0-33,0-1 92,0 0-106,-1 0-117,2-1-272,2 0-41,2 0-67,1 0 85,0-1 41,1 1 68,-1 0-18,1 1-6,-2-1-110,1 1 45,-1-1-20,0 1-93,1-1 39,0 1-124,-1 0 31,2 0 34,1 0-29,0 0 91,1 0-217,2 0 96,1 0-175,1 0 109,2 0-145,0-1 64,0-1-120,0 1 147,-2 0-167,-1 1 271,-2-1-126,1 0 284,-1 1 0,1-1 0</inkml:trace>
  <inkml:trace contextRef="#ctx0" brushRef="#br0" timeOffset="5">642 103 9237,'0'-6'1071,"0"3"-879,0 1-13,-1 1-48,1-1-7,0 0 6,0 0-5,0 0 20,0 0 42,0 0 25,0 0-15,0 0-13,0 1 5,0-1 29,0 1-11,0-1 108,0 1-156,1-1 83,-1 1-42,2 0 1,0 0 12,1 0-3,0 0-72,0 1 19,-1-1-12,0 0-29,-1 1 25,1-1-29,-1 1 19,1 0-90,-1-1 38,1 1-90,0 0-13,2 0-115,1 0-18,1 0-5,2 0-106,1 0 116,1 0-144,2 0 67,-1 0 49,2 0-40,1 0 62,-1 0 30,0 0 19,0 0 37,-2 0-31,-1 0 81,-1 0-57,-2 1 59,-1-1-5,-1 1 14,-1-1 21,-2 1-664,0-1 75,-2 1-420,0 0 397,-2 2 337,-1-2 121,0 3 144,-2-1 0,-1 2 0</inkml:trace>
  <inkml:trace contextRef="#ctx0" brushRef="#br0" timeOffset="6">2194 86 9502,'-6'0'837,"4"0"-477,3-1 307,0 0-602,5-1-67,-1 1 95,1 0-39,0 1 81,-1 0-80,1 0 88,0 0-19,1 0 22,0 0-13,1 0-154,1 0 23,1 0-98,1 0 115,1 0-93,1 0 85,0-1-90,1 1-200,1-1 79,2 0-170,0 1-179,1-1 128,1 0-229,-1 0 364,-1 1 101,1-2 185,-1 0 0,1-2 0</inkml:trace>
  <inkml:trace contextRef="#ctx0" brushRef="#br0" timeOffset="7">2649 82 8963,'5'-6'1967,"-3"4"-1624,0 0 58,0 1-139,1 0-64,0 1-43,1-1-24,0 1-71,1 0-2,1 0-11,1 0-116,1 0 92,1 0-125,0 0 143,1 0-129,1 0 62,0 0-92,1 0 7,1 0-197,0 0 8,1 0-126,1 0-118,0 0 176,1 0-14,0 0 194,1 0 188,1-1 0,0-1 0</inkml:trace>
  <inkml:trace contextRef="#ctx0" brushRef="#br0" timeOffset="8">1586 68 12594,'13'3'-210,"-6"-2"106,0-1 76,1 0-40,0 0 61,1 0-8,1 0-7,1 0-15,1 0-11,1 0-5,1 0-127,1 0 56,1 0-125,3-1 94,-2 1-215,3 0 75,-2 0-171,0 0-73,-2 0 330,-1 0-133,-1 1 342,0 0 0,-2 1 0</inkml:trace>
  <inkml:trace contextRef="#ctx0" brushRef="#br0" timeOffset="9">3866 97 9502,'-12'0'184,"8"-1"-99,-1 0-11,2-1 14,-2 0-57,2 1 100,0-1-57,0 0 57,1 0-63,0 0-2,1 0-17,1 1 100,-1-1 25,1 0 69,0 0 225,0 1 60,-1 0-148,2 0-48,1 0-394,3 0-172,2 1 80,4 0-135,2 1-25,5 1 132,-1-2-134,5 2 161,-1-1-327,2 0 135,0 0-98,0 1 235,1 0 210,2 0 0,0 2 0</inkml:trace>
  <inkml:trace contextRef="#ctx0" brushRef="#br0" timeOffset="10">553 93 9763,'2'-7'772,"-1"5"-539,1 0-11,-1 0-7,1 1-46,-1 0 11,2-1-1,-1 1-36,0-1-19,0 1-19,0 0 26,0 1-190,-1-1 12,0 1-115,1 0 82,0-1 54,0 1-152,2 0 20,-1 0-88,3 0 71,-1 0-106,2 1 21,1-1-79,1 2 74,1 0-158,0 1 246,1 1-135,2 1 312,1 0 0,1 1 0</inkml:trace>
  <inkml:trace contextRef="#ctx0" brushRef="#br0" timeOffset="11">1046 103 10801,'6'-7'1026,"-3"4"-899,-1 1 3,1 0-2,-1 0 17,1 0 17,0 0-10,1 0 6,-1 0-4,0 1-18,1 0 33,0 0-34,1 0-93,1 1 11,0 0-103,1 0-74,0 0 46,2 0-67,-1 0 77,2 0 3,0 0-2,1 0-23,0 0 29,1 0-99,-1 0 18,2 0-51,-1 0-147,0 1 99,0 0-145,0 0 121,-1 0-164,-1 1 79,-1 0-103,0 0-27,-1-1 294,0 1-89,-1 1 275,0 0 0,1 2 0</inkml:trace>
  <inkml:trace contextRef="#ctx0" brushRef="#br0" timeOffset="12">3197 106 9669,'14'-3'539,"-5"1"-381,-1 0-23,3-1 19,1 0-21,2 0 6,1 0-122,3 1 36,0-1-110,1 1 114,1 0-49,-2 1 41,4 1-49,-1 0 0,1 1 0</inkml:trace>
  <inkml:trace contextRef="#ctx1" brushRef="#br1">6283 1074,'-14'-25,"3"8,2 4,1 6,-1-2,-2-1,3 1,-1-1,2 1,-2-2,2 0,1 0,-1-1,0 1,0 1,-2-2,3 3,-2-2,0 1,0 1,-1-2,1 2,-1 0,0-1,-1 2,0-1,0 0,0 1,-2 0,1 1,1 0,-2 0,3 0,-3-1,1 1,0 0,-1 0,0 3,0-2,0 2,2-3,-1 1,1-3,0 2,-1-1,0 3,-2 0,2 3,-3 0,2 2,-2-1,1 1,0 0,-1 1,2 0,-1 0,0 3,1-1,-2 1,2-1,-3 1,3-1,-2 1,1-1,1 0,-2 1,2 0,0 1,-1 1,3 0,-2 2,2-1,0 0,-2 2,3-2,-2 3,3-1,-1 1,2 0,-1 0,0 0,-1 1,-1-2,0 1,1-2,-2 2,3 0,-2-1,1 1,0 0,1 0,-1 2,1-1,0 0,0 1,1-2,-1 2,1-1,-1 0,-1 1,1-2,-1 1,1-1,-1 0,1 1,1 1,0 0,1 0,-1 0,1-1,-1 1,-1-2,0 1,0 0,0-1,1 1,0-1,-1 2,2-2,-3 0,2 1,-1-1,0 1,1 0,0 0,-1-1,1 1,0 0,-1 0,1 0,0 1,1-1,0 0,0 1,2 0,-1 0,1 1,0-2,-1 4,1-5,-1 3,0-2,0 2,0-1,2 1,0 0,0 0,1 0,-2 0,1-1,-2 1,1 1,0-2,0 2,1-1,1-1,-1 2,2-2,-2 2,0-1,0-1,-1 1,0-1,0 2,2-1,0 0,0 0,1 0,-1 1,0-1,-1 0,0 0,1 0,-1 1,1 0,0-1,0-1,-2 2,1-2,-1 1,0-1,0 0,-1 1,1 0,0-1,0 1,0-2,0 2,1 0,-2-1,0 1,0-1,-1 0,1-1,-1 1,1 0,-1 0,0 1,1-2,-2 1,1-1,-2 1,1-1,-1 0,1 0,0 0,2 0,-1 2,2-2,0 3,2-3,-1 3,0-1,1 0,0 0,0 0,0 0,0-1,0 0,1 1,0 0,0-1,1 1,-1 0,0 0,0 0,1 0,-2 0,1-1,-1 1,-1-1,0 1,-1-1,0 1,0-1,0-1,-1 2,1-2,2 2,0 0,1-1,1 1,3-1,2-2,6-1,3-5,-1-1,1-3,-2 0,1 0,3 0,-4 0,3 0,-2 0,1 0,2 0,-2 0,-1 0,1 0,-2 0,4 0,-3 0,2 0,-2 0,2 0,-2 0,0 0,1 0,-1 1,4-1,-4 0,1 1,0-1,-2 1,4-1,-2 1,0-1,0 0,0 1,4-1,-4 0,1 1,0-1,-3 0,3 0,-2 0,2 0,-2 0,2 0,-3-1,3 1,-2-2,1 0,-1 0,0-1,1 0,-3 1,4 0,-3 0,2 0,-1 0,-1-1,3 1,-4 0,3-1,-1 1,-1 1,2 0,0 1,0 0,1 0,-4 0,4 0,-1 0,-1-1,4 1,-4-1,2-1,0 1,-1 0,3 0,-3-1,1 1,-3 0,1 0,-1 0,1 0,0 0,1-1,-1 1,2-1,-2 0,0 0,1 1,-1-1,2 0,1 0,-2 0,2 0,-2 1,1-1,-1 1,2 0,-2 0,0 0,0-1,-2 2,3-2,-2 1,3 0,-3-1,1 1,2-1,-4 1,3-1,-2 0,-1-1,1-1,-1 0,2-1</inkml:trace>
  <inkml:trace contextRef="#ctx0" brushRef="#br2" timeOffset="14">27 1202 9093,'0'6'-10,"1"-5"-20,1-1 21,-1 0-88,1 0 42,0 0 1367,-1 0-1027,-1-1 1029,0 0-1306,-3-1 19,2 0 13,-2-1-8,3 1-27,-2-1 18,2 1-27,-2 0 2,1 0-70,-1 1 56,1-2-10,0 2 68,-1-1 46,1 1 34,-1 0-17,1 1 431,0-1 170,-1 0-66,1 0 56,-1 1-480,1 0-57,-1 0 264,1 0-313,-1 1 149,2 0-215,-1 2-37,1 0 43,0 1-42,0 0-9,1 1 3,0 0 6,3 1 4,0-1 22,0 2-34,1-2-2,0 1-17,0-1 0,1 2-8,1-2 59,-1 2-27,0-1 23,1 2-22,0-1 6,0 0 13,0 0-9,-1 0 12,1-1-1,-1 1-7,0 0 9,0 0 20,0 0-24,0-1 24,0 1-29,1-1 14,-1 1-10,1 0 12,-2 0-12,2 0 27,-2 0-17,2 1 17,-1-1-21,-1-1 67,1 0-50,-1 0 61,0 0-65,1-1 1,-1 0 5,1 0-49,0 1 33,1 1-34,-1 0 47,0 0-97,1 0 23,-1 0-88,0 0 80,0-1-36,-1 0 64,0-1-29,-1-1 17,1 0-23,-1-1-2,0 1-7,0 0 43,0-2-1,0 2 1,2-1 28,-1 2 3,2-1 10,-1 3-7,1-1 4,0 1 20,1 0-3,-1 0 7,1-1-45,-1 0 12,1 0-8,-2-1-17,1 2 12,-2-4-10,0 2 16,-1-2-42,0 1-16,1-1-6,-1 0-19,-1 1 58,0-1-20,0 0 71,-1 0-32,0-1 31,1 1-46,-1-1 67,0 0-47,1 1 54,0 0-62,0 1-66,0-1-10,1 0-5,0 0 16,-1 0 36,1 0 16,-1-1-19,0 0 24,-1 1-2,1 0-6,-1 0 56,0 1-48,0-2 47,0 0-65,0-1 28,-1 0-1051,1 1 885,-2-1-565,1 1 1059,-1-1 175,0 0-172,1 1-49,0-2 27,1 1-74,0 1 60,1 0-67,0 1-109,-1 0-8,2 0-47,0 0 24,-1 0 37,1 0-46,-1 1 34,0-1-20,0-1-12,-1-2 268,0 1-245,0-1 171,0 1-267,0 1 12,1-1-50,0 1 53,1 1-21,0-2 40,1 3 11,-1-2 14,1 2-27,0-1-56,-1 1 32,0-1-46,0-1 59,0 1 46,-1-1 17,1 1 4,-1-1 56,2 2-14,1-1-4,-1 1-2,1-1-117,1 2 42,-2-1-37,2 0-60,-2 1 19,1-1-95,0-1 101,-1 1-34,0-2 42,0 0-7,1 2-40,-1-2 18,1 0-2,-1 1-26,1-1 66,0 1-56,0-1 42,0 2-47,0-2 39,-1 0-56,0 0 44,-2-1 20,2 0 2,-3 0 42,1 0-51,-1-1 31,0 0-24,0 0 24,0 0 0,0 0-17,0 0-4,1 0-8,0 2-17,3-1 25,-2 1 4,3 0-44,-2 0-8,2 0-2,-1 0-49,0 0 26,-2-1-12,1 1 17,-1-2 86,1 2-36,-2-2 34,1 1 22,-1-1 24,-1 0 1,1 0-17,-1 0-35,0 0-21,0 0 34,0 0-33,0 0 26,1 0 29,0 0-1,2 0 12,-1 0-28,3 0-13,-1 0 9,1 0-75,0 0-15,-2 2-8,2-2 10,0 2 31,-1-2-23,1 2 3,-2-2 18,0 1 27,0-1 6,0 0-11,0 0-10,-2 0 7,0 0-17,0 0 60,-1 0-45,1 0 48,0 0-46,0 0 43,0 0-24,1 0 29,1 0-27,0 0-9,0 0 70,0 0-51,-1 0 27,2 0-41,-2 0-15,1 0 22,0 0-62,0 0 46,0 0-47,-1-1 56,1 1-15,-2-1 7,1 0-10,0 0 8,-1-1 2,1 1-9,0-1 25,0 1-19,1 1 20,0-2-24,1 2 28,-1-1-18,1-1 20,-2 1-18,3 0-4,-3-1-38,2 1 28,-2 0-99,1-1 91,-1 1-53,-1 0 66,2 0 2,-3-1-5,3 1-1,-3-1-4,2 0 53,-1 0-37,0 1 37,1-1-54,-1 2 49,1-2 15,-1 1 35,2 0-30,0-1-21,1 1-27,1-1 2,0 0 0,-1 1 5,1-1 2,-1 0 11,0 0-79,0-1 56,0 0-64,-1 0 71,0-2-16,0 1 3,-1 1-5,0-1 4,1 1 1,-1 0 2,1 1 7,-1 0-5,2 0 10,-1 0-13,1 1-44,0 0-10,0 0-2,1 0 9,-1-1 31,1 0 7,-2 0 24,2-1-15,-2 0 24,1-1-36,-1 0 40,0 0-29,-1 1 32,-1-1-39,1 1 19,-1 0-14,0 0 20,1 0-20,0 0-15,0 1 12,2 0-7,-2-1 10,3 0 11,-1-1-11,0 1 3,0-3 2,0 2-4,0-1 2,-1 1-5,0 0-9,-1 0 5,1 1-6,-1 0 6,1 0 3,-2 1-3,1-1 16,-1 1-7,1 0 10,0-1-11,-1 1 25,1 0-18,0-1 19,0 1-7,1-1-13,-1-1 16,1 1-16,0-1-31,-1 0 25,0-1-25,-1 1 32,2 0-6,-3 0 3,2 0-4,-1 1 14,0-1-8,-1 0 7,0 1-10,0 0 0,1 1 1,-1 0-2,1-1-12,-1 1 8,2 0-8,-2 0 12,2 0 0,-2 1-66,2 1-16,0-1-6,-1 1-12,1-2 72,-1 0-17,1 0 34,0-1 23,0 0-16,1 0 9,-2 0 38,1 0-48,-1 0 52,0 0-66,0 1 54,0-1-37,0 1 47,-1 0-2,1 0-22,-1 1 30,1-1-27,-1-1-2,1 1-4,-1-2 8,2 1-18,0-2 12,-1 1-4,1 0 2,-1 0-18,0 0 13,0 1-14,0 0 12,1 0 4,-1 2-4,0-1-1,-1 1 1,1-1-3,-1 1 3,0 0 1,1 0-14,-1 1 10,0-1-10,1 0 12,-1 0-38,0 0 27,1-1-30,-1 1 37,1-1 0,-1 0 0,1 0 7,0 1-7,-1-1 3,0 2-6,-1-2 33,1 1-24,-1-1 26,1 1-32,-2 0 4,2 1-2,0-1 7,1 1-17,-1-1 12,0 1-10,0-1 1,0 0 7,0 0-8,0 0 10,0 0 0,0-1-37,-1 1 25,0-1-29,0 2 35,1-1 0,0 0-2,0 1 1,1 0-4,-1 0 2,0 0-2,1 0 9,-1 0-6,0-1 6,1 0-8,-1 1 30,0-1-21,0 1 25,1-1-30,-1 1 14,0-1-10,0 1 11,0-1-11,-1 0 2,0 0-1,0 0 2,1 0-1,-1 0-38,0 1 25,1-1-30,-1 1 38,2 0 0,-1 0-1,0-1-1,1 0-1,-1 0 38,0 1-28,1-1 31,-1 1-38,0 0 38,1 0-26,-1-1 34,0 1-40,1-1 29,-1 1-20,0-1 23,0 1-44,-1 0 20,1 0-17,0 0-3,0 0 15,0 0-17,0 0 18,0 0-7,0 0 1,1 0-3,1 0 0,-1 0-65,1 0 44,-1 0-106,0 0 104,0 0-41,-1 0 62,0 0-8,0 0 5,-1 0 122,1 0-61,0 0 119,-1 0-125,1 0-5,-1 0-51,1 0 13,0 0-5,0 0 20,1 0-33,0 0 25,0 0-24,0 0-13,2 0 36,-2 0-39,2 0 11,-2 0 23,1 0-34,-1 0 33,1 0-18,-2 0 41,1 0-33,-1 0 32,0 0-32,1 0 28,-1 0-16,0 0 24,1 0-33,-1 0 10,0 0-10,1 0 3,0 1 5,1-1-4,-1 2 6,1-2-15,-1 1 10,0 0-13,0-1 15,0 0 16,-1 0-12,2 1 10,-1-1 2,1 1-15,-2-1 16,2 1-15,-1 0 5,1 0 0,0 1 1,1-2-1,-2 3-21,2-3 18,-2 3-19,1-2 2,-1 0 12,0 0-15,1-1-54,-1 1 49,0 0-55,0-1 63,-1 0-2,1 0-4,-1 1 0,0-1-1,1 1 25,-2 0-22,2 0 21,-2-1 21,1 1 13,-1-1 2,1 0-10,-1 0 14,1 0-14,-1 0 30,2 0-36,-2 0-8,2 0-2,-1 0 5,0 1-35,1-1 23,-1 1-20,1 0 31,0-1 7,0 2-56,0-1 36,-1 0-41,0 0 39,0 0 4,1 0-23,-1-1 41,0 2-41,0-2 40,-1 2-34,2-2 55,-2 1 10,2 0 7,-1 1-3,0-1-78,1 2 35,-1-2-33,0 1-4,1-1 24,-1-1-33,0 2 17,1-2 15,-1 2-18,0-1 13,1 0-9,-1-1-1,0 1-3,1 0-10,-1 0 17,0-1-17,1 1 20,-1 0 28,0 0-21,0 1 22,1-1-27,-1 2 16,0-1-12,1-1 13,-1 1-16,0 0 5,1 0-3,-1 0 5,1 0-19,-1-1 13,0-1-13,0 1-55,1 0 50,-1 1-52,0 0 65,1 0-16,-1 0 7,1 0-12,0 1 8,0 0 5,1 0 11,-1 0-8,1 0 25,-1 0-28,0 1 11,-1-1-15,0-1 54,1 0 14,-1-2 9,0 1-15,0 0 2,-1 0-35,1 2 45,0-2-47,1 1-18,-1-1 13,0 1-65,1 0 61,-1 1-37,0 0 45,0 0 17,1-1-13,-1 1 10,0 0-16,0 0 12,0-1-11,-1 0 8,0 0 2,0-1-11,1 1 85,-1-2-64,1 2 92,-2-1-56,1 1 2,-1 0-6,2 1-85,0-1 36,0 1-31,0 2-16,1-1 45,-1 2-43,0-2 56,1 1-66,-1-1 47,0 0-59,1 0 70,-1 0-25,0 0 14,1 0-31,-2 2 78,2-2-54,-2 2 53,1-2-53,0 2-39,0-1 34,1 0-32,-1 0-8,0 0-12,0-1-2,0-2 11,0 1 46,-1-2-27,1 1 16,-2-1 26,2 1-11,-1-1 25,0 2 7,1-1-45,0 1 47,0 0-51,0 0 39,1 1-22,-1 1 28,0-1-20,0 2-7,1-1 14,0 1-10,-1-1 43,1 2-32,0-3 30,0 1-25,-1 0-9,0 0 7,-1 0-11,1 1-12,-1 0 10,1 0-7,0 0 11,2 0-62,-1 1 45,-1 0-47,1-1 67,-2 1-6,1-2 4,-1 1-11,1-1 111,0 0-26,0 0 97,0-1-57,-1 1-2,-1-2-42,2 1-11,-2-1-70,2 1-18,-2-1 13,1 1 3,-1-2 2,0 1-16,2-1 11,-2 1 3,1 0-22,0 0-31,-1 0-27,1 2-27,-1 0 79,2 0-22,-1 1 37,0-1 8,2 3-10,-2-2 1,2 0 23,-1 1-16,0-2 24,-1 1-30,1-2 33,-1 1-21,0-2 27,0 1-15,0 0-6,0-2 11,0 2-15,-1-1 3,1 2-1,0-1 0,1 1 1,-1 0-74,1 2 52,-1 0-56,1 0 71,0 1-63,1-1 45,-1 0-53,0-2 60,0 1-8,-1-1 5,1-1 45,-1-1-32,0 0 35,-1-1-50,1 1 36,-1-1-31,1 0 32,-1 0 1,0 1-20,1 0 39,-1-1-33,2 0 5,-2 1-1,2 0-70,-2 1 46,1 1-50,1 0 64,0 0-19,0 1 12,1 0-18,-1-1 20,0 1-60,-1 0 43,1-1-48,-1 2 56,0-3-48,0 1 34,0-1-42,0 1 13,0-1 17,0 0-23,-1 0 92,2 0-45,-1 0 43,1 0-59,-1 0-1,1-1 44,-1 0 13,-1-1 4,1 1 47,0 0-73,0 1 40,0 0-40,0 1-8,-1-1 32,1 0-23,0-1 27,-1 0-24,1 0 10,-1-1-9,1 0-7,-1 1 4,0-2-7,0 1 9,0 0-1,0 0 0,0 0-3,1 1 2,0 2-9,0-1 8,0 2-6,0-1 4,0 0 3,0 1-3,0-1 7,0 0-4,1 0 3,-1-1-4,0 1-1,0-1 1,1 0-1,-2 0 0,1 0-1,-1 1 1,0 0 0,1 0 1,-1 0 27,1 1-20,-1-1 77,1 1-67,0-1 44,1 1-50,-1-2-16,0 0 15,0 0-15,-1-1 20,0 0-72,0 0 53,1 0-54,0 1 67,0-1-33,0 1 21,-1 0-23,2 0 29,-2 1-1,1 0-8,-1 1 51,2 0 4,-1 1 10,0-2-14,0 2-34,0-2-4,0 1 9,0-1-2,0 1-57,0-1 47,0-1-45,-1 3 61,1-2-59,-1 3-7,1-1-17,0 1 11,1 0 45,-1 0-8,0 0 8,-1-1 53,1 0-40,-1-2 39,1 1-59,0-2 47,1 0 22,-1 0 41,0 0-35,-1-1-14,0 2-36,0-1-24,0 2 19,0 0-14,1 0 29,-1 1-58,1 1-17,0 0-9,0 0 16,0 0 11,0 0 31,0-1-58,0 0 54,0 0-28,0-1 25,-1 1 43,0 0-37,0 0 40,0 1-55,2-1 4,-2 1 52,2 1-35,-2-1 46,2 1-53,-2 0 55,1-1 9,1 2 11,-1-2-13,0 1-35,-1-3-6,0 0 20,0-1-15,0 1 15,0-2-15,0-1-33,0-1 23,0 1-27,0-1 35,0 1-39,0 0 27,0 1-29,0 0-7,0 0 27,0 2-31,0 1 36,1 0 3,-1 3-4,1-1 0,-1 3 48,1-2-36,0 3 37,-1-1-48,1 1 1,0-1 1,0-1 4,0 1 32,0-2-20,-1 0 23,0-1-26,0-1 37,0-2 18,0 1-4,0-2-1,0 1-51,0-2 11,0 1-5,0-1-34,0 0-7,0-1-5,0 1-33,0-1 26,0 1-5,0 0 10,0 0 12,0 2 18,0-1-27,0 1 26,0 1 26,0 0-22,0 0 15,0 1 42,0-1-57,0-1 60,0 1-10,0-1-39,0 0 48,0 1-56,0-1 12,0 0-5,0 0 11,0 0-7,0 1 11,0-1 13,0 2-4,0-2 6,0 2-17,0-2-23,0 2 13,0-2-39,0 0 39,0 1-20,0-1 25,0 0-50,0 0-15,0 0 0,0-1 4,0 2 14,0-2 20,0 2-25,0-1 28,0-1-17,0 2 5,0-2-17,0 1 31,0 0-15,0 1 17,0-1-14,0 1 1,0 0 1,0 1 1,0-1-14,0 2 11,0-1-10,0 1 14,0 1-26,0 0 18,0 1-21,0-1 23,0 0 0,0-1-2,0 1-51,0-1 38,0 0-41,0-1 52,0-1-18,0-2 9,0 3-13,0-2 14,0 4-1,1-4 17,-1 2-14,1-4 43,-1 0-38,1-1 24,-1 0-31,0 0 63,0 0 16,0-1 3,0 1-6,0-1-35,0 0 0,0-1-11,0 2 6,0-1-28,0 1-18,0 0-14,1 0-2,0 2-25,-1 0 65,0 1-32,0-1 33,0 2-1,0-1-2,1 1-7,-1 0-1,1 0 12,-1 0-6,1-1 10,-1 0-27,1 2 9,0 0-8,1 1-31,0-2 32,-1 1-34,1 1 43,0-1-52,0 0 36,0-2-43,0 1 54,-1-2 27,0 2-25,0 0 19,-1 0 15,0 0 9,1 0 6,-1-1-14,1 0 15,0-1 16,-1 3 5,1-2 4,0 4-35,0-1 1,0-1 8,0 1-7,1-2-49,0 1 3,0 1-13,1 0 19,-2 1 50,1 0-14,-1 1 11,-1-1 33,1 1 13,-1-3-1,1 0 18,-1-1-76,0-1 32,0 1-32,0 0-52,0 1 43,1-1-33,0 3 54,0 0 24,1 2-104,-1 0 32,1 2-108,0 0 28,0 2 38,0-1-7,1 2 66,-1 0-23,-1-2 15,0 2-25,1-1 56,-1 1-5,0 0 18,0-2-1,1 1-44,-1-3 16,1 0-13,-1-4-7,0 1 6,0 1-4,0-3 12,0 1 8,-1-2-7,0-2 12,0 1-11,0-2 5,0 2-7,0 1-38,1 0 28,0 2-31,1 0 38,0 1-2,1 0-10,0 2 7,0-1-9,-1 2 16,1-1-3,0 0 0,-1-1-2,0 0-6,1 0 2,-1-1-1,0 0 26,0 0-18,-1 0 21,1 0 40,-1 0 20,1 0 2,0 2-4,0 0-47,0 1-1,1 0 7,0 0-8,2 1-59,-1 1-6,2 1-7,-1 0 20,1 2-22,0 0 51,0 0-101,1-1 47,-2-2-3,1 2-5,-1-4 41,0 2-13,-2-3 6,1 1-14,0-3 14,-1 2 39,2-3-25,-3 1 36,2-2 6,-1 0-35,0-3 40,0 1-13,0-1-25,0 1 31,1 0-34,-1 2 16,1 0-11,-1 3 15,1-1-14,0 3-60,0-3 43,0 0-50,-1 0 20,1 0 26,0 1-34,0-2 40,-1 1 24,0-2-17,-1-2 19,1-1 5,-1-1-22,0 0 24,0 2-3,1 1-20,-1-1 24,1 0-28,-1 1 8,1 1 3,1 3 4,0-1-1,-1 2 1,2-2-5,-1 0 5,0 0-3,0 0-1,0-1 0,0 1-1,0-1 1,0 0-1,0-1 2,0 2-2,1-1-2,-2 1 2,2 0-1,-1 1 1,1-1-49,-1 1 35,1 0-37,-1-1 26,1-1 15,-1 1-18,1 0 20,-2-1-28,1 0 21,-2 0-25,1-1 26,0 0 31,-1 0-23,2 1 78,-1 1-21,1-1 4,-1 1-11,0 0-48,1-1 59,-1 0 18,0-1 3,-1 0 11,1 0-61,-1-1 12,1 1-56,-1-3-18,0 4 3,1-3 14,0 3 0,0-1-10,1 0-13,0 0 15,1 0-25,0 1-11,-1 0-26,0 0 23,0 1 25,0-2 20,0 2-26,1-3 81,-1 1-59,1-2 60,-2 1-64,1-1 58,0 0-35,1 0 39,-1 0-38,0 0-2,0 0 12,0 2-5,1 0 9,-1 2-11,1-2 11,-1-1-6,1 0-1,0 0 2,0-1-5,0 2-1,1 0 45,-1 0-32,2 0 52,-2 0-56,1-3 15,-1 1-16,-1-1-67,2 2 49,-2 1-50,1-3 66,0-1-13,-1-2 7,0 1-11,-1 0 10,2 1 3,-2-1-8,1 1 5,0-2 2,-1 1-3,1 0 2,-1 1-6,1 1 0,-1 0 1,2 1 4,-1-3-14,1 3 11,-1-2-9,1 2 13,0-1-12,1 0 7,-1 0-10,2 0-5,-2 1 12,1 0-13,-1-1 15,1 0 3,-1 0-3,0-1 1,-1 1-3,0-1 56,-1 0-40,0-1 45,0 0-37,-1-1-10,0 0 13,-1-2-14,1 3 25,-1-1-15,1 1 17,0-1-15,0-1-7,0 0 8,1-1-79,0 0 56,1 0-58,0 0 73,-1 0-52,1 0 33,0 2-36,-1-1 39,2 2-5,-2-1 0,2 2-4,-1-1 2,1 0 3,-1-1 15,0 1-16,1-1-5,0 1-8,0-2-13,1 1 21,-1-1 15,0-1-9,1 0 11,-1 0-7,0 0 76,-2-1-13,2 0 71,-2 0-32,2 0-37,-2 0-4,0 1-44,0 0 63,1 0-44,-1 0 60,0 0-63,0 0 1,1 0 0,-2 0 7,2 0-67,0 0 62,0-1-65,1 0 6,0 0 43,0-2-53,0-1 60,0-2-13,0 0-12,0-2 1,-1 2-5,1-1 11,0 2-3,-1-1-2,0 2-5,0-1 6,0-2 0,-1 1 3,0-4 26,0 5-19,0-1 21,1 2-25,-2-1 3,2 1 0,-1-3 2,0 1-69,1-2-17,-2 3-4,1 0 13,0 2 43,0 0 10,0-2-15,0 2 26,-1-2-7,0 1 0,1 0-9,-1 0 39,0 0 13,-1-3-1,1 3 35,0-3-30,0 2 6,1 0 2,-1 0-33,0 1 9,0-1-1,1 1 6,-1 0-23,1 2 19,-1-1-17,0 1 13,0-2-28,1 1 18,-1-1-19,1 2 21,-1-3-27,2 1 14,-1 0-43,1 1 41,-2 0-14,1-1 17,-1 1-17,1 0 11,-1-1-15,0 1 17,1-3 57,-1 1-43,0-1 43,1 0-54,-1 0 45,0-1-30,-1 1 37,1-1-109,-1 1 52,0 0-52,2 0 2,-1-1 45,0 1-47,1 0 63,-1 1-74,2 0 50,-1 1-67,-1 1 74,2-1-3,-2 2 0,1 0-10,-1 0 66,1 0-59,-1-1 58,0-1-65,1 1 56,-1-1 22,0-1 2,0 0 21,-1-1-73,1 0 31,0 0-28,-1-1 3,0 1-1,0-1 1,1 2 5,-1-2 4,1 3-31,0-2-36,0 2 18,0-1-20,-1 1 58,1 0-9,0-1-11,0 2 1,1-1-5,-1 0 5,0 1-9,1-1 7,-1 0-8,0-1 12,0 1-17,0 0 9,0-1-15,0 0 19,-1 1 32,1-1-20,-2 0 50,1 1-51,0 1 20,0 0-24,1-1 64,-1 1-45,1-3 51,-1 1-62,0 1 50,0 1-35,0 0 47,0-1-51,0-2-60,0 2 44,0-2-118,0 2 115,-1-1-53,1 1 65,0-1 3,1 0-5,-1 1 0,0 0-7,0 0 46,0 1-34,0 0 31,1 0-46,-1-1 64,1 2 23,-2-2 11,2 1-20,-2-1-15,1 1-32,0-1 49,0 1-47,1-1 34,-1 0-26,0 0-71,0 0 2,0-1-76,0 0 80,0 0-22,0-1 61,1 0-33,-1-1 30,0 1-13,0-1-1,0 1 17,0 0-14,0 1 18,0 1-15,0 0 41,1 2-27,-1-3 30,0 2-34,0-2-3,0 2 60,1 0-42,-1 0 46,0 0-55,0-1 18,0 2-12,0-1-62,-1 0 41,1 1-55,-1-2 72,1 1-21,0-1 15,1 0-18,-2 0 20,2-1-4,-2 0 1,2 1-11,-1 0 34,-1-1-28,1 1 26,-1-1-6,1 2 14,-1-1-3,1 1-1,0 0 0,0 1-17,0-1 25,0 1-26,0 0-35,0 0 26,0 0-27,0 0 39,1-2-48,-1 1 34,0-1-42,0 1 39,-1-1 39,2 1-36,-2 0 38,2 1 37,-2-1-53,1 0 57,-1 0-75,1 0 41,0 0-28,1-1 35,-2 0-37,1 0-24,0 0 20,0 0-71,0-1 19,0 1-3,0-2 11,0 2 10,0-1 25,0 1-40,1 0 42,-1-1-56,1 2 38,0-2-45,-1 1 46,1-1 9,0 1-6,0 0 7,0-1-15,0 1-12,-2 0 9,1-1-13,-1 2 15,1-1-3,1 0 7,-1 1 31,1-2-24,-1 2 23,0-1-29,0 0 26,0-1-18,1-1 19,0 1-27,0-1 52,0-1 13,-1 1 9,1-1 42,-2-1-78,2 1 38,-2 0-48,1 1-1,-1-1 6,1 3-1,-1-1 10,1 2-60,1-1-9,-2 1-10,2-1 14,-2 1 10,1-2 24,0 1-36,0 0 35,1 0-6,-1 0 5,0-1 0,1 0-2,-2 0 0,0 0-3,0-1 14,0 0-9,0 1 16,0-2 21,1 0-22,-1 0 27,1 0 29,-1 0 15,1-2 6,-1 2-14,0-2-60,0 2 3,0 0 2,0 1 1,0 1-33,1 0-9,-1 0 0,1 0 11,0 1-29,0-1 45,-1 0-50,1 1 15,0-1-18,0 2-1,-1-2-25,0 1 65,1-2-33,-1 2 28,1-1 14,0 2-11,0-3 13,-1 2-21,1-2 43,-1 1 12,0 0 3,0 1-2,0-1 22,0 1 24,0 1 6,0-1-15,1 1-57,-1 0 9,0 1-54,1 0-3,-1-3-10,2 1 21,-2-4-16,2 1-12,-2-1-9,1 1 7,0 0 57,-1 1-29,1 1 18,-1 0-36,2 1 30,-2-4 9,2 5-6,-1-4-28,1 4 9,-1-3-34,0 2 44,1-2 4,-1 1-3,1 0 8,-1 0-6,0-1 27,0 2-20,0-3 16,0 1-21,0-1 51,-1-1 14,1 1 3,-1-2 36,2 2-81,-1-2 35,1 2-39,0-2-4,-1 1 12,1-1-15,0 0 19,0-1-16,0-1 20,0 1-45,1 0 30,-1 1-36,0 1 38,1 2-50,-1-4 31,0 3-40,1-5 46,-1 3-7,0-2 7,1-1-6,-2 2-4,1-1 5,-1 0-5,1 1-6,-1 0 9,1 0-11,0 1 13,0 0 16,1 0-12,-1 0 12,0 0-15,1-1 8,-1 1-6,0 0 7,1 0-8,-1-1 10,1 1-7,0-1 9,0 1 0,0-2-6,0 1 8,0-1-16,-1 0 4,2 0-3,-2 0 7,2-1-56,-2 1 40,1 0-43,0 0 54,0 1 3,0-1-3,-1 1 0,1-1-3,0 1 16,1 0-12,0 0 10,1-2 46,-1 0-47,1-1 50,-2 0-68,1-2 6,-1 2-2,1-2 13,-2 3 0,2-3-41,-2 3-13,1-3-2,0 3 10,0-2 10,-1 2 20,1-1-30,1 2 30,0-2-8,0 2 3,0-1 5,-1 1-5,1 0 3,1 1-65,-1-2 40,0 2-45,0-3 62,0 0-3,-1-1 6,0-1-4,0 1 2,1-1 64,-2 2-50,1-1 51,0 1-68,-1-1 84,2 1-18,-2 1 74,1-1-51,-1 0-24,0 1-12,1-1-53,0 1 37,0 0-30,0 0 47,0 0-77,-1 0-9,0 1-14,0 0 13,0 0 5,0 1 30,0 0-38,-1 1 34,1-1 38,-1 2-41,1-2 28,-1 2 16,1-1 10,0 0 10,0-1-6,0 0-44,1 0 41,-1-1-27,0 1 42,1 0-40,-1 0 16,0 0-12,1 1-22,-1 0 16,0 1-19,1-2 6,-1 1 13,1-2-16,0 2 15,0-3 3,0 1-6,-1-1 4,0 0-6,1 0-8,-1-1 4,0 0-5,1 0 11,-1-1-40,0 0-11,1 0-2,-1 0 7,2-1-9,-2 2 31,1 0-33,0 1 12,-2 0 19,1 1-31,-1 0 55,0 1-26,0 1 26,-1 0 34,2 0-45,-1 0 48,1 0-60,0 0 75,-1-1 19,0-1 11,0-1-11,1 0-67,-2-1 19,1 1-16,0-1 34,0 2 15,0-1 1,0 0 7,0 1-112,1 1 8,-1 1-74,1-1 36,-1 2-6,1 0 38,-1-1-5,1 1 94,0 0-51,0-1 46,0 1-69,0 1 79,-1-2-60,1 2 63,0-2-61,0 1-15,1-1 15,-1 0-12,0 0 35,1-1-11,-1 0 18,0-1-18,-1 1 10,0-2-7,0 1 3,0-1-5,0 0 6,1 1-5,-1 0 25,1 0-21,-2 1 14,2 0-20,-1 0 31,1 1-21,0-1 27,0 1-28,0 0 73,1 0-51,-1-1 53,-1 1-70,1 0 59,-1 2 15,2-2 4,-2 2-6,2-1-55,-2 1 14,1-1-6,0 0 17,1 0-79,-1 0 61,0-1-66,0 0 2,-1 0-20,1 0-11,0 1-33,1 0 42,-1-1 0,1 0-7,0 0 37,0 0-6,0-1-3,-1 1 2,0-1 81,1 0-64,-2-1 64,2 1-38,-3 0-20,2 1 28,-1 0-33,1 0 54,1 0-37,0 1 48,0 0-62,1 0 20,-1 2-17,1-2 22,-1 1-47,0-1 35,2 1-36,-2-1 35,1 0 25,-1-1-22,0 0 19,-1 0-30,1 1 40,0-1-30,0 1 31,-1 0-33,1-1 3,0 2-1,0-2-69,0 1 51,1-1-53,-1 1 72,0-1-45,0 0-9,1-1-10,-2 0 11,2 1 42,-1 0-4,-1 2-5,0-1 53,0 1 6,0 1 11,0-1 81,0 1-72,0 0 89,0 0-90,1-1 68,-1 1-99,0-1 78,1 0-78,-1 1-28,0-1 22,1 2-17,-1-1 37,0 0-92,1 0 14,-1-1-97,0 2 104,0-2-80,1 2 69,-1 0-113,1 0 94,0 0-32,0-1 72,0 1 24,1 0-18,-2-1 19,2 1-38,-2-3 42,1 3 12,0-3 12,0 2-15,-1 0 66,1 0-15,-1 1 92,0-2-67,0 2 46,-1-1-16,1 0 6,-1-1-33,1 1-41,0-2-8,0 1-76,0-1 29,0 0-80,1 0 81,-1-1-116,0 0 63,1-1-115,-1 0 91,1 1-15,0-1 50,1 1-6,-1 0-18,0 0 81,-1 0-78,-1-1 152,1 1-75,0-1 85,-1-1-73,1 1 49,0 0-68,0 0 39,0 1-31,1 0-82,0 1 73,1-1-68,-1 2 82,0 0-60,0 0 41,0 2-46,0-1 42,0 2-8,1-1-7,-1 1-30,0 0 17,1 0-13,-1 0 17,1 0-58,-2 0 39,1 1-46,0-1 65,1 1-20,-2 0 16,2-2-15,0 1 15,-1-1 36,2 1-28,-2-1 24,2 0-32,-1 0 47,-1 0 17,2 0 3,-2 1-46,1 0-13,-1 0-30,0 0-10,1 0-17,-1 0-1,-1 0 12,1 1-10,-1-1 39,0-1-53,1 1 61,-1-1 19,1 0-14,0 1 7,0 0-22,1-1 60,-1 1-42,2-2 110,-2 2-106,2 0 51,-1 0-58,1 0 26,-1 1-16,0-3 21,0 3-19,0-1 15,0 0-10,1 0 11,-1 0-11,1-1 7,-1 0-5,0 1 2,0-3-4,0 2 12,0-1-9,-1 1 9,0 0-12,0 0 8,0-1-4,-1 1-22,1 0 13,0-1-21,0 1 29,0 1-28,-1-1 19,1 2-21,-1-1 22,1 1 0,-1 0-4,0 0 2,1 0-5,-1 0 20,0 1-16,1-2 47,0 1-39,-1-1 26,1 1-30,0-1 40,0 1 14,0-1 1,0 1-2,0-1 22,-1 1-38,1-1 44,-2 2-50,2-1 47,-3 1-28,2-1 33,-1 1-41,1 0-32,-1 0 35,1 0-99,0 0 18,0 0-13,0-2 15,1 1 7,-1-3-18,1 1-4,-1-1-1,2 1 25,-2 0 6,1 1-14,-1 0 9,0 1 74,1 0-58,-1 1 55,0-1-59,0 1 58,-1 0 22,1 1 29,0 0-28,1 0-26,-1-1-28,0 1 1,1-1 1,0 0 2,1-1 7,-1 0-52,0 0 35,1 0-44,-1-1 57,-1 1-41,1 0 28,-1 0-40,1 1 76,-1-1-37,0 1 35,1 1-18,-1 0-12,0 0 15,1 1-18,0 0 1,0 0 0,0-2 4,-1 2-1,1-3-58,0 2-17,0-2-3,0 1 15,-1 0 15,1-1 28,0 0-40,0-1 43,0 1 16,-1 0-14,0 1 6,0-1 45,-1 2 9,0-1 53,0 1 2,1 0-58,-1 0 12,2 0-57,-2-1 29,2 1-24,-1-1 35,2 0-85,-1-1 63,1 0-66,-2-1 69,1 1-53,0 0 31,-1 0-36,0 1 79,-1 0-26,0 0 22,0 0-41,-1 1 0,2 1 0,-1-1 7,1 0-48,0 0-11,0-1-2,0 0 13,0-1 20,1 1 16,0-2-19,-1 1 16,1-2 1,0 1-10,0 1 22,-2 0-19,2 0 19,-2 0-25,0 1 33,-1 0-22,1 0 24,-1 0-21,0 1 13,1-1-3,1 1 7,-1-1-6,1 1 23,0 0-15,-1-1 17,1 2-28,1-2 41,-1 1-29,0-1 31,0 1-46,-1-1 8,1 1-5,0-2-23,1 0 22,-1 0-22,0-1 29,0-1-22,1-1 15,-1 1-20,1-1 24,0 1-16,0-1 11,0 1-18,-1 0 16,0 1 25,0 1-17,-1-1 55,0 1-53,0 1 27,0 0-33,0 0 60,1 1-41,-1 0 49,1 1-58,0-1 21,-1 1 1,1-1 2,-1 0-40,0 0 13,1 0-26,-1 0 37,1 0-42,-1 0 29,0 0-64,1 0 61,0 1-27,-1-1 30,1 0-28,0 0 20,0 1-26,0-2 28,0 2-61,0-1 43,0-1-46,1 0 56,1 0 5,-1 0-4,1 1 3,-1-1-7,0 0 65,0 0-47,-1 0 118,0 1-47,-1-1 5,1 2-8,-1 0-43,1 0-3,0 0 11,0 0-4,2 0-89,-2 0 29,1 0-75,-1 0 75,1 0-49,-1 0 74,1 0-44,0 0 40,1 0-21,-2 0-6,0-1 32,0 1-14,-1-1 31,1 1 26,0-1 8,0 1 12,0 0-4,1 0-51,-1 0 11,1 0-4,-1 0 13,0 0-1,1 0 5,-1 0-4,0-1 5,1 1-12,0-1 11,0 0-40,1 0 20,-1 0-21,0 0 26,-1 1-60,0-1-14,0 1-5,0-2 8,0 2 15,0-1-20,0 0-2,0 0 11,0-1 31,-1 1 6,1 0-17,0-1 12,0 2-15,1-1 13,-1 1 6,0-1-7,1 1 9,-1-1-13,0 1 54,1 0 11,-1 0 12,0 0-15,0 0 27,-1 0-52,1 0 60,0 0-69,1 0-3,-1 0 3,0 0-44,0 0 1,1 0 0,-1 0 9,1 0 14,-1-1 14,0 0-22,0 1 30,0-1-11,-1 0 124,0 1-53,1 0 60,-1 0-16,1 0-86,-1 0 63,2 0-65,-2 0-28,2 0 21,-1-1-97,0 1 45,1-1-63,-1 0 64,0 1-43,1-1 22,-1 0-3,0 0-12,0 1 65,-1-1-44,1 1 15,0 0 48,-1 0-44,1 0 67,0 0-72,0 0 58,1 0-31,-1 0 36,1 0-33,0 0-9,0 0 15,0 0-9,1 0 9,-2 0-8,1 0 2,-1 0 41,0 0 6,0 0 38,0 0-35,0 0-6,-1 0 5,1 0-14,0 0 16,-1 0-22,1 0-9,-1 0 13,1 0-19,0 0 14,0 0-15,1 0 14,0 0-24,0 0 15,1 0-18,0 0 14,0 0-24,1 0 13,0 1-16,-1 1 27,1-1-14,-1 1 10,1 0-28,-1 0 23,1-1-13,-2 1 16,1-1 45,-1-1 13,2 2 1,-2-1-11,1 1 5,1 0 9,-1 0 12,0 0-14,1 1-69,0-1 21,-1 0-12,1 1 26,0-1-59,-1 0 39,1 1-49,-1 0 16,1 0 35,-1-1-39,0 1-14,0-1 41,0 0-62,0 1 64,0 0 48,0 2-33,1-1 43,-1 1-60,1-1-4,0 0 6,-1 1 1,0-2 2,0 1-36,0-1-12,-1 1-30,1-2 29,0 1 15,0-1 25,-1 1-1,0 0 1,0 0-10,1 0 5,0 0 39,0 1-30,0-1 35,0 2-48,1 1 34,-1-1-22,2 1 30,-1 0-51,1 0 20,-1 0-14,0 0-23,0 0 33,1-2-34,-2 1 35,1-1 23,-1-1-20,0 0 17,-1 0-25,0-1 21,0 0-19,0 0 19,0-1-20,-1 1 59,1 1-36,-1-1 41,2 2-41,-1-1-15,1 2 17,0 0 22,0 1-15,1-1 24,0 2-31,1 0 38,0 0-26,1 0 27,-1 0-37,0 0-59,-1-2 44,-1 2-45,0-2 58,2 0-19,-1 0 16,0 0-15,-1 0 21,-1 1-3,1-1-2,-1 2 11,2-2-13,-1 2 9,1-1-18,-1-1 27,0 2-23,0-2 24,0 1-18,0 0-7,1-1 9,-1 1-4,0-1 3,0 1 78,0-1 19,0 0 3,-1-2-16,0 1 49,0-2-27,0 1 100,-1 0-95,1 0-9,-1-2-47,1 1-70,-1-1 7,0 0-56,-1-1-234,0 1 164,0 0-218,1 0 149,0 1 38,1 0-53,-1 1 56,0 0-246,1 0 73,-1-1-854,0 1 341,1-1-342,1 0 510,-1-1-196,3 0 565,-1 0-279,4-1 576,1 1 0,4 1 0</inkml:trace>
  <inkml:trace contextRef="#ctx0" brushRef="#br3" timeOffset="15">5517 548 8255,'0'11'439,"0"-7"-362,0 0-37,0 0-14,0 0-16,0-1-3,-1 2-9,-1 1 1,-2 2 0</inkml:trace>
  <inkml:trace contextRef="#ctx1" brushRef="#br1" timeOffset="3">6343 2494,'-31'-22,"5"10,-2 5,3 9,-1 0,-4 0,-1 0,-2-1,-3 0,-1-1,-1 0,0 0,0 0,2-1,1 0,3-1,4 0,3 0,3 0,5 0,2 0,25 0,-1-1,37-1,-17 1,13-1,-13 2,-1-2,1 0,-1 0,1-1,-2-1,0 1,-2-1,-1 0,-3 0,-4 1,-2 1,-24-3,-1 3,-38-4,12 5,-17 1,12 2,-5 3,4-1,-5 1,5 1,-2-1,4 0,0 0,2 0,3-2,3 1,2-1,2 0,3 0,2-1,3 0,4 0,2 0,24 0,-4 0,38 0,-18-1,15 0,-14 1,0-1,-4 1,-1 0,-5 0,-2 0,-24 2,-1-1,-38 4,15-4,-16 2,13-3,-1 1,0-2,0 1,0-2,0-1,0-1,0-1,0 0,2 0,-1-1,4 2,1-2,5 2,3 0,6 1,2 0,23 0,-1 0,35-1,-10 0,15 0,-8 0,2 1,0-2,1 1,-2-1,0 0,-1 0,-1-1,-2 1,-1 0,-5 0,-1 0,-6 1,-6 1,-24 1,-2 1,-39-1,12 4,-16 0,8 1,-1 0,-3 0,3-1,-2 0,7-1,2 1,9 0,3 0,7 0,2 0,23-4,1-1,34-5,-12-1,12-1,-8 0,-1 1,2-1,-1 0,1 0,-3 0,2 0,-7 2,0 0,-8 2,-2 0,-28 2,2 0,-41 1,16 3,-18 1,12 2,-2 0,2-1,-1 0,6-1,1 0,5-1,3 0,4 0,5 0,3 0,21-4,2 1,31-6,-10 3,12-3,-6 3,1-1,1 0,-2 0,0 1,-4 1,-1 1,-5 1,-2 1,-5 0,-4 1,-27-1,-2 1,-44 1,14 1,-16 3,13 1,2 1,6 1,3 2,8 0,5 1,5 1,6 0,5 1,3 1,6-1,3 3,5-4,4 0,3-3,1 0,3-2,2-1,1-1,2 0,0 0,1-2,0 1,-3-1,-1 1,-4 0,-2 0,-18 8,-2-3,-25 13,4-11,-10 5,4-8,1 1,1-2,1 1,4-1,3 0,5 0,3 1,18 1,-3-4,26 3,-16-9,7 1,-11-9,-8 0,0-5,-15 4,4 2,-6 3,4 4,-2 1,1 0,-1 0,1 2,1 0,-3 2,3-1,0 2,0 1,23-1,-7-1,37-1,-24-1,12-2,-34 7,3-3,-29 13,19-10,-11 4,10-6,1 1,-4 1,6 0,-1 2,15 2,0-1,20 2,-8-8,8-3,-6-6,1-2,0 0,0-2,0 1,0-2,1 0,1-2,0 0,1-1,2-2,0-1,1-1,-1-1,-1-2,-1-1,-3 0,-3 0,-4 1,-4 1,-3 2,-3-1,-2 2,-4 1,-4 2,-3 1,-3 2,-4 0,-3 2,-3 1,-2 1,-1 1,1 1,1 0,4 2,4 0,4 1,23 0,-2 0,34-1,-19-2,13-2,-13 0,-1-2,0 0,0-1,-1 0,0-1,-3 0,0-1,-4 1,-1-1,-4 1,-2-1,-8-1,-3 0,-10 1,-1 2,-6 3,0 1,-1 2,-2-1,-1 2,0-1,1 1,1 1,3 1,3 0,3 0,23-1,-4 0,34-4,-21 1,13-3,-14 2,1-2,3 1,-1 0,0-1,0 0,-2 1,-2 0,-2-1,-1 0,-15-3,2 2,-22-2,10 6,-10 1,7 5,-1 1,1-1,-2 2,2 0,0-1,2 1,0-2,23-4,-4 0,35-7,-18 2,11-3,-12 3,-1-1,2 0,-2 0,0 0,-2 0,0-1,-3 1,-2-1,-2 0,-2-1,-4 0,-3-2,-6 0,-5 1,-8 4,-3 2,-3 3,-4 1,1 1,-3 0,4 1,2 0,6 0,4 2,23-2,-3 3,36-8,-20 2,14-4,-15 0,2 1,2-2,0 0,2-1,-2 1,0-2,-3 1,-1-2,-2 0,-3-1,-3-1,-4 2,-2-2,-4 0,-7 0,-4 1,-10 2,0 3,-5 4,1 2,-2 0,-2 1,-3 0,-1 0,-1 0,1 0,5 0,1 0,7 0,2 0,22-3,-2 1,32-5,-15 2,12-4,-12 3,-1-2,0 0,1-2,0 0,2-2,1 0,1-1,2-1,0-1,1 0,-1-2,-1 0,-1 0,-2-1,-4 1,-2 1,-5 2,-4 2,-15 0,-3 4,-21-1,5 5,-9 2,6 3,0 2,0 2,2 1,0 1,2 0,1-1,4 0,1-1,4-1,22 2,-4-1,36 2,-19-5,14-1,-14-3,1 0,1-3,0 1,1-3,2 1,-2-1,2 0,-4-1,1 1,-6 1,-1 1,-26 1,4 2,-35 3,18 2,-14 3,13 0,-4 2,-2-2,-4 1,0 0,-3 0,2-1,4 0,4 0,7 0,3 1,9 2,8 1,7 3,15-4,1-2,9-3,-3-3,5 0,-1-1,1 0,-1 0,-1 0,-3 0,0-1,-3 0,1-2,-3-1,0-1,-2 1,-2-2,-1 1,-3 0,-2 0,-2 1,0 1,-22 4,4 0,-37 9,15-1,-17 3,10 0,-2-1,-4 1,1-2,1 0,3-1,4-2,4 1,5-2,4 0,4 0,16 4,3-3,22 8,-2-10,9 1,-2-5,-1-1,3 0,-1-1,-1-2,-1 0,-3-3,0 0,-5-1,-2 0,-4 0,-4 1,-1-2,-24 8,3-2,-40 15,19-2,-19 6,12 1,-2-1,-2 0,1 0,3-2,3 0,6-2,4 0,5-1,4 0,4-2,5 2,11-2,4 1,19-5,-1-1,13-4,0-2,4-1,2-3,1 0,1-2,-2-1,-2 0,0 0,-4 0,0 0,-5 0,-2 1,-8 1,-3 0,-7 1,-25 1,-2 3,-39 2,12 4,-17 2,10 2,-5 2,-2 0,-3 0,1 1,-1 0,6 1,-1 1,9-1,1 2,8-1,5 0,5 0,6-2,4 0,4-1,5 1,7-1,4 1,11-1,3-4,8-2,4-3,3-1,7-1,-1 0,2-1,0 0,-1-2,2 0,-4 0,0 0,-3 1,-4 0,-2 0,-6 1,-5 0,-6 1,-20 8,-2-2,-32 16,6-8,-15 7,5-6,-4 1,0-1,-4 0,4-1,-1 1,8-1,2 1,6 0,6-2,4 1,6-3,2 1,6-1,4 0,10 0,7 0,13-5,1-1,8-4,0-1,4-1,2 0,3-2,-2-1,4 0,-5-1,-1 1,-8 2,-3 0,-8 1,-4 1,-28 7,0-2,-41 12,14-6,-17 5,11-5,-4-1,2 0,-1-1,5 0,3-2,4 0,5-1,5 1,7 1,3-1,5 4,10 0,3 3,14-2,2-3,9-2,1-2,3-2,4 0,2 0,2 0,1 0,-1-1,0 1,-2-1,-4 0,-1 0,-7 0,-1 0,-7 0,-3 1,-24 6,-1-2,-38 12,14-8,-18 5,13-7,-3 1,5-1,2 0,7-1,4 1,4 0,6 0,4 1,10 1,3 0,15 1,0-5,10-1,0-5,5 0,2-1,1 0,1-1,0-2,0-2,1-2,-1-1,1 0,-3 0,-2 1,-6 1,-3 1,-7 1,-2 2,-23 8,4-2,-31 15,20-10,-9 5,15-5,18-3,-4 2,30-8,-15-2,13-5,-11-1,2-2,1 0,-1-1,0 0,-3-1,-1 1,-5 0,-4 0,-4-1,-10 1,-5-1,-15 1,0 3,-10 2,3 3,-6 0,2 1,-3 0,3 0,0 1,4 1,0 0,4 0,1 0,4 0,3 1,4 0,23 4,0-2,37 7,-19-8,14 1,-15-5,-2-2,0-2,-1-1,0-1,-1-1,-1 0,-1-2,-1 0,-2-2,0 0,-4-1,-1 0,-4 1,-2-1,-4 0,-5 1,-3-1,-8 5,-4 1,-5 3,-4 2,-1 1,-1 0,2 1,1 1,2 0,1 0,5 1,0 1,4 0,1 2,24 0,-6 0,38-2,-22-4,14-4,-16-1,1-2,-3 0,0-1,-3-1,0 0,-3-2,-1 0,-2-1,-2 0,-1-1,-3 0,0-1,-2 0,-2 0,-2 0,-3 0,0 1,-4 0,0 2,-1 0,-1 2,-1 1,-2 2,0 2,-1 2,-1 2,0 0,1 3,0 1,3 2,1 3,2 1,3 3,2 1,3 2,5 0,3-2,5-2,2-4,3-3,-2-1,3-3,-2-2,2-1,-1-2,1-2,0-1,0-1,1-1,-1 0,0-2,-2 1,-1-2,-2 1,-1-2,-4 1,0-1,-4 0,0 1,-3 0,-1 2,-6 0,1 1,-8 0,5 4,-4 1,3 2,18 1,-5 0,33-1,-23-3,11-2,-16-2,-2 0,0-2,-2 1,-1-2,-1 2,-1-2,-5 1,-1 1,-9-1,-1 5,-4 1,-3 4,-1 1,-2 1,0 2,1 1,3 2,2 2,4 2,3 2,4 0,3 3,3 1,4 1,4 3,7 1,3 3,6 2,1 2</inkml:trace>
  <inkml:trace contextRef="#ctx1" brushRef="#br1" timeOffset="4">6482 1163,'-19'-18,"8"8,-4 4,7 7,-10 2,4-1,-1 0,1 1,3-2,-5 2,2-1,1-1,0 1,11 8,-3-2,19 13,-7-12,7 4,-3-6,-2-1,3 4,-6-1,-4 2,-6 1,-8-2,1-2,-2-1,3-1,1 3,4 2,3 3,6-2,3 0,2-1,-7 1,-2-1,-9 2,1-4,-3-1,2 1,11 1,-2 2,16-1,-8-3,-3 4,-5-4,-15 10,8-9,-4 4,5-3,2 0,1 6,3-3,3-1,3-2,5-2,1-2,1 0,0-2,-1 0,2-5,-3 0,3-8,-2 2,0-2,2 2,0 1,3 0,0 0,-1 2,0 0,-1 0,-2 1,-22 0,4 1,-34 0,18 1,-9 1,13 1,4 0,0 0,17-10,-4 3,28-17,-17 14,10-7,-24 7,0 1,-18-5,8 7,-7-1,7 4,0-1,1 1,0-2,19 3,-6 0,31 5,-24 1,10 4,-15 3,-1-1,0 6,-6-4,0-1,-11 0,6-3,-3 0,5 4,3-2,2 6,4-3,3-2,6 0,-3-5,6 1,-3-2,0 0,4 2,-4-1,6 2,-5-2,1 1,-1-1,-18 2,4 0,-29 2,16-4,-12 0,12-3,1 1,0 0,3 1,0 3,5 3,5 1,5 1,8-3,-2-3,3-1,-1-1,-1-1,5 2,-6-2,6 2,-6-1,-16 5,3 0,-31 6,16-6,-13 1,14-5,1 0,3 0,0 1,4 1,4 4,6-1,9 3,1-6,4-1,0-3,0 0,2-1,-1 0,0 0,-2 0,0-1,-2 2,-11 7,0-3,-19 12,9-12,-6 4,5-4,14 1,-6 3,22 1,-11-5,10-1,-6-4,0 0,5 1,-5-3,2 2,-23-3,3 2,-34-1,17 2,-12-1,15 0,1 1,3 0,2 0,19 3,-3-1,30 4,-20-6,10 3,-14 1,-14 0,5 6,-23-4,13 0,-8-4,6 2,4-1,-2 7,12-3,-1 4,15-4,-5-3,4-1,1-4,-4 1,5-1,-5 0,2 1,-1 1,-3 0,-6 8,-4-5,-15 10,4-10,-5 3,4-4,3 0,-1 4,8 2,1 0,9 1,-1-4,3 2,-3-2,-7 2,0 1,-11 0,6-1,1 0,5 1,9 0,-2-2,3-2,0 1,-16 0,5 1,-22 0,15-2,-7 0,8 2,2 0,-6 3,3-4,-3 2,13-1,-2 0,18 1,-12-3,4 2,-11 1,-4 3,-3 3</inkml:trace>
  <inkml:trace contextRef="#ctx1" brushRef="#br1" timeOffset="5">109 1414,'-27'-4,"10"3,16 10,8-2,16 12,-11-11,4 4,-4-6,-4 0,-8 5,0-4,-19 6,24-2,-10-2,26 6,-10-8,4 1,-23-3,4-1,-29 3,21-4,-10 2,23 6,0-4,16 13,-5-12,8 4,-5-7,1-1,-1 1,0-1,0 0,-2 0,-1 0,-14 6,2-3,-22 10,14-11,-7 4,20-2,-1-1,16 8,-6-8,7 2,-5-4,0-1,3 0,-2 0,1 0,-3-1,0 1,-24 2,3-1,-34 4,16-4,-12 2,13-3,3 1,2 0,2 0,3 0,1 1,4 2,6 4,5-1,13 2,-1-6,7 0,-2-3,1 0,0 0,-1 0,0 0,-3 0,-2-1,-25 2,4-1,-37 3,21-4,-13 2,17-3,1 1,1-1,2 2,2 0,2 4,12 2,3 4,16-3,-2-3,6-1,-2-4,1 1,-1-1,0 1,-4-1,-2 0,-3 0,-23 1,4 0,-34 2,19-2,-12 1,15-2,2 1,1 1,0 0,2 0,1 2,10 4,1 0,15 3,-3-6,4 1,-3-5,0 0,0-1,0 1,0 0,-2 1,-15 5,1-2,-27 6,14-7,-9 0,11-4,2 1,1 3,8 3,4 3,12 2,1-5,4-1,0-4,-1 0,1-1,-1 0,0 0,-2 0,-1 0,-1 1,-2 1,-15 5,0-1,-24 3,7-6,-9 0,9-4,3-1,1 1,4 0,1 1,3 3,2 4,9 3,2-2,9 0,0-4,2-1,0-2,-2 0,2-1,-1-1,-2 0,-19 2,2-2,-32 4,20-3,-13 2,17-1,-1 0,3 1,1 3,3 0,7 4,2-2,12 0,0-4,4-2,-1-4,1 1,-1-2,0 1,-1-1,-1 1,-2-1,-16 10,2-4,-26 16,13-13,-11 5,10-10,0 0,1-1,1 0,0 1,17 5,-4-2,28 8,-12-8,11 2,-9-5,0-1,0 1,-2-1,1 0,-4-1,-21 3,2-1,-34 3,18-3,-11 1,14-3,2 1,0 0,2-1,2 1,20 5,-3-1,33 6,-18-8,13 2,-16-7,-1 1,-4-1,0 1</inkml:trace>
  <inkml:trace contextRef="#ctx1" brushRef="#br1" timeOffset="6">329 1785,'25'-13,"-9"5,-1 5,-7 6,5 5,-1 2,0-1,-1 0,0-2,0-1,3 0,-2 0,-2-1,3 1,-3 0,3 1,-1-1,-1 0,2 1,-1-2,0 1,2-1,-3 0,2 1,-1-1,0 1,0 1,-2 0,1 1,0 0,-1-2,2 1,-2-1,4 0,-3-1,4 1,-4-2,5 2,-5-2,3 0,-1 0,-2-2,3 1,-2-2,1 1,0 0,0 1,0-1,1 0,-2-2,1 1,0-1,-1 1,4 1,-5-1,5 0,-4 0,1 0,0-2,0 0,0-2,0-1,-1-1,1 1,0-1,-1 0,1-1,-2 1,1-2,-2 0,1-1,-1 1,1 0,1 1,-1 0,1 0,0-1,-1 0,0 0,-1-1,2 1,-2 0,2 0,-1 1,0 0,1 0,-1-1,2 0,-2-1,-1 0,1 0,-2 0,3 1,-1-1,-1 1,0-2,-2 0,2-1,-2 1,2 0,1 1,0 1,0 1,1 2,0 0,1 1,0-1,-1 0,0-2,-1 0,0-2,0 1,0-2,-1 2,1-1,-1 2,3-2,-1 4,0-1,0 1,0-1,1 1,-1-2,-1 2,3 0,-2 1,1 1,1 0,-2 2,4-1,-3 0,1 0,0 1,-2 0,1 0,1 0,-2 0,2 0,-1 0,-1 1,2 0,-3 3,2 0,-1 3,-2-1,1 3,-1-1,-1 1,0 1,0 0,0-1,1 1,-2-3,3 3,-2-1,-1-1,2 3,-3-2,1 3,-2-1,0 1,1-1,-1 0,3 1,-2-3,1 2,-2 1,-1-1,-1 3,0-3,0 2,0 0,-1-1,1 2,-1-2,0 1,0 0,0-1,1 2,0-2,1 1,0-1,0 0,0 1,-1-1,0 1,-1 1,0-1,0-1,1 1,0-1,0 1,-1-1,-1 1,0 0,0 0,0 0,1 0,-1 0,0 2,-1-3,0 1,1 1,0-2,0 2,0-2,1 1,-1 0,2 0,-1 1,1-2,-1 1,1-1,-1 1,-1-1,0 1,-1 1,0-2,0 1,1 0,0 0,1 1,-1-2,1 2,-1-2,1 0,-1 2,0-2,-1 1,2-1,0 1,2-1,-1 1,1-2,-1 2,1-1,1 0,1-2,1 1,-1-1,2-1,0-1,1-14,-3 3,-2-22,-3 15,-2-7,0 4,0 5,0-10,-1 7,0-2,-3-1,0 4,-3-6,-1 6,1-2,-2-1,3 4,-3-5,3 3,-1 0,1-2,0 2,1-1,0-2,1 2,0-2,1 1,0 0,0-1,0 1,0-1,0 0,0 2,1-3,-1 3,0-1,0-1,0 3,0-2,0 1,0-1,0 0,0 1,-1-2,1 2,-2-2,0 3,-1-3,0 4,0-3,-1 2,2 1,7 17,-2-4,15 31,-9-19,6 12,-7-14,0 0,0 2,0 1,1 1,-1 1,1 1,-1 1,1 2,-1 2,0 2,-1 1,-1 2,-3 2,-2 1,-2 1</inkml:trace>
  <inkml:trace contextRef="#ctx1" brushRef="#br1" timeOffset="7">476 2497,'42'-2,"-8"2,-7 1,-8 1,-3-1,-1 0,-23-3,2 0,-34-5,16 3,-10-2,12 3,3 1,1-1,2 1,3 0,-1 0,23-4,-5 1,37-6,-20 5,15-1,-13 3,1 0,-1 0,1 0,0 0,-3 1,0-1,-5 2,-2-1,-24-3,3 2,-36-7,19 6,-14-2,14 4,0 0,-1-1,3 0,1 1,3-1,2 1,3-1,21-2,-3 1,37-4,-19 5,14-2,-12 4,-1-1,1 1,-2 0,-2-1,-4 1,-3 0,-20-8,2 4,-32-12,16 10,-14-3,12 6,-1 1,1-2,1 1,3 0,2 1,3-1,14-5,-3 3,20-9,-24 6,11-1,-25 2,11 4,15-1,1 2,36 0,-22 2,14 2,-14 1,0 1,0 1,-1-1,-1 1,-3 0,-1 0,-2 1,-24 0,3 1,-39-1,17-3,-16-3,16-1,-3-1,6-1,-1 1,6 1,4 1,4 0,22 10,-3-4,36 15,-18-11,17 4,-13-7,2-1,2 0,0-1,4 1,-2 0,3 1,-2-1,1 1,-4 0,2 2,-6-2,-1 2,-4-2,-5 1,-4 0,-25-2,0 1,-39-2,15-2,-17 0,12-2,-1 0,4 0,1-1,7 1,4 0,6 0,4 1,12 10,6-2,19 16,0-12,11 6,-2-10,4 1,1-2,2-1,0 0,1-1,0-1,-1-1,-1 1,-1-2,-3 0,-1-1,-3 1,-2-2,-3 0,-4 1,-3-1,-22 2,-3-1,-35 3,6-3,-15 0,3-1,0 0,-3-2,4 0,3-2,6 0,8 1,6 1,6 0,5 1,23 0,2 1,38 0,-12 0,19 0,-11 0,5 0,-1 0,5 0,0 0,1-1,-2 0,1-2,-6 1,1-2,-7 1,-2 0,-5 0,-5 1,-5-1,-5 0,-5 1,-24-5,-1 2,-41-7,11 5,-19-4,9 4,-3-2,3 0,3 1,8 0,7 2,7 1,5 2,6 1,26 0,0 2,40 0,-17 0,16 1,-14-1,1-1,0 0,1-1,0-1,0-2,0-1,0 0,-3 0,-2 0,-6 0,-2 0,-7 1,-2-1,-20-6,-1 3,-29-10,6 9,-11-2,4 5,1 1,0-1,6 1,2 1,6 2,3-1,25 4,-1-1,37 3,-16-1,13 0,-14-1,2-1,0-2,2-1,-1-1,2-2,-2 0,0-2,-2 1,-1-2,-3 0,-4 0,-4 0,-3 1,-4-1,-13 0,-1 0,-22 1,6 4,-12 2,3 3,-5 0,-1 0,-2 0,1 0,3-1,5 0,4 1,6-1,3 0,24 6,0-2,33 8,-10-7,11 3,-10-4,0-1,-1-1,3 0,0 0,1-1,2 0,1 0,0 0,0 0,-1 0,-3-1,-6 0,-5 0,-6 0,-24-5,1 2,-38-7,16 7,-18-3,12 4,-5 0,0-1,-3-1,5 0,0 1,8 0,1 2,8 0,1 1,29 7,-3-3,42 9,-21-8,19 3,-18-6,3 1,-3-1,4 0,-1-1,4 1,-1 1,2-1,0 1,-2-1,-2 0,-7-1,-1 0,-7 0,-3 0,-29-2,-1 1,-45-3,17 3,-20-1,18 2,-4 1,6 1,1 1,5 3,5 0,2 2,5 0,3 1,5-1,4 0,3 3,4 0,3 3,6-1,5-2,5-1,6-1,4-1,4 0,4-1,2 0,6 0,1-1,5-1,0 0,2 0,-4 0,1 0,-3-1,-4 2,-3-2,-7 0,-5 1,-5-2,-20 8,-1-4,-31 12,8-10,-17 5,7-6,-6 1,-1-1,-5 0,2-1,-2 1,3-2,5 1,4 0,7 0,4 2,5-2,5 1,3 1,15 2,2 1,22 4,-2-7,10 1,-2-5,2 0,2 0,1 0,1-1,0 0,-2-1,-3 1,-4-1,-6 0,-6-1,-27 3,2-2,-43 5,21-4,-18 2,15-4,0 1,1-1,4 1,1 0,5 0,2 2,6-1,1 3,18 0,1 2,26 0,-4-3,9-2,-5-4,1 0,-2-1,4 0,-3-3,2 0,-1-1,-1 0,2-1,-3 1,0-1,-1 0,-2 0,-1 0,-3 0,-2-1,-5 2,-4-2,-8-3,-3-1,-12-4,-2 4,-6 0,0 3,-1 0,-1 1,-1 0,0 1,-2 0,-1 1,0 0,-1 1,1 1,3 1,2 0,4 2,19 7,0-3,30 13,-14-13,11 5,-9-9,-2 0,1 0,0 0,-1 0,0 0,-1-1,0 0,0-1,-4 1,1-1,-4-3,-14-3,-1-5,-24-3,8 3,-10 0,8 3,-1 0,1-1,3 2,0-2,3 2,0-1,1 0,1 0,1 0,2 0,2 0,0-2,3 1,0-4,3 3,1-2,3 0,1 3,3-1,1 2,0-2,1 0,-2 1,-1-3,-1 2,-2-1,-2-1,-2 3,-4-1,-4 5,-2 1,-3 4,2 2,-1 0,0 1,-4 1,1 3,-2 2,1 3,1 1,3 2,1 1,4 1,2 3,2-1,3 2,1-1,1 1,2-2,3 2,1-2,3 0,0-1,2-1,0-1,2 0,0-1,1 0,0-2,-1-1,-1 0,0 0,-3-1,-2 2,-9 1,-3 0,-15 1,0-2,-10 0,2-2,-6 1,1 0,-2 0,2 0,0 0,3-1,1-1,2-1,1-2,3-1,2-1,2-1,1-2,3 1,0-1,2 0,19 7,-4-2,31 11,-13-9,11 3,-9-7,-2-2,1 1,-3-1,1 0,-3-1,0 0,-2 0,-1 0,0 0</inkml:trace>
  <inkml:trace contextRef="#ctx1" brushRef="#br1" timeOffset="8">2410 2800,'29'2,"-10"0,-23-1,-3-2,-28 0,23 1,-9-1,9 0,3 1,-12-1,10 1,-5-1,5-1,-2 1,-2-1,1 0,0 1,0 1,2 0,-3 0,2 0,-1 0,0 0,1 0,1 0,-3 1,4-1,-5 0,5 0,-5 0,4 0,-2 0,0 0,2 0,-2 0,2-1,-2 0,0 0,1 0,-2 0,4 1,-3 0,1 0,0 0,-1 0,2 0,-3-1,2 0,0 0,-1 0,2 0,-3 0,3 1,-1 0,-1 0,1 0,-2 0,2 0,-2 0,1 0,1 0,1 0,-2 0,2-1,-3-1,2 1,0 0,0-1,-1 1,1 1,-1-1,-2 0,4 0,-5 0,5 0,-4 0,3-1,-2 1,3-1,-4 1,4-1,-5 1,3-1,0 2,-2-1,4 1,-2 0,1 0,-1 0,-2 0,3 0,-1 0,1-1,1 1,-1 0,0-1,0 1,0-1,0 1,0-1,-1 1,1-1,-1 1,1 0,-1 0,0-1,1 1,-1 0,1 0,-2 0,2 0,0 0,-2 0,4 0,-6 0,6 0,-5 0,2 0,-1 0,-2 0,3 0,-1 0,0 0,3 0,-3 0,1 0,2 0,-4 0,5 0,-4 0,2 0,-1 0,0 0,-1 0,3 0,-3 0,3 0,-2 0,0 0,1 0,-2 0,3 0,-2 0,0 0,-1 0,-1 0,4 0,-3 0,3 0,-3 0,2 0,1 0,-4 0,5 0,-4 0,2 0,1 0,-2 0,1 0,0 0,-1 0,1-1,21 5,11 1,22 5</inkml:trace>
  <inkml:trace contextRef="#ctx0" brushRef="#br3" timeOffset="22">96 3015 10879,'4'-7'291,"-3"4"-212,1 0 6,-2 1 183,2 0-105,-1 1 99,-1-1-163,1 1-53,0-1 22,-1 0-84,0 0 46,0 0-84,0 1 77,0-1-38,1 1 23,0 0 0,1 1-4,-1-1 10,1 1-14,0 0 10,1 0-7,-1 0-7,0 0 14,1 0-16,0 0 17,1 0 55,-1 0-41,1 0 43,1 0-56,-1 0 44,0 0-31,1 1 36,-1-1-39,0 1 22,0-1-10,1 1 12,0-1 6,1 0-11,1 0 14,1 0-15,1 0-69,2 0 44,-1 0-45,3 0-1,-2 0 42,2 0-52,-1 0 60,1 0-48,-1 0 33,3 0-37,-3 0 42,4 0-60,-1 0 42,2 1-49,1 0 24,1 1 15,2-1-18,0 0 17,1-1 9,1 0-12,0 0 13,0 0 15,0 0-12,-1 0 12,0 0-18,-2 0 67,0 0-47,-1 0 53,-2 0-66,1 0 20,-1 1-13,1 0 20,-1 0-52,-1 1 31,0 1-30,-1-1 23,1 0 7,-2 1-10,3-2 12,-1 1-39,1-1 28,-1 0-36,1 0 40,1-1-15,1 0 6,1 0-6,0 0 62,0 0-38,1 0 44,0 0-56,0 0 30,0 0-20,1 0 27,-1-2-28,1 1 7,-2-1-4,0 1 9,-1-2-26,0 1 22,-1 0-21,1-1 22,-2 1-18,1 0 11,0-1-13,1 1-7,-2 0 14,3 0-20,-2 0 22,1 0-7,-1 1 5,0-1-3,1 1 3,0-1 5,-1 1-3,1 0 3,-2-1 1,2 2-5,-1-1 5,0 1-5,0 0 2,1 0-1,0 0 1,-1 0 0,1 0 2,-1 0 0,1 0 1,-1 0-1,1 0-2,-1 0 1,0 0 7,1 0-5,1 1 6,1-1-8,0 1 47,1-1-33,-1 1 35,2-1-44,-1 0 0,1 1 2,0 0 2,1-1 1,1 2-21,-1-2 14,3 0-13,-2 0-44,1 0 45,0 0-49,0 0 45,1 0 10,-1 0-16,1 0 15,-1 0 41,2 0 14,-2 0-1,2 0-9,-2 0 32,0 0-51,-3 0 64,3 0-75,-2 0-7,2 0 6,-1 0 1,3 0-24,-1 0 36,2 0-35,-1 0 40,0 0-76,0 0-21,0 0-4,1-1-4,1 0 77,-2-1-25,1-1 17,-1 1 49,1-1-35,1 1 40,0-2-55,1 2 40,0-1-26,1 1 40,1-1-116,0 1 59,0 0-58,-3 0 58,2 0 10,-5 1-9,4 0 6,-5 0-1,3 1-10,-3 0 3,0 0-11,0 0 50,1 0-1,0 0 13,1 0 15,-1 0-53,2-1 26,0 1-6,-2-1-6,2 1 11,-1-1-9,0 1-26,0 0 21,-1 0-20,0 0 19,-1 0 18,2 0-14,-3-1 13,5 1-22,-5-1 11,6 1-10,-5-1 9,3 1-23,-4-1 12,2 1-10,-3 0 16,1 0-20,-3-1 13,2 1-14,-3-1-17,2 0 25,-1 0-26,-1 0 30,1-1 9,-1 0-11,-1 1 8,1-1-13,-1 0 13,1 0-11,-1 1 11,2-1-8,-2 1 0,1 0 2,-1 0 1,-1 0-3,0 1 4,0-1-4,0 0-18,-1 1 15,0-1-16,-1 1 20,0 0-5,0 0 4,-1 0-8,1 0 7,-3 0-1,3 0 1,-3 0 1,3 0-3,-2-1 46,2 0-32,-1 0 39,1-1-48,-2 2 6,2-2-5,-1 2-1,2-1 1,-2 0 3,1 1 0,-1 0-15,0 0 10,0 0-13,0 0 18,2 0-12,-2 0 7,2 0-11,0 0 13,1 0-10,0 0 7,1 0-10,1 0 11,-1 0-4,3 0 4,-2 0 23,2 0-18,0 0 20,-1 0-24,0 0 55,1 0-39,-2 0 44,1 0-54,0 0-18,1-1 16,-1 0-15,2 0 22,-1-1-27,0 0 20,0 0-20,0-1 5,0 1 11,-1 0-18,-2 1 11,1-1 2,-2 1-5,0 0 4,-1 1 4,0 0-6,-1 0 5,1 0 0,-1 0-25,1 0 19,0 0-20,-1-1 24,0 0-1,0 0-2,0-1 1,-1 0 44,0 0-30,-1 1 32,1-1-23,-1 1-12,0 1 15,-1-1-16,1 1-6,-1 0 7,0 0-6,2 0 12,-3 0-12,2-1 10,-3 0-10,1 0-2,0 0 6,-1 0-8,-1-1 10,1 1 25,-2-1-19,1 0 15,-1 0 13,-2 0-27,0 0 33,-3 1-36,3 0-14,-3 1 11,1-1-13,-1 1 23,1 0-28,0 0 21,-1 0-22,1 0 24,-2 0-14,1 0 9,0 0-15,0 0 30,-2 0-19,1 0 18,-1 0-22,0 0 6,1 0-4,-2 0 5,1 0-4,0 0 3,0 0 0,0 0 2,1 0-30,0 0 22,0 0-24,0 0 30,0 0 7,1-1-5,-2 0 1,2 1 32,-1 0-33,1 0 33,0-1-34,-1 0-1,2 1 6,0 0-4,2 0-54,1 0 39,1 0-40,2 0 54,0 0-67,1 0 46,-2 0-53,1 0 112,-2 0-40,1 0 38,-2 0-58,-2 0 57,1 0 7,-3 0 9,2 0 12,-2 0-56,2 0 15,0 0-3,0 0-57,-1 0 54,2 0-48,-1 0 63,1 0-65,-1 0-5,1 0-13,-2 0 2,0 1 6,-1 0-30,-1 0 9,-1 0 44,0-1 15,-1 0-707,0 0 381,-1 1-537,0 0 709,0 2 71,-2 5 83,0 2 0,-1 4 0</inkml:trace>
  <inkml:trace contextRef="#ctx1" brushRef="#br1" timeOffset="10">2760 3123,'24'-13,"-8"6,0 3,-7 5,4 0,2 0,-3 0,2 0,-2-1,1 1,1-1,-1 1,0-1,1 0,-2 0,2 0,0 0,-1-1,0 1,0 0,0-1,1 1,-1 0,0 0,0 0,1-1,-1 0,1 0,-2-1,1 1,0-1,0 0,0 0,0 1,0 0,0 0,1 1,-2 0,2 0,-1 0,0 0,0-1,-1-1,2 0,-1 0,-1 0,3 1,-3-1,3 0,-3-1,1 0,-1 0,1 0,-1 0,1 2,0 0,0 1,1 0,-1 0,1 0,0 0,-1 0,0-1,1-1,-2 1,3-1,-2 1,1 0,-2 1,2 0,-2 0,2 0,0 0,-1 0,1 0,-1 1,0-1,0 0,1 0,0 0,1 0,-2 0,0 0,0 1,-1-1,2 1,-1-1,0 1,1-1,-1 0,2 0,-3 0,2 0,0 0,-1 0,0 0,1 0,-2 0,1 0,0 0,-1 1,1 0,-1 1,2-1,-1 1,0-1,0 1,0 0,1-1,-1 0,1-1,-1 0,-1 0,2 0,-1 0,0 0,1 0,-2 0,2 0,-1-1,-1 0,1-2,-2-1,0-1</inkml:trace>
  <inkml:trace contextRef="#ctx1" brushRef="#br1" timeOffset="11">4281 3323,'-34'-7,"10"4,7 3,7 8,4 0,2 6,8-5,4 2,7-6,-11 5,4-3,-15 12,10-8,-3 3,10-4,-1-3,-5 5,-1-2,-14 5,4-6,-4 1,2 0,12-1,-7 3,21-1,-19 0,8 0,-14 2,5 0,-1-2,3 3,-1-3,-1 2,-4 0,3-3,-3 3,3-1,1 1,1 0,4-1,4-1,4-2,4-4,-2-2,4-2,-5-1,4 0,-2 1,-16 7,1-1,-28 11,15-10,-9 4,11-5,3 1,-1 1,3 1,12 0,-1 0,19-3,-13-2,8-1,-18 7,3-3,-16 14,6-12,-6 6,4-8,1 0,-1 1,2 1,10 2,-1-3,16 1,-19 2,7-4,-21 9,9-10,-5 6,5-3,2-2,-3 7,5-4,0 1,8 1,1-5,7 2,-12 2,3-4,-15 9,4-8,-2 2,1 0,3-3,-4 6,4-3,0-1,1 4,3-3,-1 4,-2-3,1 0,-3 0,3 0,-1 0,1 2,0-3,-4 2,-1-1,1-2,-2 3,5-4,-2 4,3-1,3 0,1 1,5-1,-1 0,1-1,-3 2,-4 0,1-1,-3 2,4-2,-4 1,1-1,-4-1,-3 1,2-3,-4 3,6-2,-2 0,4 4,0-3,3 3,0-1,3-1,0 1,2-1,1-1,0 1,-2-1,-2 2,-4 0,0 0,-1 0,-1 0,1-3,-5 2,-1-3,-1 0,-3-3,0 0,0-3,0 0,-1 0,2 0,-3 0,3 2,0-1,-1 2,0-2,2 1,-3 0,2-1,-5 1,-3 0,-4-1,-4 0,-3-1,-1 0,-1 0,2 0,1-1,2 0,0 1,1-1,2 0,0-1,3 0,1 0,6 0,1-1,26 1,-5-1,40 0,-21-2,17 0,-14-1,0-1,1 0,-2-1,2 1,-4-1,0 1,-2-1,-1 1,-2 0,-3 1,-4 0,-22 1,-1 0,-35 1,14 0,-13 1,11 0,2 0,2 0,2 0,3 0,2 0,2 0,3 0,1 0,0 0,0 0,-2 0,0 0,1 0,1 0,1 0,-1 0,1 0,0 0,21-9,-3 3,32-14,-17 10,7-4,-13 7,-23 1,6-1,-31 1,19 3,-12 1,14 2,-1 0,2 1,-2-1,1 2,0-1,0 0,1 0,-1 0,2-1,-2 0,1 0,0 0,0 0,22-5,-3 1,37-8,-18 4,14-2,-14 3,-2 0,-2 1,-2 1,-2 0,-2 1,-2 1,1-1,-26 1,5-1,-42 0,18 3,-18-1,13 2,-1 0,1 0,0 0,6 0,3 0,8 1,4 1,23 4,1-2,33 7,-13-8,14 2,-12-5,2 0,-4 0,3-2,-5 0,2-2,-4-1,-1 0,0-1,-5 0,-2 0,-3 0,-5-3,-9-1,-5-4,-14 1,-4 2,-5 3,-1 2,-1 1,1 1,-2 0,2 1,1 0,1 1,1 0,1 0,2 1,1-1,2 0,3 1,-1 0,5-1,21-6,2 2,39-11,-13 8,19-4,-13 5,3 0,-1 0,1-1,-4 0,1-1,-7 1,-3-1,-8 1,-4 0,-5 1,-3-1,-12-2,-5 0,-14-2,-5 6,-10 1,-3 5,-7 0,1 0,0 1,1 0,6 0,3 1,7 0,5 1,5 1,4 3,17-1,0 4,26-5,-14-1,9-3,-11-2,1-2,-1 0,2-2,2 0,1 0,4 1,4 0,1 0,5 1,-4 1,3 1,-5 1,0 0,-1 0,-2 2,-4 1,-3 2,-4 2,-3 3,-3 0,-2 5,-2-2,-1 4,-1-2,0-1,1 2,-1-2,0 1,-6 1,0-4,-9 4,0-5,-6 0,1-2,-1-1,1-1,1 1,1-1,4-1,1 3,11 1,0 2,17 2,-3-7,7 0,-3-6,2 1,1-1,2-1,0 0,4-1,0-1,4-1,0 0,3 0,0 0,-3 1,-2 0,-7 1,-2 1,-6 1,-20 0,-3 0,-32 0,8 0,-11 0,4 0,3 0,-4 0,4 0,2 0,6 0,4 0,8 0,2 0,27-6,-2 2,40-10,-17 5,16-4,-9 2,-3 1,7-3,-8 2,1-2,-7 2,-5 0,-4 1,-6 0,-5 0,-4-1,-10-2,-3 1,-11 1,0 4,-2 1,-2 2,-1 1,0 1,-6 0,4 0,-2 1,0 1,1 0,-3 0,3 0,0 0,4 0,4 0,3 0,24 0,-2-3,35-2,-17-2,13-3,-14 0,2-1,-2 0,3 0,-6 1,1-1,-6 2,-1-1,-2 2,-3-1,-16 0,-1 1,-28 0,7 5,-13 0,6 3,-2 0,0 1,1 0,2 0,5 0,5 1,7-1,2 1,27-1,-4 0,40-3,-21-2,15-3,-15-1,-2-1,1-1,-1 0,-2 0,2-1,-6 1,2 0,-7 1,-1 0,-3-1,-3 0,-8-2,-2 1,-12 2,0 5,-7 2,-3 1,-2 1,-6 0,-2 0,-4 0,-2 0,1-1,2-1,5 0,7 0,5 0,7 1,22-1,1 0,32-3,-11 0,12-1,-10-2,0 1,0-3,-2 2,2-2,-3 1,4-1,-6 1,-1 1,-4-1,-5 2,-2 0,-29 3,6 1,-42 2,24 3,-14 0,19 2,4-1,2 0,26 2,-3-2,40 1,-20-4,17-1,-14-3,-2-1,2 0,-5 1,1-2,-4 1,-2 0,-3 0,-3 0,-2 0,-19-5,-1 3,-31-6,12 8,-15 0,11 4,-6 0,6 1,-7-1,9-1,-1 1,10 0,4 0,21-4,1 1,31-7,-13 5,14-4,-12 3,3-2,-1 1,1-2,-2 0,1 0,-4 0,-2 1,-6 0,-3 1,-13-4,-5 2,-17-7,-1 9,-8-3,0 6,-1 1,-4 0,0 0,-3 1,2 0,0 0,7 0,2 1,7 1,0 0,6 0,25-2,-2 1,45-6,-25 2,19-2,-19 0,4-1,-4 1,0-2,-2 1,-1-1,-3 1,-2-1,-4 2,-4 0,-19-2,-3 2,-28-5,8 8,-12-1,6 6,0 0,-3-1,4 1,-1 0,6 0,1-1,5 1,3 0,4-1,1 0,26-5,-2 1,41-8,-17 5,15-3,-14 4,-2 0,1-2,-2 1,1-1,-3 0,-1 0,-1 0,-3-1,-2 1,-4 0,-5 2,-20-2,-3 3,-34-4,8 7,-17-1,9 4,-4 0,-1 0,2 1,-3-1,6 0,-2 0,4 0,3 0,0 0,6 0,1-1,5 0,2-1,6 0,3-1,25-4,0 1,35-6,-12 5,15-2,-11 5,-1 1,-1 1,-5 0,-1 0,-6 1,-2 0,-5-1,-24 0,0 0,-40-1,18 2,-16-1,13 2,3 0,-3 0,4 0,-3 0,4 0,-4 0,2 1,-2-1,4 1,-1 0,4 1,0 0,3 1,5 0,3-1,19 6,1-3,28 7,-10-9,11 2,-9-5,4 0,-1 0,3 0,-3 0,2 0,-4 0,-2 0,-3 0,-4 0,-27 7,-3-1,-42 11,13-8,-16 4,16-7,-4 0,5 0,-3 0,7 0,1 0,7 0,2 0,6 0,-1 1,6-2,1 1,4 0,18 0,0 0,32-3,-11-2,18-3,-7-2,5-2,-1 1,2-1,1 1,-1 0,2 1,-7 2,0 1,-10 0,-6 1,-6 0,-25 7,-3-1,-39 13,11-7,-18 6,8-6,2 1,0-1,3 1,6-1,2 1,7-1,2 2,4-2,4 1,3 0,3-1,2 0,2-1,3 2,1-1,2 3,7-3,3 1,11-1,1-3,10 0,3-4,5 0,5-1,0-1,3 0,-1-2,-1 0,-2-1,-4 1,-8 0,-5 0,-8 0,-20 6,-3-2,-34 11,9-7,-15 3,5-3,3 0,-2 0,3 0,2 0,2 1,4 0,2 0,4 0,0 0,4 0,2 1,2-2,2 1,2-2,3 3,7 1,5 1,11 1,5-5,9 0,3-5,6-1,1-2,4 0,-2-1,1 0,-2 0,-1 0,-3 0,-5 1,-4 1,-7 1,-5 1,-12 7,-7-2,-18 9,-2-8,-10 4,0-6,-2 0,-2 0,-2 0,1-2,-2 1,4-1,2-1,7 1,3-1,7 1,3 0,7 3,8 1,5 4,13-4,1-1,7-3,3-2,1-1,3 0,2-1,-3 1,5-1,-2-1,1 1,-2-1,-3 0,-5 0,-5 1,-5 0,-22 4,-3 0,-32 7,6-5,-8 2,6-3,4-1,-1 0,2-1,3 1,5-1,5 1,4-2,23-11,-1 1,33-21,-12 12,14-10,-9 6,3-1,2-3,2-1,1-3,-2 1,0-3,-3 2,-2 1,-3 2,-6 0,-2 2,-6 0,-3 1,-5 2,-3 0,-4 2,-4 1,-4 2,-7 1,-4 2,-7 3,-5 1,-2 4,-8 1,-1 2,-8-1,4 2,-1 0,7 3,6-1,7 3,7-1,4 2,19 0,2-1,27 0,-8-6,13-3,-3-6,-1-1,6-4,-2 0,4-4,-2 1,-1-2,-5 2,-6 1,-5 2,-7 3,-6 2,-16-1,-5 2,-23 0,1 5,-13 1,2 4,-3 1,0 2,-1 0,6 2,0-1,8 0,4 0,5 0,6-1,3 0,24-6,0-2,34-9,-12 0,11-5,-10 2,-4-1,-3 0,-3 1,-5 0,-4 1,-4 1,-4 1,-8-1,-3 3,-13-1,-2 4,-10 1,-3 4,-2 0,-4 1,4 1,-1-1,5 1,4 0,5 0,3 1,5-1,3-7,4 2,2-15,4 7,-2-7,0 4,-3-1,-3 0,-3 0,-3 0,-3 1,-1 1,-1 3,-2 1,2 4,-2 1,5 3,-1 1,6 1,-1 5,6 2,-1 6,5 2,1-2,3 4,1-4,0 2,2-1,0 0,1 0,-2-1,1 2,0-2,0 3,3-2,1 0,4 2,-1-4,2 1,-2-2,1-2,0 2,-1-3,0 5,-3-2,0 4,-1 1,-1 0,1 3,3 1,2 2,4 2,2 0</inkml:trace>
  <inkml:trace contextRef="#ctx0" brushRef="#br3" timeOffset="25">6415 3117 9502,'0'-8'3656,"0"6"-3046,0 4 861,0 0-1366,0 7-20,0 0 11,0 5-5,-1 1-3,-1 1-12,-2 4 14,0 1-78,-1 2 73,-2 4-98,-1 1 35,-1 3 136,1 1-6,-1 1 119,0-1-98,0 1 33,1-2-31,0 0 19,3-5 42,1-2-48,3-4 9,0-4-24,3-1-162,2-4 31,4-3-91,2-3 80,2-1 38,2-3 28,2-2-19,1-3-187,0-2-3,2-3-110,-2-2 99,1-1-424,-2 1 102,-1-2-288,-2 4-422,-2 0 357,-4 3-389,-1 2 689,-2 1 251,-1-1 247,0 1 0,0-2 0</inkml:trace>
  <inkml:trace contextRef="#ctx1" brushRef="#br1" timeOffset="13">3097 4997,'-35'-2,"9"1,6 2,7 1,1-1,18-5,-6 2,32-9,-25 7,7-9,-12 5,-7-8,11 4,-6-1,-3 2,-2 4,-18-1,11 5,-6 1,24-4,-3 1,24-10,-17 8,9-4,-13 0,-1 3,-3-8,-6 5,-3 0,-8 3,3 4,-2-1,5-4,4 2,2-10,-2 7,2-2,-10 2,4 5,-4-3,1 3,18-6,-10 6,28-10,-35 9,15-3,-36 2,15 5,-5-1,24-6,1 4,22-14,-11 10,6-4,-8 5,-1 1,-1-2,-14-2,1 0,-21-2,7 6,-6 0,9 5,0-1,20-6,-5 3,31-9,-20 7,11-1,-28 0,2 4,-22-8,12 9,-5-2,22-2,-1 3,21-12,-16 10,9-4,-24 4,4 2,-20-5,13 6,-6-3,11-2,1 1,3-9,-1 5,3 0,1-2,4 5,-10-5,1 5,-16 1,6 3,-4 2,22-4,-2 2,26-10,-15 7,8-2,-11 3,-3-2,-9-2,-2 0,-17 0,8 5,-6 1,4 3,2-1,-3 1,20-6,-5 2,29-9,-19 8,10-3,-24 0,1 3,-18-7,7 10,-5-2,4 5,20-7,-7 3,29-12,-20 10,11-3,-18-1,1 4,-7-11,10 7,-4-1,12-2,-5 7,4-5,-16 2,3 2,-17-2,9 7,-7-1,3 4,3 0,-5 0,4 0,-1-1,0 0,18-7,-2 0,31-8,-13 8,12-3,-13 6,-2 0,-3 1,-3 1,-15-7,3 3,-26-9,12 11,-10-2,5 7,0 0,-2 0,1 0,-1 0,5 0,1 0,25-4,-3 2,37-8,-21 5,11-3,-17 2,-1 0,-4 1,0-1,-3-2,-1-2,-5-3,-6 1,-6 1,-4 3,-1 3,-1 1,0 2,0 0,0 1,2-1,21-4,-6 1,35-7,-21 5,13-3,-15 4,-2 0,-1-1,-3-2,-3-2,-5-1,-7-1,-3 5,-3 1,0 3,1 0,0 1,-1-1,-1 1,-2-2,3 1,-2 0,2-1,2 0,11-5,-1 2,18-7,-9 10,3-6,7 19,-1-1,15 14</inkml:trace>
  <inkml:trace contextRef="#ctx0" brushRef="#br3" timeOffset="27">6336 3414 9502,'0'-13'2407,"1"7"-1590,-1-1-223,2 0 270,0 1-372,1-1-82,0 2-114,1 0 65,1 0-473,2 1 77,1 1-287,2 0-192,4 1 219,3-2-149,4 0 273,5-1 171,3-2 0,2 0 0</inkml:trace>
  <inkml:trace contextRef="#ctx1" brushRef="#br1" timeOffset="15">3109 5298,'-26'-2,"12"1,18-2,5 2,23-3,-20 2,9-1,-9 1,-2 0,8 0,-5 1,2-1,0 2,0-1,3 1,-1 0,-1 0,-2 0,0 0,-1 0,2 0,-1-2,0 2,1-2,-3 1,2-1,-1 1,1-1,1 1,-2-1,0 1,1 0,-2-1,2 1,0 1,-2-1,4 1,-5-1,5 1,-3 0,1 0,1 0,-2 0,2-1,-3 0,3-1,-3 0,5 0,-5 0,5 0,-6 1,2-1,1 2,-3 0,4 0,-3 0,1 0,0 2,-1 2,1 2</inkml:trace>
  <inkml:trace contextRef="#ctx0" brushRef="#br0" timeOffset="29">6169 5321 11661,'11'1'306,"-6"-2"-219,-1 1-3,1-1 9,0 1-9,1-1 14,2 1-1,1 0-231,4 0 20,1 0-180,4 0-209,2 0 176,2 1-222,1-1 258,0 2-300,1-1 410,1 0-266,1 0 447,2-2 0,2 1 0</inkml:trace>
  <inkml:trace contextRef="#ctx0" brushRef="#br0" timeOffset="30">5514 5346 9502,'7'-1'798,"-5"0"-581,0 0 114,1-1-125,0 0 68,1-1-53,1 1-1,0 0-71,5 1-17,0 0-51,5 1 65,-2-1-217,2 1 50,-2 0-125,-2 0 128,1 1-297,-2 0 72,1 0-212,-3 1-156,3 0 214,-1 0-239,3 0 377,-1-1 83,5 1 176,1-2 0,3 0 0</inkml:trace>
  <inkml:trace contextRef="#ctx0" brushRef="#br0" timeOffset="31">4928 5377 9835,'13'-7'903,"-8"4"-610,1 0-84,0 1 96,0-1 0,0 0-41,1 1 50,0 0-276,0 1 19,2 0-155,-2 0 84,2 1-294,-2 0 93,2 0-186,-1 0 211,0 1-107,0 0 43,-1 1-116,4 1 79,-1 0-221,3 0 299,-1 0-192,0 0 405,1 1 0,0 0 0</inkml:trace>
  <inkml:trace contextRef="#ctx0" brushRef="#br0" timeOffset="32">4171 5402 8981,'14'0'1254,"-8"0"-1059,0 0 35,0 0-14,2-1-16,0-1-79,1 1-7,0 0-34,1 1 55,0-1-78,2 0 7,-1 1-77,1 0 89,1 0-236,0 0 92,2 0-178,0 0-190,2 0 122,2 0-178,0 0 195,1 0-18,-1 0 32,2 0 48,-3 0 86,2-1 149,-3 0 0,2-2 0</inkml:trace>
  <inkml:trace contextRef="#ctx0" brushRef="#br0" timeOffset="33">3468 5432 9496,'0'-7'470,"0"5"-72,1 0-109,2 0-166,1 0-16,2 0-63,1 0-55,2 1 31,1-1-12,0 0 18,1 1-100,1 0 31,1 0-112,1 0 81,0 1-151,3 0 57,1 0-112,0 0-104,1 0 119,2 0-162,-1 0 249,2 1 61,0 1 117,0 1 0,0 0 0</inkml:trace>
  <inkml:trace contextRef="#ctx1" brushRef="#br4" timeOffset="21">3248 5601,'3'28,"0"-10,0-2,1-7,1 3,1 1,-2-1,-1 0,0 0,-1 0,2 1,-1-1,2 0,1 0,0-2,3 2,-2-4,3 2,-1-1,-1 1,-1 1,1 0,-1 0,3-2,0-1,0-1,1 1,-2-1,1 2,0-2,1 0,1-2,0-1,0-1,1-2,-1-3,0-3,-1-3,-3-1,1-2,-1 1,-1-1,1 0,-1 1,1 0,1 0,-1 1,1-1,-1 0,1 1,0-1,-1 1,1-1,0 0,0-1,-1 1,0-1,-1 1,-1-1,2 0,-4 0,3-1,-3 0,1 0,0 1,2 0,1 1,0 0,1 1,-2-2,0 1,-1-1,-14 2,6 2,-23 7,16-2,-8 4,2-1,6-1,-9 1,6 0,-1 0,-2 0,4 0,-3 0,-1 0,4 0,-4 0,4-1,-4 0,2 0,0 0,-3 0,4 1,-5-1,5 2,-3 0,3 0,-1 1,-2 0,2 0,-3 1,2-2,1 1,-2 0,3-2,-1 1,0-1,1-5,-1 3,2-7,-2 7,0-3,0 5,0 0,1-1,-1-2,1-1,18-4,-3 1,31-1,-20 5,12 1,-12 1,-2 1,3-1,-2 0,1 0,-1 0,1 0,-1 0,0 0,0 0,0 0,-20 1,3 1,-32 1,19-1,-11 1,15-1,-2-1,2 0,-3-1,3 1,0-1,-1-1,23 3,-9-3,35 6,-23-5,11 3,-10-3,-3 1,8 0,-6 1,3-1,-1 1,-2 0,4-1,-3 1,0 1,-4 5,-5 1,-6 8,-4-5,-3 1,-1-2,2-2,-1 3,2-2,2 1,8 1,3-4,13-2,-6-5,6-3,-6-2,1 0,-1-1,1-1,0 2,0-1,-1 0,0 1,-1 1,-20 7,4-1,-34 13,23-8,-12 4,17-4,1 1,1 2,8 0,4 0,10-2,1-4,-1-3,1-2,-4 0,4 0,-3 0,-8 11,0-6,-17 17,9-14,-6 7,19-17,-3 1,19-14,-12 6,6-5,-8 4,-2 0,2-1,-2 1,0-1,-1 0,-1 0,0-2,-1 3,0-3,-2 2,-2-2,-1 0,-1 1,2-2,4 2,1 0,4 0,-2 2,1-1,-1 3,1-1,-1 1,1 0,0-1,-1 0,0 0,0 0,-1 1</inkml:trace>
  <inkml:trace contextRef="#ctx0" brushRef="#br0" timeOffset="35">2693 5451 9955,'0'-6'1024,"0"4"-767,0 0 85,0 1-256,1 0 97,1 0-222,3 1 119,0-1-127,2 1 82,2 0-108,2 0-9,0-1 35,4 1-52,-1 0 53,4 0-197,-1 0 63,1 0-144,2 0-176,-1 0 112,4 1-40,-3 0 212,5 2 216,-1 2 0,3 0 0</inkml:trace>
  <inkml:trace contextRef="#ctx0" brushRef="#br0" timeOffset="36">2000 5464 10294,'15'-5'793,"-9"3"-748,2 1 13,-3-1-263,4 1 125,-1 0-176,3 0 65,1 0 98,0 1-56,2 0 117,-1 0-198,1 0 76,0 0-142,0 0 152,2 0 74,0 2 70,3 1 0,0 2 0</inkml:trace>
  <inkml:trace contextRef="#ctx0" brushRef="#br0" timeOffset="37">690 5492 10625,'-1'-7'1682,"0"4"-1313,1 1-96,1 0-77,-1 1-19,2-1-35,0 0-11,2 0-196,1 1 50,2-1-108,0 1-205,2 0 135,1 1-185,1-1 172,0 1-112,3 0 21,1 0-100,3 0-319,2 0 495,3 0-289,3 1 510,4 0 0,2 2 0</inkml:trace>
  <inkml:trace contextRef="#ctx0" brushRef="#br0" timeOffset="38">218 5472 12308,'17'-3'-225,"-9"2"54,2 1-145,0 0 115,1 0-157,1 0 168,1 0-267,-1 0 110,2 0-66,1 0 204,2 0 209,2-1 0,2 1 0</inkml:trace>
  <inkml:trace contextRef="#ctx0" brushRef="#br0" timeOffset="39">1360 5502 9502,'-7'0'-281,"4"-1"419,2 0 39,0 0 41,1 0-17,-1-1-31,1 1-15,0-1 19,0 1 53,0-1-34,0 1 72,0-1-28,0 0-36,0 1-11,0-1-44,0 1 173,0-1-59,0 1 80,2 0-127,-1 0-206,4 0 32,-1 1-93,2 0 111,1 0-188,0 0 93,2 0-165,1 0 108,2 0-299,2 0 97,3 0-226,2 1 42,1 0 101,3 0-54,0 1 216,5 0 103,-2 1 115,3 0 0,-1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5:5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5:55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6:55.053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46.008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455 10 9502,'-6'-3'1365,"3"2"-922,1 0-128,-1 0-98,1 0 146,-1 0-88,0 1 93,-1-1-62,1 1-73,-1 0 39,0 0-88,-1 0 1,-1 1 79,-1 1-33,-1 4 118,-2 1-25,-2 3-52,-2 2 28,-3 2-29,-2 2-32,-2 3 24,-2-1-67,-2 2 67,0 0-51,-2 0 62,3 1 33,-3 1-40,4-2 76,-1 1-132,4-3 19,0-1-94,4-3 19,1-2-119,5-2 39,1-2-94,4-2 106,1-2-359,3-2 220,2-4-604,2 0 340,4-7-176,-1 1 186,2-3-16,-1 1 22,-1 2-41,0-1-1,0 2 98,-1-1-51,0 0 101,0 2-55,1-2 49,0 1-11,0-2-41,1 0 36,-1-1-16,1 0 90,-1 0 72,1 0 14,-1 1-14,0-1-62,0 2 105,0 0-19,-1 1 206,2 1-97,-2 0 63,3 0-88,-1-1-47,2 1 60,0 0-23,1 0 59,-1-1-11,2 0 2,-1 0-9,-1 1-25,1-1 69,-2 1-39,0 0 94,-1 1 67,-1 0-26,0 2 48,-2 0-58,0 2-90,0-1 155,0 1-80,0 1 129,0-1-25,1 0-41,-1 0 34,0 0-26,0 0 6,1 0-34,0 0-26,0 1-10,1 0-48,0 0 34,1 1-46,1 1 61,2 3 1,1 0 11,2 2 31,2 2-32,3 0 0,1 1 0,1 0-129,2 1-4,-1 1-16,2 1-103,-1-1 90,1 2-90,-2 0 5,-1 0 46,-1 1-60,-2-1 95,0 1-27,-4-1 77,-1-1-132,-1 0 47,-3 0-127,-1 1 40,0 0 10,-2 0-248,0 0 98,-1-3-161,0-1 164,1-4 72,1 1-554,1-2 129,1-1-349,0 0-378,0-2 403,-1 1-110,2-1 535,0 3 474,2 2 0,1 1 0</inkml:trace>
  <inkml:trace contextRef="#ctx0" brushRef="#br0" timeOffset="1">451 160 9502,'-3'-13'658,"2"6"-299,0 1-53,0 0 46,1-1-75,-1 0-19,1 1-17,-1 0 10,1 1-74,-1 0 156,1 2-63,0-1 92,0 2 38,-1 0-107,1 0 424,0 1-308,-1 0 421,0 0-452,-1 1 86,1 0-184,-1 0-48,1 2-34,0 0-20,0 3-47,0 0-44,1 3 48,-1 2-98,0 0 40,0 2-15,1 3 14,-1 1-23,0 2 12,0 3-94,-1 3 77,1 3-2,-2 4 28,1 2 2,-1 4 66,0 2 68,-1 6 44,0-1 35,0 3-69,0-1 24,1-3-65,1 0 48,0-4-49,1-3 1,0-2-8,1-3-142,0-4 18,0-2-90,0-4 101,0-2-286,0-3 125,0-3-204,0-2-260,0-3 161,0-3-246,0-1 252,0-1-685,0-1 628,-1-1-997,-1 0 938,-1-1-224,0-1-210,0 0 288,0-1-248,0-1 94,2-2 511,0 0-126,-1-1 431,0-2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03:58.329"/>
    </inkml:context>
    <inkml:brush xml:id="br0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03:58.330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375" units="cm"/>
      <inkml:brushProperty name="height" value="0.0375" units="cm"/>
    </inkml:brush>
  </inkml:definitions>
  <inkml:trace contextRef="#ctx0" brushRef="#br0">225 1164,'-22'-16,"7"7,1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1">15 725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0" brushRef="#br0" timeOffset="2">615 1960,'-24'-23,"-2"10,-2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0" timeOffset="3">6264 595,'18'-23,"-8"8,-2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0" brushRef="#br0" timeOffset="4">5880 1024,'-12'-34,"3"8,1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0" timeOffset="5">212 1214,'-27'-14,"8"6,3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0" timeOffset="6">6064 1808,'-36'-13,"6"7,2 6,5 7,0 1,-1 1,5-1,1 0,5-2,0 1,24-5,-5-1,37-9,-21 1,13-4,-15 2,0-1,-2 1,-1 1,-3 0,-2 1,-20 2,3 3,-29 3,18 3,-9 3,13 2,3-1,0 4,5 0,2 3,5 3,1 1</inkml:trace>
  <inkml:trace contextRef="#ctx0" brushRef="#br0" timeOffset="7">275 2224,'33'6,"-8"-3,-4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2" timeOffset="7">131 2513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2" timeOffset="8">6167 2630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2" timeOffset="9">6099 2770 9502,'-10'-2'1513,"5"0"-1106,1 0 229,0 1-168,1 0 940,0 0-835,4 2 406,1-1-897,5 2-7,0-1-91,4 0 103,0-1-369,4 0 138,0 0-229,4-1-698,0-1 803,3-2-670,2-2 938,3-1 0,2-3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9:06:44.386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9:06:44.387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5" units="cm"/>
      <inkml:brushProperty name="height" value="0.3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brush xml:id="br3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1625 198,'26'15,"-9"-3,-3-1,-6-1,1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0" brushRef="#br2" timeOffset="2">4286 738,'-27'17,"10"-5,14-19,7 1,16-27,-7 19,5-10,-4 12,-1 0,1 0,1-1,0 1,2-1,-1 0,3 0,-1 0,2 0,-1 1,1 0,-1 0,-2 2,-2 1,-2 1,-3 0,-19 3,2-1,-33 5,15 3,-14 3,11 3,0 1,0 1,1 1,0-1,2 2,4-1,2 0,3-2,4 0,18-11,-1 0,30-17,-15 7,10-6,-11 7,0-1,-1 0,1-1,-1 0,0 0,-1-1,1 1,0-1,0 0,0 1,0 0,0 1,1 0,-3 3,2 0,-3 2,-1 1,0 1,-2 1,2 0,-2 1,1-1,0 0,-1 0,0 1,1-2,-1 1,1-1,0 2,0 0,1 0,-1 0,-1 1,0-4,-2 0,0-3,0 1,1 2,1 1,0 0,1 3,-1-2,1 3,0-2,0 1,1 0,-2 1,3-1,-3-1,2 0,-3-3,1 4,-17 6,6 8,-30 15,13-6,-15 9,8-7,-2 4</inkml:trace>
  <inkml:trace contextRef="#ctx0" brushRef="#br2" timeOffset="3">1582 215,'-19'-17,"8"7,16 9,3 6,20 10,-19-7,8 5,-10-2,-1 0,4 5,-2-4,1 3,-2-2,1 0,2 2,-1-1,1 1,-1 1,2 0,-1-1,0 1,-1-2,1 3,-2-3,1 3,0-1,-1 1,0-1,0 3,-1-1,1 1,-1 0,1 0,-1 0,1 0,0 0,1-1,-1 0,2 0,-2 0,2 0,-1 0,0 1,1-2,-2 0,1-1,-2 0,0-1,-1 0,0-1,-2-2,1 2,-1-2,-1 2,-7-21,0 3,-14-32,9 16,-4-10,5 12,1 1,1 2,-1 0,1 2,-1 1,-1 1,7 20,-3-5,14 32,-4-17,6 12,-3-12,0 1,1 1,-1 1,0 2,1 3,-1 1,1 3,-1 1,0 3,0 1,-1 1,0 1,0 0,-1 0,0-1,0-2,0-2,-1-5,1-1,-1-4,1-2,-1-2,-1-2,0-4,-1-23,-3 3,-1-37,-4 19,-1-14,-1 15,-1-1,1-1,0-2,0 0,0-1,1 0,0 0,0 1,1 0,0 2,0 2,0 2,1 3,0 3,0 2,-2 23,3-3,-1 34,5-15,1 13,4-11,1 1,0 2,2 0,-1 1,0 1,1 1,-1-1,2 2,-1 0,1 1,0 2,0 2,1 2,-1 2,0 0,1 0,-2-3,1 2,-1-5,0 1,0-5,0-2,-1-3,0-2,-2-4,1-2,-2-3,1-2,-2-2,0-1,1 2,-1-3,1 3,-1-3,-3-22,-1 5,-4-42,-3 22,-2-17,0 15,-1-1,1 4,1 1,1 7,2 2,4 23,1-2,5 32,0-11,2 12,-1-8,1 1,0 3,0 2,2 1,0 3,-1 1,2 2,-1-1,1 1,-1-2,-1-2,0 0,0-2,-1-3,-1-2,0-6,-2-2,0-5,-1-2,-1-3,0 0,-5-26,0 5,-9-42,4 19,-2-17,3 15,0-1,1 2,1 0,-1 5,2 1,1 5,0 4,1 23,1-2,1 35,1-19,1 12,1-14,1 2,-1-3,2 4,-1-1,0 2,0 0,0 1,0 1,0 1,-1 0,0 2,0-1,0 2,-1-2,0 1,0-1,0 0,-1-2,0-2,1-3,-1-3,0-4,-1-27,-1 3,-4-45,-1 24,-3-19,0 19,-1-4,-1 3,1-5,-1 3,2-1,1 3,1 4,2 4,1 4,0 5,4 21,-1 1,4 34,0-14,2 13,1-10,0 0,0 1,0 1,1 1,-1 2,1 0,0 2,0 2,0 1,1 0,0 0,0-1,0-2,0-2,0-3,1-4,-2-1,1-3,-2-4,0-2,-1-4,-1-2,-5-22,0 2,-10-37,3 15,-4-15,3 11,0 1,1-1,0 3,1 2,1 3,0 6,2 3,0 26,2-2,2 38,1-20,2 14,3-13,0 0,0 0,2 3,0 0,0 3,0 0,0 2,-2-1,0 1,-1 0,1-2,-2-1,0-5,-1-2,-1-5,0-2,0-3,-5-25,1 4,-7-41,2 20,-3-17,1 15,0-3,-1-1,0-1,0 2,1 2,1 5,1 4,2 5,0 4,2 20,1-1,3 32,2-15,2 16,1-10,3 8,0 2,1 6,0-2,2 5,-2-4,1 4,0-4,0 1,-2-6,2 0,-3-5,1-3,-2-6,0-4,-2-5,-6-28,0 2,-11-44,3 22,-5-18,3 18,1-1,-1 3,2 0,0 2,1 0,0 3,2-1,0 5,2 0,0 5,0 1,1 1,-1 1,0 0,-1 0,0 0,-1 1,-1-3,8 25,-2-4,14 38,-2-13,5 16,-3-11,1 2,0 0,-1 0,-1-2,-1-2,-1-3,-1-3,-1-3,-2-4,0-4,-1-3,-1-2,-3-23,-1 4,-7-39,0 19,-3-14,-1 12,1 1,-1-2,-1 0,1 0,-2-3,0 0,0-2,0-1,0-1,0 0,-1 0,2 0,1 3,2 3,0 3,1 4,2 2,-2 2,2 2,-1 1,1 1,-1-1,0 0,0-1,0-1,0-2,0-1,0-3,-2-1,1-2,-1-2,0 0,0-2,1 0,-1-1,1 1,1 0,0 2,2 3,1 3,1 1,1 5,0 0,0 4,1 1,0 0,0-1,0 0,0 1,0-1,-2-1,1 1,-3-2,1 1,0 1,1 0,0 2,0-1,2 21,1-1,6 38,-2-17,3 15,-2-12,2-2,-1 2,1-1,2 2,-2-2,3 3,-2-1,3 4,-2 1,1 3,0-1,-1 4,-1-4,0 1,0-2,-1-1,-1-4,0-1,-1-4,1 0,-2-2,1-1,-1-2,1 0,-1 0,0 0,-1 0,1 1,-1-1,1-1,-2-1,1 0,-1-4,1 0,-1-2,1 0,-2-2,1 1,0-2,0 3,-1-3,1 3,0-3,0 0,2 2,-1-1,1-1,-1 1,0 0,-1 1,1 0,-1-1,-1-1,1 1,1 0,-1 0,1-1,-1 4,-1-4,2 4,-1-2,0 0,1 3,-1-4,0 2,1-1,-1-2,2 3,1-5,1 1,3-2,0-1,-1 2,2-15,0-6,3-16</inkml:trace>
  <inkml:trace contextRef="#ctx0" brushRef="#br2" timeOffset="4">4946 216,'-6'29,"0"-9,-2-4,-1-6,-2 1,-2 4,0-2,0 3,0-2,0 1,0 2,-2-1,1 1,-1-1,0 0,1-1,-1 0,0-1,1 0,1-1,2 0,0-1,1 0,1-1,0-1,1-1,7-18,0 4,13-31,-5 18,6-11,-6 15,1-1,1 0,0 0,1 0,-1 0,2 0,0 1,0-1,0 1,-1 0,-1 1,0 2,-2 0,1 1,-1-1</inkml:trace>
  <inkml:trace contextRef="#ctx1" brushRef="#br3" timeOffset="4">5204 169 18116,'-5'0'669,"3"0"-437,0 0-66,1 0 23,0 1-42,-1-1 6,1 1-115,0 0 26,-1-1-94,1 1 103,-1 0-102,1 1 64,-1 0-100,1-1 37,-1 1 16,0 0 23,1 0-33,-1-1 63,1 1-65,-1 0 63,0-1 73,1 1-8,-1-1 70,0 0-78,1 0 72,0 0-93,-1 0 80,0 0-130,1 0 6,-2 0-15,1 1 32,0 0-28,-1 0-1,1 1-19,-2 0 67,1 1 10,-1 0 36,0 0-54,0 0-53,1 0 37,0 0-50,0 0 53,0 1-65,0-2-8,0 1 0,1-1-69,-1 0 110,1 0-60,-1 0 106,0 0-30,0 0 25,0 0-45,0 0 100,1 0-33,-2 1 93,1 0-89,0 0 32,-1 1-58,1-1 23,-1 1-3,1-1-82,0 1 75,0 0-70,0-1-40,1 0 13,-1 0-96,1 0 107,-1 0-43,0 0 42,0-1-33,1 2 66,-1-1 46,0 1 62,0 0-60,-1 0 18,1 0-75,-1 1 28,1-1-9,0 0-60,0 0-2,0 0-10,-1 0 32,1 1-8,1-1 51,-2 0-50,1 0-19,0-1 44,0 0-72,0 0 27,1-1 6,-1 1-30,1-1 42,-1 0 20,1 0-8,-1 0 19,0 0-24,0 0-33,1 0 27,-1 0-22,0 0 33,0 0-4,0 0 0,1 1-8,-1-1 35,0 1-24,2-1 25,-2 1 31,1 0 16,0-1 3,0 1-13,0-1-6,0 0 13,0 0 12,0-1-14,0 1-43,1-1 2,-1 0 9,0 1 15,0 0 40,-1 0-26,1 0 17,-1 1 13,0 1-35,0-1 35,0 1-49,-1-1-23,1 1 18,-1-1-18,1 0-35,0 0 43,0 0-43,0 0 60,0 1-62,0-1 44,1 0-53,0-1 14,-1 1 24,1 0-40,0 0 45,-1-1 20,0 1-16,0 0 20,-1 0 21,1 0-29,-1 0 35,0 0-43,0 0 8,0 0-2,1 0 4,0 0 2,0 0-54,1-1-3,-1 0-9,2 0-6,-1 0 93,1 0-5,-1 0 17,0-1 106,1 0-62,-1 1 105,0-1-110,1 0 46,-1 1-92,1-1 56,0 1-126,-1 0 67,1-1-63,-1 1 96,1 0-60,-1 1 15,1-1-26,0 0 10,-1 0-74,0 1 9,1-1-100,-1 1 26,0-1 58,-1 1-19,2 0 138,-2 0-68,1 0 66,0 0-69,-1 0 22,0 1-12,0 0 14,-1-1-9,1 1 7,0 0 2,-1 0 1,1 0 21,-1 0-20,0 1 24,1 0-27,-1-1-12,1 1 6,0-1-13,0 1 17,1-2-18,0 1 13,0 0-15,-1-1 89,1 1 18,0 0 9,-1 0-18,1 0-12,-1 0 12,0 0 12,0 1-66,0-1-52,0 0-4,0 0 21,0 0-28,0 0 59,1 0-64,0-1-1,-1 2 47,1-2-67,-1 2 76,0 0-53,1-1 35,-1 2-49,2-2 47,-2 1-62,1 0 1,1 0-9,-1 0 14,0-1-1,0 0 33,1 0-33,0 0 120,-1 1-18,0-1 72,0 0-10,1 0-58,-1 0 15,-1 0-67,2 0 41,-1 1-27,0-1 44,0 0-19,0 0-16,1 1 16,-2 0-9,2 1 2,-1-2 17,1 2-19,0-1 3,-1 0-61,1 0-12,0 0-15,-1-1 8,1 1 47,0-2 1,-1 1 3,1 0 55,-1 0-41,1 1 42,-1-1-56,0 1 52,0 0 11,1 1 6,-1-1 34,0 1-31,0 0 9,1 0-10,-1 0-49,0 1-10,1-1-11,-1 1-1,0-1 0,0 1 0,1-1 0,-1 0 0,1 0 0,0 0 0,0 0 0,0-1-10,0 0 15,0 0-10,0 0 8,0-1-45,-1 1-17,1-1-13,-1 1 36,1-2 18,-1 2 17,0-2 50,1 2-51,0-2 53,0 1-60,0 0 72,-1-1-49,1 1 55,-1 0-69,1 0 0,0-1 0,-1 2 0,1-1 0,0 0 0,-1 0 0,2 1 0,-2 0 0,1-1 0,0 1 0,0-2 0,0 1 0,0 0 0,0-1 0,0 0-66,0 0 48,0 0-52,-1 0 65,1 0-7,-1 0 5,0 0-8,0 1 23,0-1-18,0 1 18,0 0-19,0 0 1,1 0-1,-1 0-1,0 1 54,1-1-39,-1 1 45,1-1-55,0 0 24,0 0-15,-1-1 21,1 1-21,0-1 3,-1 0-3,1 0 1,-1 0-6,1 0 7,-1 0-7,1 0-1,-2 0 6,1 0-5,0 1 4,0 0 2,0 1 30,-1-1-23,1 1 26,0 0-30,-1 0-2,2 1 1,-2 0-5,1-1 0,0 1 0,1-1 0,-1 1-3,0-1-55,0 1 42,0-1-40,0 0 39,0-1 12,1 1-20,-1-1 63,0 1 4,0 0 8,0 0-14,0 0-30,-1 1-7,0-1 9,1 1-7,0-1-1,-2 1 0,2 0 0,-1-1 0,1 1 0,-1 0 0,2-1 0,-2 1 0,2-2 0,-1 1 0,1-1 0,0 0 0,0-1 0,0 0 0,0 0 0,-1 0 0,2 0 0,-2-1 0,1 1 0,0 0 0,-1 0 0,1 0 0,0 0 0,0 1 0,0-1 0,0 1 0,-1 0 0,0 0 0,0 0 0,-1 1 0,1 0 0,-1 0 0,0 1 0,0-1 0,1 0 0,-1 0 0,1 1 0,0-2 0,1 1 0,-1 0 0,1-1 0,0 1 0,0-1 0,0 1 0,-1-1 0,2 0 0,-2 0 0,1 0 0,0 0 0,-1 0 0,1 0 0,0 1 0,-1-1 0,1 1 0,0-2 0,0 2 0,0-2 0,0 2 0,0-2 0,0 1 0,0-1 0,0 1 0,0-1 0,1 1 0,-1-1 0,0 1 0,1-1 0,-1 1 0,0-1 0,0 1 0,1 0 0,-1 0 0,0-1 0,0 1 0,1 0 0,0-1-4,0 0 4,-1 0-3,1 0 3,0 0-60,-1 0 42,1 0-45,0 0 125,-1 0-52,1 1 53,-1-1-69,0 2 9,0-1-7,0 1 8,1 1-7,-2-1 10,1 1-5,0-1 7,0 1-8,0 0-1,0 0 0,0-1 0,0 0 0,0-1 0,1 0 0,-1 0 0,1 1 0,-1-1 0,0 0 0,1 0 0,-1 0 0,1 0 0,-1 0 0,1 0 0,-1-1 0,1 1 0,-1-2 0,1 2 0,-1-1 0,1 0 0,-1 1 0,0-1 0,0 1 0,1 0 0,-1-1 0,0 1 0,1 0 0,-1 0 0,1 0 0,0 1 0,-1-2 0,1 1 0,-1 0 0,1-1 0,-1 0 0,1 0 0,-1-1 0,1 1 0,-1-1 0,1 1 0,-1 0 0,0 0 0,1 0 0,0 0 0,-1 0 0,1 0 0,-1 1 0,0-1 0,0 0 0,1 0 0,-1 0 0,0-1 0,1 1 0,-1 0 0,0 0 0,1 0 0,-1 0 0,0 0 0,1 1 0,-1 0 0,-1-1 0,1 2 0,0-2 0,-1 1 0,1 0 0,0 1 0,-1-1 0,0 1 0,1-1 0,-1 0 0,0 0 0,1 1 0,0-1 0,0 0 0,0 0 0,0 0 0,0 0 0,0-1 0,0 1 0,0-1 0,0 1 0,0-1 0,0 0 0,0 0 0,0 0 0,1 0 0,-1 0 0,0-1 0,0 0 0,1 0 0,-1 0 0,1 0 0,-1 0 0,0 0 0,1 0 0,-1-1 0,0 1 0,-1 0 0,0 0 0,1 0 0,-1 1 0,0-1 0,1 1 0,-1-1 0,0 1 0,0 0 0,1 1 0,-1 0 0,1-1 0,-1 2 0,0-1 0,1 0 0,-1 0 0,2-1 0,-1 0 0,1 0 0,-1 0 0,0 0 0,0-1 0,1 1 0,-1 0 0,0 0 0,0 0 0,1-1 0,-1 2 0,0-2 0,0 2 0,0-1 0,0 0 0,0 0 0,0 1 0,0-1 0,0 1 0,0 1 0,0-1 0,0 0 0,0 0 0,0 0 0,0-1 0,1 1 0,0 0 0,-1 0 0,1 0 0,-1 0 0,1-1 0,-1 1 0,0 0 0,0-1 0,1 1 0,-1 0 0,1-1 0,0 2 0,0-2 0,-1 2 0,1-2 0,0 1 0,0 0 0,0-1 0,0 1 0,0-1 0,0 1 0,0-1 0,0 0 0,0 0 0,0 1 0,-1-1 0,1 0 0,-1 1 0,1 0 0,-1 0 0,1 1 0,-2 0 0,2 0 0,-1 0 0,1 0 0,-2 0 0,1 0 0,0 0 0,0-1 0,0 1 0,0-1 0,1 0 0,0 0 0,-1 0 0,0-1 0,0 0 0,1 1 0,-1-1 0,1-1 0,0 1 0,0 0 0,-1-1 0,1 1 0,0-1 0,-1 1 0,1-1 0,0 0 0,0 1 0,0-1 0,0 1 0,0 0 0,0-1 0,0 1 0,0-1 0,-1 1 0,1-1 0,-1 1 0,1 0 0,-1 0 0,0 1 0,1-1 0,-2 0 0,2 0 0,-1 1 0,1-1-10,-1 1 8,1-1-8,-1 1 10,1-1 8,-1 1-6,0 0 7,0-1-9,0 2 0,0-1 2,0 1-3,0-1 2,-1 1-1,2 0 1,-1-1-1,0 1-23,0 1 17,1-1-17,-1 1-17,1-1 27,-1 1-30,0-1 35,0 1-61,1-1-27,-1 0 4,0 0-45,0 0 52,0-1-22,0 1 21,0-1 89,0 0-29,1 0 30,-2 1 35,2-1-29,-2 1 84,2-1-78,-1 1 69,0-1-47,0 1 65,0 0-48,1 0-18,-1-1-1,0 1-26,1-2-63,0 1 6,-1 0-70,0-1 79,1 0-31,-1 0 63,1 0-42,-1 0 91,1 0-48,-2 0 33,2 1-44,-2-1 32,2 1 19,-2 0 4,1 1-60,0 0 8,-1 0-42,1 0 71,0 0-50,0 0 43,0-1-43,1 1 40,-1-1-61,0 0-25,0 0 2,0 0 14,0 0 50,-1-1-7,1 2-5,-1-2 51,0 2-34,0-2 42,1 2-1,-1-1-38,1 0 43,-1 0-38,1 1 15,0-1-4,-1 1 9,1-1-10,-1 0-60,1 1 46,0 0-48,-1 0 52,1 1-29,-1-1 16,1 0-18,-1 0 20,0 0 4,1 1-9,-1-1 0,1 0 26,-1 0-20,1 0 23,-1 0-33,1 0 3,0 0-2,0-1 7,0 1-3,0-1 3,1 1-1,-2-1 18,2 1-8,-1-1 8,0 0-15,0 1-7,0 0 4,1-1-6,-1 1-44,1-1 37,-1 1-39,1-1 51,0-1-45,-1 1 30,1-2-35,0 1 42,0-1-59,0 0 44,0 0-50,0 0 80,0 0-25,-1 0 23,1 1-32,-1 0 76,1 0-54,-1 0 54,0 1-63,1-1 29,-1 2-12,1-2 21,-1 2 74,0-1-25,0 0 104,1 0-103,-1-1-19,0 0-40,1 0 2,-1 0 27,1-1-62,-1 1 45,1 0-60,-2 0 68,2 0-3,-1 1 0,0-1-5,-1 1-42,1 0 29,0 0-40,0 0 38,0 1-10,0-2 8,0 1 3,1 0-48,-1-1-6,1 0-9,-1 0 12,1 0-7,-2-1-24,2 0 2,-1-1 3,1 1 50,-1 0-8,0 0 1,0 0 89,0 0-13,-1 1 83,1 0-21,-2 0 14,2 0-43,-1 1 7,1-1-78,0 1 37,0-1-24,0 0 48,1-1-122,-1 1 47,0-2-103,0 1 32,1-1-2,-1 0 21,1 0-13,-1 0 40,0 0-5,0 0-7,0 0 72,1 0-8,-2 0 19,2 1-15,-1 0 6,0 0 17,0 0 14,0 0-13,-1 0-18,1 0-20,0 0 16,0 0-61,0 0-7,0-1-3,0 0 18,0-1-24,0 1 76,0-1-38,1 0 53,-1 0-4,0 1-88,0-1-11,1 0 5,-1 1-57,1 0 104,-2 0-57,2 0 63,-1 0-34,0 0 12,0-1-20,1 2 56,-1-1-19,1 0 12,-1 0-26,0 1 63,0-1 27,0 1 9,0-1-19,-1 1-86,1 0 17,0 0-1,-1-1-66,2 0 32,-1 0-84,1 0 76,-1 0 41,0 1 4,0-2 11,0 2 87,-1 0-37,0 0 116,1 0-109,-1 1 61,0-1-95,0 0 54,1 0-39,0 0-101,0-1 17,1 0-33,-1 0-349,1 0 277,-1-1-197,1 1 330,0-1 50,-1 1 80,1 0-108,-1-1 67,1 1-19,-1 0-52,0 0 61,1-1-54,-2 1 9,2 0-7,-1 0-63,1-1-99,0 0-57,-1 0 25,0 1 43,0-1 148,0 0 7,0 0 10,-1 0-11,1 0-34,0 0 10,-1 1 0,0 0 43,0 0-34,0 0 31,1 0-38,-1 0 21,1-1 351,0 1-302,0-1 308,0 0-409,0 0 53,0-1-4,-1 1-49,0-1 49,0 1-51,0-1 53,1 1-72,-1-1 48,1 1-133,0-1 122,0 2-13,-1-2 43,2 1 35,-2-1 74,1 0 45,0 0 25,-1 0 14,1 0-87,-1 0-18,1 0 34,0 0-13,-1 0 2,1 0 15,-1 0-42,1 0-11,-1 0 3,0 0-47,1 0-11,-1 0 3,1 0-6,-1 0 8,0 0 13,0 0-25,0 0 36,0 0 2,-1 0-3,2 0-26,-1 0 16,0 0-29,0 0 33,1-1 5,-1 1-1,0-1 7,1 1-15,-2 0-53,0-1-9,-1 1-6,0 0-34,0 0 32,0 0-2,0 1 0,-1-1 111,1 1 8,-1 1 2,1-1 30,-1 1-53,1 0 9,0-1-12,-1 0 4,1 0 24,0 0-2,1-1-60,0 1 0,0-1-24,0 0 50,1 0-51,-1 0-32,1 0-9,0 1 19,-1-1 0,1 0-14,0 1-29,0-1 1,0 1 41,-1-1 4,0 0 3,1 0 15,-1 1-16,1-1 15,0 0 5,0 0-5,0 0 11,0 0-14,0 0 64,0 0 15,0 0 10,0 0-18,-1 0 16,1 0-52,-1 0 63,1 0-67,-1 1 8,0-1-5,-1 1 11,1-1-67,-1 1 53,0-1-54,0 2 29,0-2 20,1 1-24,-1-1 16,0 1-12,0-1-6,1 0 1,-1 0 4,0 0 48,1 0 3,0 0 9,0 0 33,0 0-25,0 0-3,0 0-15,-1 0-46,1 0-4,-1 0 0,0 0 0,0 0 0,1 0 0,-1 0 0,0 0 0,0 0 0,0 0 0,0 0 0,0 0 0,0 0 0,0 0 0,0 0 0,0 0 0,0 0 0,0 0 0,0 0 0,-1 0 0,1 0 0,0 0 0,0-1 0,0 0 0,-1 0 0,1 0 0,-1 0 0,0 1 0,0-1 0,0 1 0,1-1 0,-1 1 0,0-1 0,1 1 0,-1-1 0,1 1 0,0-1 0,0 1 0,0-1 0,0 1 0,0-1 0,0 1 0,-1 0 0,1 0 0,0 0 0,0 0 0,0 0 0,1 0 0,-1-1 0,1 1 0,-1 0 0,1-1 0,0 1 0,0-1 0,0 1 0,0 0 0,-1-1 0,0 1 0,0 0 0,-2 0 0,1 0 0,-1 0 0,0 0 0,0 0 0,0 0 0,-1 0 0,2 0 0,-1 0 0,1 0 0,-1 0 0,1 0 0,-1 0 0,0 0 0,0 0 0,0 0 0,0 0 0,0 0 0,-1 0 0,1 0 0,-1 0 0,2 0 0,0 0 0,0 0 0,0 0 0,1 0 0,-1 0 0,2 0 0,-1 0 0,1 0 0,-1 0 0,0 0 0,1 0 0,-1 0 0,1 0 0,0 0 0,-1 0 0,1 0 0,-1 0 0,0 0 0,0 0 0,1 0 0,-1 0 0,0 0 0,0 0 0,1 0 0,-1 0 0,1 0 0,-1 0 0,1 0 0,0 0 0,-1 0 0,0 0 0,1 0 0,-1 0 0,1 0 0,0 0 0,0 0 0,0 0 0,0 0 0,0 0 0,0 0 0,-1 0 0,0 0 0,-1 0 0,0 0 0,1 0 0,-2 0 0,2 0 0,-2 0 0,1 0 0,0 0 0,0 0 0,0 0 0,0 0 0,0 0 0,0 0 0,0 0 0,0 0 0,0 0 0,-1 1 0,1-1 0,1 1 0,-1-1 0,1 1 0,0-1 0,0 1 0,0-1 0,1 0 0,0 0 0,0 0 0,1 0 0,-1 0 0,1 0 0,-1 0 0,1 0 0,-1 0 0,0 0 0,0 0 0,-1 0 0,1 0 0,-1 0 0,1 0 0,-1 0 0,0 0 0,0 0 0,0 0 0,0 0 0,1 0 0,0 0 0,0 0 0,-1 0 0,1 0 0,0 0 0,0 0 0,0 0 0,1 0 0,-1 0 0,1 0 0,-1 0 0,0 0 0,0 0 0,1 0 0,-1 0 0,-1 0 0,2 0 0,-2 0 0,1 0 0,0 0 0,0 0 0,-1 0 0,1 0 0,0 0 0,0 0 0,-1 0 0,1 0 0,0 0 0,0 0 0,0 0 0,0 0 0,1 0 0,-1 0 0,0 0 0,0 0 0,0 0 0,0-1 0,0 1 0,0 0 0,0 0 0,-1-1 0,0 1 0,1 0 0,0 0 0,0 0 0,1 0 0,-1 0 0,1 0 0,-1 0 0,2 0 0,-1 0 0,1 0 0,0-1 0,0 0 0,1 0 0,0-1 0,0 1 0,0 0 0,0-1 0,0 0 0,0 1 0,0-1 0,0 0 0,0 0 0,0 0 0,0-1 0,0 1 0,0 0 0,0 0 0,-1 0 0,1 0 0,-1 0 0,1 1 0,-1 0 0,1-1 0,-1 1 0,1 0 0,-1-1 0,1 1 0,0-1 0,0 1 0,0-1 0,0 1 0,0 0 0,-1-1 0,1 1 0,0-1 0,-1 1 0,1 0 0,0-1 0,-1 1 0,1-1 0,-1 1 0,1-1 0,-1 0 0,1 0 0,-1-1 0,0 0 0,1 1 0,-1-2 0,1 0 0,-1 0 0,1-1 0,-1 1 0,0-1 0,1 1 0,-2-1 0,1 1 0,-1-2 0,0 2 0,0 0 0,0-1 0,0 1 0,0 0 0,0 0 0,0 0 0,1 1 0,-1 0 0,1 2 0,0-2 0,0 1 0,1-1 0,-2 1 0,1-1 0,0 0 0,-1 0 0,1 1 0,0-1 0,0 1 0,0-1 0,-1 1 0,0-1 0,0 1 0,1 0 0,-1-1 0,0 0 0,0 0 0,1 1 0,0-1 0,-1 0 0,1-1 0,-1 1 0,1 0 0,0-1 0,-1 1 0,1-1 0,0 0 0,-1 1 0,2-1 0,-1 0 0,0 0 0,0 0 0,0 0 0,0 0 0,0 0 0,0 1 0,0-1 0,-1 0 0,1 1 0,0-1 0,0 1 0,0-1 0,-1 1 0,0-2 0,0 2 0,0-1 0,0 0 0,-1 0 0,2 1 0,-2-1 0,0 0 0,1 1 0,-1-1 0,1 1 0,0-1 0,0 0 0,1 0 0,-1-1 0,1 1 0,0-1 0,-1 0 0,1 0 0,-1-1 0,1 1 0,-1-1 0,0 0 0,0 1 0,1-1 0,0 1 0,-1-1 0,1 0 0,-1 1 0,1 0 0,0 0 0,-1 0 0,1 0 0,0 0 0,0-1 0,0 1 0,0 0 0,-1 0 0,1-1 0,0 0 0,0 1 0,0-1 0,0 1 0,-1 0 0,1 0 0,0 0 0,0 1 0,0 0 0,1 0 0,-1 1 0,0-1 0,0 1 0,0 0 0,0 0 0,0 0 0,0 0 0,-1 0 0,1 0 0,0 0 0,-1 1 0,1-1 0,-1 1 0,1-1 0,0 2 0,0-1 0,0 0 0,0 0 0,1-1 0,-2 1 0,1-1 0,0 0 0,0-1 0,0 1 0,0 0 0,0 0 0,-1 1 0,1-1 0,0 0 0,0 1 0,0-1 0,0 1 0,1-1 0,-1 0 0,0 1 0,0-1 0,1 0 0,-1 0 0,0-1 0,0 1 0,0 0 0,0-1 0,0 1 0,1-1 0,-2 0 0,1 1 0,0-1 0,0 0 0,0 0 0,1 0 0,0 0 0,-1 0 0,1 0 0,0 0 0,0 0 0,-1 0 0,0 0 0,0 0 0,1 1 0,-1-1 0,0 0 0,0 0 0,0 1 0,0-1 0,0 1 0,0 0 0,0-1 0,0 1 0,0 0 0,0 0 0,0-1 0,-1 1 0,1 0 0,-1-1 0,1 1 0,0-1 0,-1 1 0,1-1 0,0 1 0,0-1 0,0 0 0,1 0 0,0 0 0,-1 0 0,0 0 0,0 0 0,1 0 0,-1 0 0,1 1 0,-2-1 0,2 1 0,-1-1 0,1 1 0,0 0 0,-1-1 0,1 1 0,-2-1 0,2 1 0,-1-1 0,0 0 0,0 0 0,0 1 0,0-1 0,0 0 0,0 0 0,1 1 0,-2-1 0,2 1 0,-2-1 0,1 2 0,0-2 0,0 1 0,0-1 0,-1 1 0,1-1 0,-1 1 0,0-1 0,0 0 0,0 1 0,0-1 0,0 1 0,0-1 0,0 1 0,0-1 0,1 1 0,-1-1 0,1 0 0,0 0 0,0 0 0,0 0 0,0 0 0,0 1 0,-1-1 0,2 0 0,-2 0 0,2 0 0,-1 1 0,1-1 0,-1 1 0,1-1 0,0 1 0,-1 0 0,1 1 0,0-1 0,0 1 0,-1 0 0,1 0 0,0-1 0,0 1 0,0 0 0,0-1 0,-1 0 0,1 0 0,0 0 0,-1 0 0,1-1 0,-1 1 0,0-1 0,1 0 0,-1 1 0,0-2 0,0 1 0,0 0 0,0-1 0,0 0 0,0 1 0,0-1 0,0 0 0,0 1 0,1-2 0,0 2 0,0-1 0,0 0 0,0 1 0,0 0 0,0 0 0,0-1 0,-1 1 0,1 0 0,-1 0 0,1 1 0,-1-1 0,0 1 0,1 0 0,0 0 0,0 0 0,0 0 0,0 0 0,-1 0 0,1-1 0,-1 1 0,0 0 0,1 0 0,-2 0 0,1-1 0,0 1 0,-1 0 0,1-1 0,-1 1 0,1 0 0,-1 0 0,1 0 0,0 0 0,0 0 0,1 0 0,0 0 0,0-1 0,0 0 0,0 0 0,0 0 0,0-1 0,0 2 0,0-2 0,-1 2 0,1-2 0,-1 2 0,1-2 0,-1 2 0,1-1 0,-2 0 0,2 0 0,-1 0 0,1 1 0,-1-1 0,0 0 0,1 1 0,-1 0 0,1-1 0,0 1 0,0 0 0,0 0 0,0 0 0,0 0 0,-1-1 0,1 1 0,-1-1 0,0 0 0,1 0 0,-1 0 0,1 0 0,-1 0 0,1 0 0,-1 0 0,1 0 0,-1 0 0,1 1 0,0 0 0,0 0 0,0-1 0,0 2 0,0-2 0,0 1 0,0 0 0,0 0 0,0-1 0,0 1 0,-1-1 0,1 0 0,-1 1 0,0-1 0,0 0 0,0 0 0,0 1 0,0 0 0,0-1 0,1 1 0,-1 0 0,0 0 0,0 0 0,1 1 0,-1-1 0,1 0 0,-1 1 0,1-1 0,-1 1 0,1-1 0,-1 2 0,1-2 0,-1 1 0,0 0 0,1-1 0,-1 1 0,1 0 0,0-1 0,-1 0 0,1 0 0,-1 0 0,1 0 0,0 0 0,-1-2 0,1 2 0,-2-2 0,1 1 0,0-1 0,0 1 0,-1-1 0,1 0 0,0 0 0,-1 1 0,1 0 0,-1-1 0,1 1 0,0-1 0,-1 0 0,1 1 0,-1-1 0,1 0 0,0 1 0,0-2 0,-1 1 0,1-1 0,-1 1 0,1 0 0,-1 0 0,0-1 0,0 1 0,-1 0 0,1 0 0,0 1 0,0 0 0,1 0 0,-2 0 0,2 1 0,0 0 0,0-1 0,0 1 0,1 0 0,0-1 0,0 1 0,0-1 0,-1 1 0,1-1 0,0 1 0,-1-1 0,1 1 0,-1-1 0,0 1 0,1 0 0,-1-1 0,0 1 0,0-1 0,1 1 0,-1-1 0,0 1 0,0-1 0,1 0 0,-1 0 0,0 1 0,0-1 0,0 0 0,1 1 0,-1 0 0,0 0 0,1 0 0,-1 0 0,0-1 0,1 1 0,-1 0 0,0-1 0,1 1 0,-1-1 0,0 1 0,1-1 0,0 1 0,-1 0 0,1 0 0,0 0 0,0 0 0,0-1 0,0 1 0,0 0 0,0-1 0,0-1 0,0 1 0,0 0 0,0 0 0,0 0 0,0-1 0,0 1 0,0-1 0,0 0 0,0 0 0,0 1 0,0-1 0,0 1 0,0 0 0,1 0 0,-1 0 0,0-1 0,1 1 0,-1 0 0,0 0 0,0 1 0,0-2 0,0 2 0,0-2 0,0 1 0,0 1 0,0-1 0,0 1 0,0 1 0,0-1 0,0 1 0,0-1 0,0 1 0,0 0 0,-1-2 0,1 2 0,-1-1 0,0 0 0,-1 0 0,1 0 0,0 0 0,0-1 0,0 1 0,0-1 0,0 0 0,0 0 0,1-1 0,-1 1 0,1 0 0,-1 0 0,1 0 0,-1-1 0,1 1 0,0 0 0,-1 1 0,1-1 0,-1 1 0,1 0 0,0 1 0,-1-1 0,1 0 0,-2-1 0,2 1 0,-1 0 0,0-1 0,0 1 0,0-1 0,0 1 0,0-1 0,0 1 0,-1-1 0,2 0 0,-2 0 0,2 0 0,-1 0 0,0 0 0,0 0 0,0 0 0,0-2 0,0 2 0,0-2 0,0 1 0,-1-1 0,1 1 0,-1-1 0,1 1 0,0 0 0,-1-1 0,1 1 0,0 0 0,0 0 0,0-1 0,0 1 0,0-1 0,0 1 0,0-1 0,0-1 0,0 0 0,-1 0 0,0 0 0,0 0 0,0 0 0,0-1 0,0 1 0,0-1 0,1 1 0,-1-1 0,1 1 0,0 0 0,-1 0 0,1 0 0,-1 0 0,1 0 0,0 0 0,-1 1 0,1-1 0,-1 0 0,0 0 0,0 1 0,0-1 0,0 1 0,0 0 0,0 0 0,0 0 0,1 1 0,-1 0 0,0-1 0,0 1 0,1 0 0,0 0 0,-1-1 0,1 1 0,-1-1 0,1 0 0,-2 0 0,2 0 0,-2 0 0,2 0 0,-2 0 0,1 0 0,0 1 0,0-1 0,0 0 0,0 0 0,1 1 0,-1-1 0,1 1 0,-1-2 0,1 2 0,0-1 0,-1 0 0,1 1 0,-1-1 0,1 0 0,0 0 0,-1 0 0,1 0 0,-1 1 0,1-1 0,-1 2 0,1-1 0,0 0 0,-1 1 0,1 0 0,0 0 0,-1 1 0,1-1 0,-1 0 0,1 0 0,-1 0 0,1 0 0,-1 0 0,0 0 0,0-1 0,0 1 0,1 0 0,-1 0 0,1 0 0,0 0 0,0 0 0,0 0 0,0 1 0,-1-1 0,2 1 0,-1 0 0,0 0 0,0-1 0,0 1 0,-1-1 0,1 1 0,0 0 0,-1 0 0,1 0 0,0 0 0,-1 1 0,1-1 0,-1 1 0,1-1 0,0 1 0,0-1 0,0 0 0,-1 0 0,1 0 0,0 0 0,-1 0 0,1 0 0,0 0 0,-1 0 0,1 0 0,0-1 0,0 2 0,-1-2 0,1 0 0,-1 0 0,0 0 0,0 0 0,0-1 0,-1 1 0,1 1 0,0-1 0,0 1 0,0 1 0,1-1 0,-1 0 0,1 1 0,-1-1 0,1 0 0,-1 0 0,1-1 0,0 0 0,-1 0 0,1 0 0,0-1 0,-1 0 0,1 1 0,-1-1 0,1 0 0,-1 0 0,1 1 0,0-1 0,0 1 0,0 0 0,0 0 0,0 0 0,-1 0 0,2 0 0,-2 0 0,1 0 0,0 0 0,-1-1 0,0 0 0,1 1 0,-1 0 0,1 0 0,-1 0 0,1 1 0,-1-1 0,1 1 0,0-1 0,-1 1 0,1 0 0,0-1 0,0 0 0,-1 0 0,1 1 0,0-1 0,-1 0 0,1 0 0,-1 0 0,0 0 0,0 0 0,1-1 0,-1 1 0,0 0 0,1-1 0,-1 0 0,1 1 0,-1 0 0,1 1 0,0-2 0,0 2 0,0-1 0,0 0 0,1 0 0,-1 0 0,0 0 0,0 0 0,0 0 0,0-1 0,-1 1 0,1 0 0,0-2 0,0 2 0,-1-2 0,0 1 0,1-1 0,0 1 0,0 0 0,-1-1 0,1 1 0,0-1 0,-1 1 0,1-1 0,-1 1 0,1 0 0,-1 0 0,0 0 0,0 0 0,1 0 0,-1 0 0,0 1 0,0-1 0,0 1 0,0 0 0,1 0 0,0 0 0,-1-1 0,1 2 0,0-2 0,0 1 0,-1 1 0,1-1 0,-1 0 0,1 1 0,-1-1 0,0 0 0,1 0 0,-1 0 0,1 0 0,0 0 0,0 1 0,-1-1 0,2 0 0,-2 0 0,2 0 0,-2-1 0,2 1 0,-2 0 0,1 0 0,-1-1 0,1 1 0,1-1 0,-2 1 0,1-1 0,0 1 0,0-1 0,0 1 0,0 0 0,-1-1 0,0 1 0,1 0 0,-1 0 0,1 0 0,-1 1 0,1-1 0,0 1 0,-1-1 0,1 1 0,0 0 0,-1-1 0,1 1 0,-1-1 0,1 0 0,0 0 0,-1 0 0,0-1 0,1 0 0,-1 0 0,1-1 0,-1 1 0,1-1 0,0 1 0,0-1 0,-1 1 0,0 0 0,0 0 0,1 0 0,-1 0 0,1 0 0,0 0 0,-1 0 0,1 1 0,-1 0 0,1 1 0,0-1 0,1 1 0,-2 0 0,2 0 0,-1 0 0,0 0 0,0 0 0,0 0 0,0-1 0,-1 1 0,1-1 0,-1 1 0,0-1 0,0 0 0,0 1 0,0-1 0,1 1 0,-1-1 0,0 1 0,0-1 0,1 0 0,-1 0 0,1 0 0,-1 0 0,1 0 0,0 0 0,-1 0 0,1-1 0,-1 0 0,1 1 0,-1 0 0,0 0 0,1 0 0,-1 0 0,0 0 0,1 1 0,-1-1 0,0 1 0,1 0 0,-1 1 0,1-1 0,-1 1 0,1 0 0,0-1 0,-1 1 0,1 0 0,-1-1 0,1 1 0,-1 0 0,0-1 0,0 0 0,0 1 0,0-1 0,0 0 0,0 0 0,0 0 0,-1 0 0,1 0 0,0 0 0,0 0 0,0 0 0,1 0 0,-2 0 0,2 0 0,-2 1 0,1-1 0,-1 0 0,1 1 0,-1 0 0,1 0 0,0 0 0,0-1 0,0 1 0,-1 0 0,2 0 0,-1 0 0,1 0 0,0 0 0,-1 0 0,1 0 0,0 1 0,1-1 0,-1 1 0,0-1 0,0 0 0,0 0 0,0 1 0,0-1 0,-1 0 0,1 0 0,-1 0 0,1-1 0,-1 1 0,1-1 0,0 1 0,0-1 0,0 0 0,0 0 0,1 1 0,-1-1 0,-1 0 0,2 1 0,-1-1 0,0 1 0,0-1 0,0 1 0,0 0 0,0-1 0,0 0 0,0 0 0,-1 0 0,1 0 0,0 0 0,-1 0 0,1-1 0,-1 1 0,0 0 0,0 0 0,1 0 0,-1 0 0,1 0 0,-1 0 0,1 0 0,0 1 0,-1-1 0,1 1 0,-2-1 0,2 0 0,-1 1 0,1-1 0,-1 0 0,1 0 0,0 0 0,-1 0 0,1-1 0,-1 1 0,1 0 0,-1 0 0,1 0 0,-1 0 0,0 0 0,0 0 0,0 0 0,0 0 0,0 1 0,-1-1 0,1 1 0,0-1 0,0 1 0,1-1 0,-1 1 0,0-1 0,1 1 0,-1-1 0,0 1 0,0-1 0,0 1 0,0-1 0,0 0 0,-1 0 0,0 0 0,0 0 0,0 0 0,0 1 0,0-1 0,-1 0 0,1 0 0,0 1 0,0-1 0,1 1 0,-1-1 0,1 0 0,-1 1 0,1-1 0,-1 0 0,0 0 0,0 0 0,1 0 0,-1 0 0,0 0 0,1 0 0,0 0 0,-1 1 0,1 0 0,0-1 0,-1 1 0,1-1 0,-1 1 0,1-1 0,-1 2 0,0-2 0,0 1 0,0 0 0,1-1 0,-1 2 0,0-2 0,1 1 0,0 0 0,-1 1 0,2-1 0,-2 0 0,1 1 0,0 0 0,0-1 0,0 1 0,0-1 0,0 1 0,1 0 0,-1-1 0,0 1 0,0 0 0,1-1 0,-1 2 0,1-2 0,-1 2 0,1-2 0,0 2 0,-1-1 0,1 0 0,0 1 0,0-1 0,-1 0 0,1-1 0,0 1 0,0 0 0,0-1 0,1 2 0,-1-2 0,0 1 0,1 0 0,-1 0 0,0 0 0,0 0 0,-1 0 0,1-1 0,1 1 0,-1-1 0,1 1 0,-1 0 0,1-1 0,-1 1 0,0-1 0,0 1 0,0 0 0,0-1 0,0 1 0,0-1 0,0 1 0,0-1 0,0 0 0,1 1 0,-1-1 0,1 1 0,-1-1 0,0 1 0,0 0 0,1-1 0,-2 2 0,1-2 0,0 1 0,0 0 0,0 0 0,0 1 0,1-2 0,-2 1 0,2 0 0,-1 0 0,0 0 0,0 0 0,-1 0 0,1 0 0,0 1 0,-1-1 0,1 0 0,-1 1 0,1 0 0,-1-1 0,0 2-53,2 1 39,-1 1-41,1 2-1625,0 1 398,1 0-1069,0 1 1376,3 0 516,0 2 459,2 1 0,1 1 0</inkml:trace>
  <inkml:trace contextRef="#ctx1" brushRef="#br1" timeOffset="5">63 99 9502,'-11'11'-491,"5"-4"404,0 1 46,-1 2 50,0-1 3,2 1-28,-1 0 45,3-1-47,-1-2 58,1 0-121,1-2 20,1-2-185,0 0 163,2-2-42,0 0 125,4 0 0,-1-1 0,4 1 0</inkml:trace>
  <inkml:trace contextRef="#ctx0" brushRef="#br2" timeOffset="7">4932 239,'-28'15,"9"-3,4-2,5 0,1-1,-3 3,3-2,-1 1,1 0,1-1,-2 3,2-3,-2 2,3-1,-2 2,1-1,0 1,0-2,1 1,-1 0,0 0,1-1,0 1,0 0,-1 0,-1 3,2-4,0 1,0-2,0 0,-2 2,1-2,-2 2,2-2,-1 1,-1 0,2 0,-1 0,0 0,1 0,1-1,-2 4,3-5,-3 5,2-1,0 0,-1 3,2-3,-1 2,0-2,2-1,-1 0,0 0,0-1,-1 2,0-2,-1 3,1-4,-1 2,0-1,1 0,-3 4,4-3,-1 0,0 2,2-2,-2 4,2-3,0 0,1 1,0-2,-1 3,1-3,-1 2,1-2,-1 2,1-1,-1 0,0 1,1-3,-2 5,3-6,-2 5,2-2,-2 1,2 2,-1-2,2 0,0-1,1 0,0 0,0 1,0-2,0 4,-2-4,0 3,-1-2,0 1,0-2,0 2,0-2,1 1,-2 0,1 0,-2 3,2-4,-1 3,2-4,-1 3,0-1,0 1,0 2,0-2,1 1,-1-2,1 0,-1-1,0 1,1 1,-1-3,0 4,0-4,0 2,9-20,-1 3,13-31,-7 12,4-12,-5 10,-1 0,0-1,0 0,0 0,0 1,2-1,-1 1,1 0,1-1,-1 1,1 0,-1 0,1 1,-2 1,1-1,-2 2,0 1,-2 1,0 4,-1 0,-1 2,0 1,0 0,0 1,2-3,-2 3,1 0,0-1,1 3,1-2,3 2,-2 1,-5 17,-3 0,-12 30,3-13,-5 15,3-11,-1 3,1-1,-2 4,2-2,-1 1,2-1,1-5,1 0,2-4,1-2,1-5,2-1,0-2,3-22,1 4,5-34,-1 18,1-12,0 11,1 0,-1-2,1-1,-1-1,2-2,-1 1,0-4,0 2,0-3,-1 3,1 0,-1 1,0 3,0 2,-1 2,0 4,-2 2,-4 25,-1-3,-9 39,2-20,-3 15,1-15,-1 2,0 0,0 2,0 0,-1 3,0 1,0 2,-1 1,0 3,0-1,-1 3,2-4,-1 1,2-3,2 0,-1-2,2 1,-1-3,0 0,-1 0,0 0,-2 2,1 0,-1 1,0 1,0 0,2 0,0 0,1-1,1-1,-1-1,2-2,0-3,0-1,-1-1,0-1,0-1,-1 1,0 0,0 1,-2 1,0 0,0 0,1-2,0 0,1-1,1-1,0-1,1-1,2-2,-2 1,2-2,-1 0,2-1,-1-3,2-1,4-23,0 4,7-38,-3 18,2-14,-3 12,1 1,-1 1,1 1,0 3,-1 3,0 3,1 2,-4 22,1-4,-5 36,-1-18,-1 16,-1-12,1 3,-1 1,0 4,-1 3,0 3,-1 6,0-1,0 2,0-2,1-1,1-4,2-2,0-4,2-4,1-2,0-3,1-2,0-1,0-2,0 0,0-2,0 0,0-2,0 1,0-2,0 0,0-2,0-22,0 3,1-38,0 16,1-15,0 15,1-1,-1 2,1 2,0 1,0 1,0 3,-1 1,1 4,0 0,-1 25,0-6,-2 38,-1-20,-1 14,0-15,2-1,-1-2,1 0,-1 0,1-1,0 2,0-1,-1 1,0 0,-1 1,0 1,-1 0,0 2,-2 0,1 2,-1-2,1 1,-1-2,2-2,0 0,2-4,0-1,1-2,0-1,2-24,0 7,3-40,-3 24,2-14,-2 19,-1 1,0 24,0-4,-2 39,-1-21,0 15,-1-16,0 2,0 0,0 0,0-1,0 0,-1-2,2-1,-1-2,1-2,-1-1,2-2,-1-1,1 0,-1 2,1-3,-1 2,6-22,-3 8,8-31,-2 26,2-14,4 13,-7-5,5-8,-8 3,1-4,-2 5,-1-2,1-1,0-1,0-2,0 0,-1-2,1-1,0 0,0-2,-1 0,0 0,1-1,-1 1,0 0,0 0,0 3,0 2,-1 4,0 3,-4 23,1-3,-7 36,5-21,-3 14,4-16,1 2,-1 0,0 2,0 1,1 0,-1 0,0 1,0 1,0-1,1-1,0-1,0-2,1-3,1-3,0-1,3-24,-1 6,2-39,-1 21,0-15,-1 15,1-3,-1-2,1-3,0-1,0-2,0-2,0-1,1-1,0 0,0 1,0 2,0 2,0 3,0 1,1 4,-1 2,1 2,-1 4,0 1,0 2,1 2,0 19,0-1,-2 36,-1-15,-2 17,-1-14,-1 3,-1 0,0 2,1-3,0-1,1-4,0-4,1-3,1-5,0-2,4-21,-1 2,6-33,-6 14,3-15,-4 10,1-4,1-3,0-3,1-2,0-4,1 1,0-5,1 5,-1-2,1 6,0 0,-1 7,0 1,0 4,-1 3,0 3,-1 4,0 2,-2 2,-2 28,-1-5,-4 46,0-23,-1 19,0-15,1 0,-1-2,0 0,2-6,1 0,1-6,1-1,0-4,1-3,3-26,-1 1,4-40,-2 18,0-16,-1 13,-1-1,-1-1,1-2,-1 0,1 0,-1 0,0 3,-1 2,1 5,-1 3,1 5,-1 4,-7 25,3 1,-11 36,9-14,-3 14,5-9,0 0,0 1,-1-1,1-2,1-2,0-4,2-3,0-5,1-3,0-3,1-1,2 1,2-2,3 0,1-2</inkml:trace>
  <inkml:trace contextRef="#ctx1" brushRef="#br1" timeOffset="7">63 202 8849,'-4'0'-50,"3"2"-54,1 1 0,1 2 0</inkml:trace>
  <inkml:trace contextRef="#ctx0" brushRef="#br0" timeOffset="9">2998 1759,'-41'6,"7"-1,5-1,9-2,2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10">2220 466,'32'19,"-6"-3,-4-2,-6-3,1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10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0" brushRef="#br2" timeOffset="12">2883 4080,'28'-16,"-7"8,-2 1,-5 6,0 0,4 0,-3 0,2-1,-2 1,0-1,0 1,1 0,0 0,1 0,-1 0,1-1,0 1,0 0,-1 1,1 0,-2 0,0 0,0 0,-2 0,2 0,-3 0,3 0,-3 0,2 0,-1 0,1 0,0 0,-2 0,5 0,-5 0,5 0,-4 0,0 0,3 0,-3 0,1 0,0 0,-3 0,3 0,-2 0,1 0,1 0,-22 3,4-1,-34 5,16-3,-13 1,12-2,-2-1,1 0,-2 0,1 0,0 0,3 0,1 0,3 0,-1 1,3 0,-1-1,2 0,2 0,0 0,0-1,0 0,0 0,1 0,-2 1,2 1,-2 2,20 3,-4-1,31 2,-18-6,13 1,-12-4,2 0,-1 0,2 0,-1 0,0 0,0 0,1 0,-1 0,1 0,-1 0,0 0,0 0,0 0,0 0,-2 0,0 0,-2 0,-1 0,0 0,0-1,3 0,-4 0,4-1,-3 0,1-1,1 1,-3 0,2 1,-1-1,0 1,-1-2,1-1,-1 0,0-1,1 2,0 0,1 3,-2-2,0-2,-2-2,-2-4,-1-1,-6-2,-3 1,-6 1,-3 4,-2 2,-3 2,0 0,-3 1,-1 0,-2 0,0 1,-3-1,0 1,-1-1,-1 1,0 0,0-1,0 2,0-1,2 1,-1 0,2 0,-1 0,1 0,0 0,0 0,2 0,1 0,3 0,1 0,3 0,1-1,1-4,3 0,0-8,-2 5,2-1,-5 4,3 2,-3-1,1 2,-1-3,2 2,0-6,0 5,0-1,-2 3,2 1,-2 0,2 0,-2 1,0-1,2 1,-2-2,2 2,0-2,-2 2,2 0,-2 0,1 0,-2 0,1 2,0-1,-1 1,3-1,18 0,0-2,31-2,-15 0,10-1,-12 0,0 0,1 0,0 0,1 0,1 1,1-1,3 1,-1-1,2 0,-2 1,2 0,-2 1,1 0,-3-1,1 2,-2-1,-1 1,-3 0,1 1,-3-1,2 1,-2 0,1 0,0-1,0 1,0-1,0 0,0 0,-2 1,1-1,-2-1,0 1,-2-1,3-1,-2 0,4-1,-4 1,1 0,-1-1,-1 2,2-2,-2 1,0-1,-1-1,-1-1,0-1,2 3,-2-1,2 2,-1-2,-1 0,1-1,-19 2,4 1,-31 1,18 1,-13 0,14 0,-3 0,0 0,-1-1,-2 1,0-1,-2 1,-1 0,0-1,-1 1,0-1,-2 1,1 0,-1 0,0 1,0-1,0 1,0 0,2 0,0 0,2 0,0 0,2 0,0 0,2 0,0 0,1 0,0 1,1-1,0 1,1 0,0-1,2 2,1-1,-1 1,2-1,-1 2,2 0,-2 1,0-1,1 0,-1-1,21-8,-6 2,35-10,-20 6,12-4,-13 5,2 0,0 0,2 1,-1-1,3 1,-2 1,2 1,-2-1,2 2,-2 0,1 1,-1 0,0 1,-2 0,2 0,-1 1,1 0,-1 0,1 0,0 0,1 0,1 0,1 0,-1 0,1 0,-3 0,2 0,-3 0,1 1,-2-1,2 0,-4 1,3-1,-4 0,2 0,-3 0,1 0,-1-1,-2 0,4-3,-6 0,-12-5,0 1,-25-2,12 6,-9 0,8 4,0 0,-3 0,0 0,-3 0,-1 0,-2 0,-2 1,-3 1,0-1,-1 1,-2 0,1 0,-2 0,2 0,0 1,3-1,1 0,2 0,2 0,1 0,1 0,2 0,1-1,0 0,0 0,0 0,-1 0,-1 0,0 0,-1 0,-1-1,1 2,-2-1,2 0,0 1,4-1,0 1,3-1,1 1,2 0,0 0,20-1,-3-1,37-2,-21 0,17-2,-16 2,2-1,0 1,2 0,2 0,1 0,1 0,1 0,0 0,0-1,-2 0,0 0,-2 0,-1 0,-5 0,0 1,-7 0,1-1,-23-4,3 2,-35-8,15 8,-16-2,10 4,-1 0,-1 0,1 0,-1 0,1 0,-1-1,-1 0,0 0,-1 0,0 0,0-1,2 0,1 0,6 0,2 1,6 0,4 1,23-5,0 4,34-6,-15 6,15-1,-13 4,3 0,-1 0,2 1,1 0,2 0,1 0,1 1,4 1,0 0,4 1,-2-2,1 1,-1-1,-4 1,2-1,-4-1,1 2,-5-2,-1 1,-1-1,-3 0,2 0,-6 0,-1 0,-4 0,-4 0,-3 0,-20-4,-3 1,-30-8,8 6,-10-2,8 3,-2 1,-2 0,-2 0,-3 0,2-1,-4 0,3 0,0-1,0 1,4-1,-1 0,4 1,1-1,2 0,4 1,0 0,4 1,2-1,3 2,3-1,2 1,21 2,-3 0,34 5,-15-2,14 2,-11-1,3 1,2-1,4 1,0 0,2-1,0 1,-1 0,2-1,-2 0,-1 0,-2-1,-3-1,-6 0,-3-2,-5 1,-2-1,-20-10,1 5,-29-16,13 13,-13-5,10 8,-3 1,-1-1,-3 0,-1 0,-2-1,0 1,-3 0,-1 0,-1-1,-3 2,2 0,-2 0,2 0,-1 1,3 0,1 0,3 1,-1 1,4-1,2 1,1 0,1 0,3 0,1 0,5 1,2-2,31 2,-5-1,51-1,-26 1,27-2,-23 2,10-2,-3 1,5-1,0 0,1 1,-2-1,-2 1,-4 1,-3-1,-5 1,-3 0,-5 0,-3 1,-5 0,-3 0,-4 0,-22-4,1 2,-35-5,15 4,-15-1,11 1,-2 0,-3 0,-2 0,-4 0,-3 1,-2-1,-1 0,-1 0,3-1,1 1,3 0,1 0,4 1,2-1,4 2,3-1,5 0,6 1,23 0,3 1,38 0,-9 1,17 1,-7-1,3 2,6 1,3 0,1 1,2 0,-4 1,0 0,-1 0,-2 1,-1-1,-3 0,-2-2,-7 1,-2-1,-8 0,-3-2,-8 0,-4 0,-24-8,1 2,-35-11,16 8,-13-4,12 6,1 0,-2 1,2-1,0 1,1 0,1 1,0 0,1 0,0 1,0 0,1 0,0 0,1 1,1-1,1 1,3 0,0 1,21 6,-2-2,36 10,-16-9,19 5,-12-7,5 0,0 0,3-1,-2-1,2 1,-7-1,2-1,-9 1,-2-1,-5 1,-5-1,-18-9,1 4,-27-14,13 13,-12-6,8 9,-4-1,-2 0,-4 0,-2 0,-2-1,-2 1,0 0,-2 0,0-1,-1 1,-1 0,1 0,-1 0,1 0,3 0,3 1,5 0,3 0,4 1,6 0,27 0,4 1,44-1,-14 2,18 0,-13 2,1 0,-1 0,3 1,1 1,-1-1,0 1,-3 0,-3-1,-3 0,-5 1,-4-1,-7 0,-3 0,-6 0,-3-2,-26-1,1 0,-37-3,16 1,-16-2,10 1,-3 0,-4-1,-3-1,-2 0,-1 0,2-1,-1-1,4 1,-3-1,6 1,0 0,4-1,3 2,6-1,3 2,6 0,4 0,22 0,2 0,37-1,-9 3,18 0,-8 2,2 0,3 1,-2 1,5 0,-3 2,3 0,-4-1,-3 1,-6 0,-3 0,-7-1,-4 1,-5-2,-4 0,-5-1,-27-4,2 1,-44-7,17 3,-19-2,12 1,-1-1,-5 1,3 0,-6 0,2-1,-3 1,3 1,-3-1,6 2,-3-1,9 2,0 0,8 0,1 1,7 0,3 1,6 1,2-1,26 0,0 0,41 1,-15 0,19 0,-10 2,2 0,3 1,-2 0,2 2,-5-1,4 1,-7-1,1 0,-4 0,-3-2,-5 0,-4-1,-8 0,-3 0,-28-4,-1 1,-42-8,14 7,-21-4,9 5,-5 0,-2 0,-7-1,5 1,-9-1,10 1,-7-1,12 1,-4 0,10 1,-2-1,10 1,4 0,8 0,7 1,4 0,28 0,0-1,40 0,-15-1,17 0,-11 0,1 0,1-1,1 2,1-1,2 0,-1 1,5 0,-2 1,2-1,-1 1,-2 1,-2 0,0 0,-6 0,-2 0,-7 0,-3 0,-5 0,-5 1,-30 1,-2 0,-49 2,14-1,-22 0,12 0,-4 1,0-1,-1 0,2 0,0 0,5-1,1 0,5-1,5 0,6-1,6 0,8 0,7 0,27 0,3 0,39-1,-9-1,16-1,-12-1,3 1,-4 0,4 0,-5 1,1 1,-3-1,0 0,-4 0,-1 1,-6-2,-2 1,-6-1,-3 0,-4 0,-22-7,-2 3,-35-11,9 11,-19-4,11 8,-5 0,3 0,0 0,1 0,4 1,0-1,4 0,3-1,3 1,7-1,4 2,5-2,22-1,3 1,35-4,-9 3,18 0,-7 3,1 0,4 0,0 1,-1 1,0-1,-5 1,-1 0,-6 0,1 0,-8 0,0 0,-11 0,-2 0,-32-2,1 1,-47-4,18 2,-24-1,14 1,-4 0,-1 0,-1 0,1-1,1-1,4 1,3-2,6 0,3 1,8 0,3 1,8 0,4 1,27-3,2 2,41-5,-13 6,16-2,-9 4,-2-1,5 2,-3 0,4 0,-3 0,3 0,-5 0,-1 1,-6-1,-3 3,-5-1,-5 2,-4-2,-7 0,-28-2,-3-2,-47-4,16 1,-21-3,14 1,-2 0,-2 0,-1 0,2-1,-2 0,4 1,0-1,5 1,5 0,6 1,6 1,7-1,3 1,8 1,23-4,2 2,36-7,-13 6,15-1,-10 5,0 0,1 1,-1 1,1 0,-2 0,0 0,-3 1,-1 0,-4 0,-1 0,-4 0,-3 0,-3 0,-4 0,-25-1,-2 0,-39-2,9 2,-14-1,10 1,-1 0,2 0,-4 1,4-2,-1 2,5-1,2 1,3-1,5 0,1 0,8 0,3-1,5 1,27-3,0 1,45-4,-12 4,20-1,-9 3,2 1,2 0,0 0,0 0,1 1,-2 0,-2 1,-4 0,-3 1,-8-1,-3 0,-8 0,-3-1,-7 1,-6-1,-26-1,-1 0,-44 0,15-1,-20-1,12 1,-3-1,-1 0,4 1,-2-1,7 0,0 0,8 1,4 0,7 0,5 1,30 3,1 0,49 6,-13-3,22 3,-8-1,3-1,1 0,0 1,-5 1,1 1,-6-1,-1 2,-5-1,-5-1,-7 0,-4 0,-8-1,-3 0,-6-2,-3 1,-15 5,-4-3,-22 7,-1-9,-12 3,1-6,-2 0,-1-1,-1-1,2 0,0 2,4-1,2 0,6 1,3 0,7 0,3 1,25 2,0-2,38 4,-12-6,15 0,-9-3,2-2,4 0,0-1,4 0,-3 0,0 0,-6 2,0 0,-7 0,1 1,-9 0,-4 0,-6 1,-24 2,-2 0,-37 5,13-5,-17 1,9-4,-4 1,-1-1,-3 1,2-1,2 0,4-1,3 1,4-2,6 0,4 0,6-1,22-4,4 1,36-9,-6 6,20-4,-7 5,5-1,-1 1,2 1,-2 0,-2 0,-3 2,-4 0,-5 2,-3-1,-8 2,-4-1,-7 1,-26-4,-4 1,-39-6,6 4,-19-2,7 2,-9 0,1-1,-5 0,-1 1,4 0,-3 0,6 1,1-1,5 1,5 0,7 1,8-1,8 1,8-1,27-2,4 2,41-7,-8 7,19-3,-7 4,5 0,2 1,4 0,-3 1,0-1,-7 2,-2 0,-10 0,-2 0,-10 1,-5 0,-7 0,-25-5,-2 1,-38-8,10 7,-19-4,7 6,-4 0,-3 0,-1 0,-1 0,1 0,2 0,0-1,3 1,1 0,5 1,5-1,4 2,8-1,5 1,6 1,32-1,1 1,50 0,-15-1,23 1,-13 1,6 0,-1 0,0 0,-1 0,-9 0,0 0,-10 0,-1 0,-8 0,-5 0,-6 0,-6 0,-4-1,-24-9,-3 3,-38-14,8 12,-20-6,5 8,-1-1,-5 0,-1-1,3 1,-9 0,10 1,-5 0,10 1,4 2,7 0,6 2,8-1,6 1,31 0,2 1,47-1,-12 0,24-1,-14 1,10 0,-5 1,5 0,-3 1,3-1,-5 1,1-1,-7 1,-3 0,-10 0,-1 0,-10 0,0-1,-9 0,-3 0,-28-3,-2 2,-38-4,14 4,-11-1,12 4,-1-1,-1 1,-4 1,0 0,0 0,2 0,2 1,6 0,4 1,7-1,5 1,21 6,2-4,33 8,-9-10,13 2,-4-6,-2 0,3 0,-2 0,-4 0,4-1,-4 0,2 1,-1 0,-3 1,-5 0,-3 2,-7 2,-3 0,-4 3,-22 1,-1 1,-31 1,10-4,-10 0,7-4,0 0,-3-1,2 0,-3-2,-2 1,1-1,-4 0,6 0,1 0,6 0,4 0,7 0,3 0,26-7,0 2,39-12,-14 8,15-5,-11 7,1-2,1 1,-3-1,1-2,-1 3,1-2,0 1,0 2,-5 0,-3 2,-9 1,-4 2,-28-4,1 4,-40-5,14 5,-12-1,9 3,5 0,-5 0,0 0,-3 0,-2 0,-1 0,4 0,0 0,5-1,4 1,6-1,6 1,25-4,2 1,37-5,-11 2,15-2,-8 1,-1 1,2 0,-2 0,1 0,-1 0,3 0,-1-1,1 1,-5 1,-3 0,-5 1,-7 0,-3 1,-26 0,-1 0,-41-1,10 2,-18 0,8 2,-1 0,-4 0,1 0,-6 0,3 0,-4 0,10 0,1 0,8 0,3 0,7 0,3 0,5 0,6 0,2 0,25-6,-1 1,42-11,-13 7,21-4,-13 6,4-1,-1 1,5 0,-4 2,2-1,-7 2,-1-1,-6 0,-3 1,-4 0,-6 0,-5 0,-3 2,-5-1,-21 0,-2 2,-39-3,13 2,-21 1,12 0,-8 1,0 0,-3-1,0 0,-2 0,1 0,3 0,3 0,5 0,6 0,5 0,6 1,6-1,7 0,27-3,3 2,43-6,-10 3,17-3,-8 2,1 0,6 1,-4 0,3 2,-8-1,-5 1,-2 0,-9 1,-1 0,-9 0,-4 1,-5-1,-6 0,-21-6,-3 3,-36-10,9 9,-14-4,6 6,-1 1,-4 0,-2 1,-2-1,-1 1,0-1,2 0,4 1,8 0,3 0,8 1,5 0,6 1,32-5,2 1,48-8,-14 3,21-3,-12 5,1-1,1 2,-1-1,-1 1,-2 0,-3 1,-2-1,-6 1,-4 0,-8 0,-6 0,-6 1,-5 0,-26-3,-1 2,-41-5,11 7,-15-2,6 4,0 0,-7-1,0 1,-5 0,0-1,0 1,3-1,3 1,5 0,8 0,5 1,9-1,6 1,6 0,32-2,-1-1,48-4,-18 1,21-4,-12 2,2-2,0 2,2-1,-4 1,3 0,-6 1,0 0,-7 2,-1 1,-6 1,0 1,-8 0,-2 1,-8 1,-2-1,-27 2,1 0,-40 2,15-2,-18 2,10-1,-3 0,-1-1,-2 1,-1-2,2 1,-1-1,4 0,6 0,5 0,8 0,5 0,6 0,29-1,2-1,48-2,-14-1,21-1,-11 0,3 0,4 0,-2 0,1 1,-4 1,1-1,-5 2,-3-1,-6 2,-6-1,-5 1,-6 1,-6-1,-5 1,-28 0,-2 0,-42 1,14 0,-19 0,13 1,-5 1,1-1,-5 1,2-1,-1 1,3-1,2 0,5 0,2-1,7 0,5 0,7 0,5 0,28-1,-1-1,41-2,-16-1,17-1,-13 0,1-1,2 0,-2-1,1 0,-3 0,-1 0,-2-1,-1 1,-3-1,-1 1,-4 2,-2 0,-5 1,-3 1,-23-1,-3 1,-34-2,6 4,-15-1,5 2,0 0,-4-1,3 0,-1 0,4 0,2-1,4 1,5 0,6 0,4 1,6-1,3 2,23-6,0 1,34-9,-11 6,14-3,-8 4,4 0,2 1,3-1,-2 2,-1 0,-2 0,-1 0,-5 1,-1-1,-8 2,-2 0,-7 0,-2 1,-28 0,2 0,-43 1,16 1,-21 1,8 1,-4 0,-3-1,-2-1,0 1,2-2,3 1,4-2,8 0,5 0,8-1,5 1,6 0,22-6,3 2,34-10,-5 6,14-3,-2 5,3 0,3 0,4 2,3 1,2 1,2 1,-5 0,1 2,-7-1,-2 2,-7-1,-4 1,-6-1,-6 0,-5 0,-7 0,-22-2,-4 1,-36-3,10 3,-17 0,5 1,-2 1,-8 0,1-1,-7-1,5 0,-2-2,5-1,3 1,3-1,7 2,5-1,5 1,8 0,5 2,26-4,2 1,40-5,-12 3,21-3,-12 2,8 0,-1 0,5 0,0 0,1 1,-1 0,-1 0,-2 0,-4 1,-3 0,-6 0,-3 0,-7 1,-7 1,-7 0,-26-3,-2 1,-39-5,12 6,-17-2,8 3,-1 0,-2 0,-2-1,1 1,-4 0,2 0,0 1,1-1,4 2,-2-2,5 1,2 0,5 0,5 0,5 0,7 1,5 0,28 0,1 0,43 1,-15 0,20 0,-13-1,6 0,0-1,3-1,-1-1,1 1,-3 0,1 0,-5 1,-2 0,-5 1,-2 0,-6-1,-2 1,-8 0,-4 1,-6-1,-28 0,-2 1,-39-1,10 0,-15 1,4 0,-2 0,-5 0,-1-1,3 0,-10-2,8 0,-13-2,12 1,-4-1,5 0,1 0,4 0,1 0,5 0,2 0,5 0,7 0,9 0,6 2,30-2,4 1,41-2,-4 2,14 0,-1 1,-3 2,6 0,-3 1,-1 0,-2 1,-4 0,-3 2,-9 1,-3 2,-10 1,-3-1,-8 0,-4 0,-20 4,-3-2,-29 6,4-6,-16 1,2-4,-8-1,-3-1,-10-1,4 0,-10 0,6 0,-4 1,4 0,-3 0,5 0,-6 1,10 0,-5 0,12 0,-3 0,12-1,-2 0,10 0,1-1,7 0,2 0,7-1,1 1,4 0,3 1,17 6,-1 0,26 7,-8-8,11 1,-6-7,-1-1,1 0,-1-1,-3 0,-2 0,-5-1,0 0,-25-2,1 0,-36 0,13 2,-16 2,12 2,-1 1,0-1,1-1,0-1,1 0,-1 0,1-1,-1 0,1 0,0 0,2 0,2 0,6 0,4 0,5 0,21-7,0 2,30-13,-15 8,12-5,-15 6,1-2,-4 2,-1-1,-3-1,-2 0,-6-2,-6 1,-6 2,-10 2,0 3,-5 2,1 2,-1 0,1-1,1 2,4-1,1 1,4 0,0 1,3 2,0 4,5 4,6 0,5 2,7-4,2-3,3-2,2-1,1 0,4 0,0-1,2 0,0-1,-2 1,-1-1,-5 0,-2 1,-26 0,1 1,-40 2,14-1,-14 2,12-2,4 0,-1-1,7 0,1-1,5 0,3 1,3-1,22-1,-2 0,34-2,-21-1,10 1,-15-2,-2 2,5-1,-4 3,3 1,-3 4,2 1,1 1,1 2,1-1,1 1,-1-2,-2 0,-1-1,-2-1,-20-7,2 0,-33-12,20 4,-11-5,15 2,3 1,3 0,2-2,3 2,3-5,5 4,5-1,3 2,3 1,-1 2,-1 1,0 2,-23 11,8-4,-35 17,21-13,-12 6,14-8,1-1,0-1,-1 0,-1-1,1-1,0 0,-1-1,3-1,0-4,15-1,1-3,24 1,-9 4,9 2,-8 5,1 1,0 2,-2 1,-1 1,-3-1,-1 0,-2 1,-2 0,0 3,-2-1,-1 3,0 1,1-1,1 0,0-1,1 0,-1-1,0 0,0 1,-1 1,0-1,-2 1,-1-1,-1 3,-5-2,-2 1,-8-3,-2-1,-4-2,0-1,-2 0,4-1,0 0,2 0,15 5,-3-1,24 9,-12-9,11 4,-9-6,1-1,-1 1,0-1,0 1,-2 0,-1 2,-12 2,0 0,-18 2,7-5,-7 0,7-4,1 1,3 6,1-3,3 8,-4-8,3 2,0 2,-3-4,9 7,-15-11,25 4,-10-6,34 3,-16-4,11 1,-14-2,-1 0,-24 4,4-1,-37 7,21-4,-12 2,16-1,4-3,0 2,5 3,5 0,3 6,11-3,3-1,6-2,2-2,1-1,0-2,0 0,-3-1,-2-2,-3 0,-22 0,6 0,-31 2,25 1,0-14,12 5,13-26,-16 16,1-12,-12 12,-3-3,-2 2,-2-1,0 0,1 2,1-1,3 2,2-1,3 1,3 0,2 0,4 2,3-2,3 5,3 0,2 3,0 1,1 2,-1 0,0 0,-24 7,6-1,-38 11,24-3,-12 6,20-4,3 2,3-1,2 2,2-1,3 1,3-1,5 0,3-1,5-1,3-1,3-2,4-2,1-2,4-1,-1-3,4-1,0 0,2-1,1-1,-1-2,2-1,0-2,0-1,-1 0,-1-1,-4-1,0 0,-6-1,0 0,-6-1,-2 1,-6 0,-3 0,-10-1,-5 2,-17-4,-3 9,-13-2,-2 6,-9 1,-2 0,-4 3,4 0,-1 1,7-1,1 0,8-1,4 1,7-2,6 0,28-2,1-1,44-5,-17 0,20-2,-14 1,7-1,-1 1,5 1,-2-1,-1 1,-5 0,-6 1,-6 0,-5-1,-7 1,-5 0,-25-2,-4 2,-37-5,12 7,-14-2,7 5,3 0,-7 0,5-1,-4 0,7 0,0 0,8-1,3 1,7 0,4 1,32 0,0 0,47 0,-15 0,18 0,-11 0,-3 0,2-1,-5 1,-2-1,-7-1,-4 0,-8-1,-5 1,-5-2,-22-7,-1 2,-31-12,9 10,-15-5,7 8,-4-1,-2 1,0-1,-4 0,6 2,0-1,4 3,6 0,3 3,5 0,2 1,4 1,2 2,7 6,3 2,8 8,5-5,6 2,3-4,3-1,5 0,5-1,5 0,5-2,3-1,2 0,2-2,0 1,4-2,-4 0,-1 0,-5-1,-2-1,-5-1,-4 1,-3-1,-8 0,-3 0,-24 3,-1 1,-39 6,10-2,-20 5,5-3,-6 1,-5-1,-6 1,-2-1,-1-1,3-2,8 0,9-1,10 2,12 0,9 0,8 1,16 1,8-2,22 0,6-4,13-3,7-3,6-3,8-3,1-1,2-1,0 2,-1-1,-3 1,-2-1,-5 2,-6-1,-4 2,-8-1,-6 2,-7 1,-9 1,-7 1,-26 8,-7 1,-38 12,4-3,-20 7,3-2,-2 1,-4 0,5 0,-2 1,7-1,-3 2,8-1,3 0,8-2,8-1,9-2,7-1,7-2,5-1,5-1,5 1,2-3,7 2,-1-4,3-1,1-1,0-1,1-1,1-2,-2-1,3-2,-1-2,0-3,3-2,-2 0,1-1,-1 0,0 1,-1 1,-1 1,-16 12,-4-1,-25 18,4-8,-10 7,5-7,1-1,-1 3,1-2,-2 1,3-2,1 0,7-2,4-1,6 0,5-1,8 1,5-1,12 0,4-5,8-1,3-3,5-3,3-1,7-3,0-2,7-3,-2-1,2-1,-4 0,-3-1,-8 3,-2 0,-9 2,-1 2,-8 1,-3 2,-25 10,-2-1,-39 17,8-8,-16 6,5-5,-1 1,-2-2,0 2,3-2,2 1,8-1,4 1,5-2,3 1,7-2,2 1,11-2,10 3,11-3,13 3,10-6,6-1,7-4,4-3,6 0,5-3,4 0,-2-4,2-1,-6-1,-2 0,-6 0,-5 0,-8-1,-4 1,-8 1,-5 0,-34 3,-2 3,-48 2,17 5,-16 3,13 2,0 1,-2 1,0-1,-1 1,0 0,4 0,5 1,10-1,5 1,9-2,4 0,7 0,9-2,7 1,17-3,1-4,15-2,-3-2,12-2,-2-1,9-4,-4-1,3-1,-2 0,-2 1,-3 0,-4 1,-7 1,-4 1,-10 2,0 0,-37 7,2 0,-49 9,17-4,-15 4,13-2,0 0,1-1,-1 0,2 0,5-1,3 0,9-3,5 1,9-2,18-2,5-1,29-5,-8-2,11-2,-7 0,-1 1,1-1,-2 3,4-1,-2 2,1 1,-6 0,-1 2,-8-1,-2 1,-8 0,-20 0,-6 1,-36 1,8 3,-15 1,9 2,-4 3,4-1,-5 2,9-1,-3 0,12-3,3 0,11-2,3 0,32-6,-1-1,53-8,-23 1,26-3,-23 1,4 1,-2 1,5 0,-5 2,4 2,-11 1,4 2,-15 2,-1 0,-10 2,-5 2,-16 5,-5-2,-25 10,-4-9,-14 4,-7-6,-2 0,-9 0,0-1,-9 0,4-1,-4 0,16-3,8 1,15-2,6 1,11-1,1-1,36-9,3 1,30-10,-2 3,10-2,8 0,7-3,5-1,-4 0,5-3,-4 2,5-2,-12 4,5-2,-16 4,2 0,-9 3,-5 1,-8 3,-8 0,-6 3,-3 0,-29-2,-5 2,-44-5,6 7,-21-2,3 4,-1 1,-9 0,3 0,0 1,8 0,6 0,9 1,2 1,7-1,6 1,8-1,8 1,8-1,23-6,3 2,37-10,-11 5,17-5,-6 3,6 1,4-3,7 1,1 0,1 0,0 1,-3-1,-5 2,-2 0,-9 2,-7 2,-11 2,-8 2,-27 1,-2 0,-41 0,11 1,-21 1,6 0,-3 2,-9-1,2 1,-5 0,3-1,5 0,4-1,6 0,6 0,4 0,6 0,5 0,6 0,6 0,21-6,6 0,35-9,0 4,19-3,2 3,6 1,6 0,2 1,1 0,0 2,-6 0,-2 0,-7 1,-2-1,-9 0,-4-1,-10 0,-5-1,-9 1,-5 1,-8 1,-24-2,-5 1,-39-1,6 4,-24 1,4 2,-7 1,-3 0,-4 0,0 0,2 0,3 0,12-1,4-1,15-1,5 0,11 0,7-1,6 0,20-7,7 1,26-12,3 7,9-3,6 2,-1 2,14-2,-3 2,11-1,-5 3,4 0,-3 2,2 2,-9 0,2 1,-12 1,-6 1,-11 1,-8-1,-7 2,-8-1,-20-4,-4 2,-33-8,7 8,-20-3,1 5,-9 1,-8-1,-4 1,-4-2,2 2,-1-1,8 0,-1 1,12 0,2 0,12 2,6-2,10 2,5-2,10 0,20-7,7 2,31-10,-2 6,16-3,0 5,4 0,9 0,-1 2,2 1,1 1,-3 1,1 2,-6 1,-7 0,-5 2,-12 0,-7 0,-9 0,-9 0,-25 0,-5 0,-42 0,9-1,-22 1,6-2,-6 0,-2-2,-2 0,2-1,1-1,1 1,4-1,1 1,7 0,1 1,8-1,6 0,6 0,9 1,8 0,26-3,5 3,39-5,-4 4,24-1,-3 3,10 0,3 1,2 1,0 1,-2 0,-3 1,-4 0,-6 2,-11 0,-5 1,-12-2,-4 1,-10-1,-6 0,-29-1,-4 0,-44 0,7 0,-21 1,9-2,-1 0,1-1,2-1,6-3,4 0,8-1,9-1,6 1,9 0,31-1,7 1,31 0,0 2,20 1,6 2</inkml:trace>
  <inkml:trace contextRef="#ctx1" brushRef="#br1" timeOffset="12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2" timeOffset="14">4510 739,'21'19,"-8"-6,-1-2,-12 0,3 1,-8 6,3-6,-4 2,1-2,0 0,0 4,2-2,-1 1,1-1,0 1,-2 0,1 1,-2 1,0-1,0 2,0 0,1-1,-1 1,2-2,0 2,1-2,0 1,0-1,1-1,0 0,0 0,-1-1,0 0,0 0,-3 1,1 0,-1 0,0 0,0 1,0 0,2 0,-1 1,1-2,1 1,0 0,1-2,0 1,-1-1,0-1,0 1,0-3,-1 4,1-3,-1 2,1-2,0 2,1-1,1 0,-1 0,0-1,-3 0,-2-1,0 0,-1-1,0 1,2 0,13-17,-4 5,20-30,-15 17,7-12,-10 12,0 0,0 1,0 0,-1 1,1 0,0 0,0 0,0 0,0 0,0-1,-1 0,0-1,-1 0,0-1,-1 0,1 0,-2 0,1-2,-1 2,1-2,1 1,0-1,1-1,0 0,1 0,1 0,-1-1,1 0,-2 0,0 0,-1 2,0 0,-2 1,1 2,-1 0,0 1,1 0,1 0,2-1,-1 4,5-4,-2 5,0-3,2 0,-4 2,2-4,-1 1,-1 1,2-3,-2 3,1 0,1-1,0 1,2-3,-1 3,1-2,-1 3,1 0,-1 1,1-1,-1 1,1-2,-3 2,3-4,-4 3,1-1,-1 0,-2 1,2-2,-2 1,-6 19,-4 9,-6 22</inkml:trace>
  <inkml:trace contextRef="#ctx0" brushRef="#br0" timeOffset="15">2777 1055,'-27'34,"6"-5,2-3,9-8,0 0,16-1,2-5,23 4,0-9,9 0,1-5,-1 0,-1 0,0 0,-3-1,-4 1,-4-1,-7 0,-3 1,-25 9,0-3,-36 16,13-15,-14 8,12-9,2 1,1-3,6 1,0 0,7-1,1-2,5 7,3 0,2 10,3-5,11-3,0-8,24-13,-2-6,16-8,-2-4</inkml:trace>
  <inkml:trace contextRef="#ctx0" brushRef="#br2" timeOffset="16">4160 1499,'19'-31,"-4"7,-3 4,-3 7,0 1,-1 0,-2 0,-15 18,2-3,-25 30,11-9,-9 10,7-6,1-1,0 0,1-1,2-2,4-2,2-3,4-3,2-1,20-18,-3 0,31-25,-15 5,15-11,-10 4,2-2,-1 0,0 0,-4 3,-3 0,-4 4,-4 2,-5 6,-3 3,-17 17,0 2,-27 24,8-5,-10 11,5-3,-2 2,1 0,-2 2,3-2,5-3,3 0,7-4,4 1,5-3,3-1,4-1,2 1,2-2</inkml:trace>
  <inkml:trace contextRef="#ctx0" brushRef="#br0" timeOffset="17">3976 3825,'-2'-40,"1"14,0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  <inkml:trace contextRef="#ctx0" brushRef="#br2" timeOffset="18">3301 2060,'-45'0,"6"2,2 1,3 2,2 0,-1 1,2-1,3 1,3-1,3 0,4-1,3-1,21 0,0-2,34-2,-15-2,13-1,-12 0,0 0,-2 1,-2 1,-2 0,-3 1,-1 1,-2 1,-1 1,-1 4,0 1</inkml:trace>
  <inkml:trace contextRef="#ctx0" brushRef="#br2" timeOffset="19">3582 3090,'1'-30,"0"10,2 3,4 9,3 0,2-2,0 2,0-1,0 1,2-1,2-1,0-1,3 1,1-1,1 0,0-1,-2 2,-1 0,-4 3,-21-1,-1 4,-32-1,13 4,-12 0,12 4,-1-1,-1 0,0 1,-1 0,1 1,1-1,2 0,4 1,4 0,4 2,21-1,3 2,30-2,-7-2,14-3,-7-3,0-2,-1-1,-2-1,-7 1,-2-1,-8 2,-3-1,-20-3,1 3,-28-7,14 11,-9-1,11 7,0 1,2 2,3 0,16-1,2 0,28-6,-14-4,10-4,-14-2,-1 0,-3 0,-2-1,-2 0,-2-1,-2 1,-1-2,-3 0,0-1,-1 0,0-1,-1-1,1-2,-1 1,0-1,0 2,0 0,-1 3,-2-1,-2 4,-4-1,-5 7,1 1,12-7,2 3,26-22,-12 15,10-10,-10 12,-4 0,-2 2,-14-1,0 3,-21-1,5 6,-8 1,6 6,0 0,3 0,2 0,4 0,13-13,-2 4,21-19,-12 15,8-5,-3 12,-1 3,13 5,-2 2,10 3,2 2,5 1,5 2</inkml:trace>
  <inkml:trace contextRef="#ctx0" brushRef="#br2" timeOffset="20">3798 3316,'-41'1,"6"2,2 4,7 2,-1 4,0 1,2 2,3 0,2 0,5 0,5-1,3-1,5-1,5 0,3-4,7 0,0-4,4-3,1-3,-1-3,3-4,-1-2,0-2,-2-1,-1-1,-3 0,0 0,-2 0,-2 0,0 0,-2 1,-1 0,-1 0,-1 1,-14 12,5 0,-20 24,17-12,-7 9,11-7,2-3,-1 4,1-4,7 2,2-2,12 0,0-1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0:05.634"/>
    </inkml:context>
    <inkml:brush xml:id="br0">
      <inkml:brushProperty name="width" value="0.075" units="cm"/>
      <inkml:brushProperty name="height" value="0.075" units="cm"/>
      <inkml:brushProperty name="color" value="#E71225"/>
    </inkml:brush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008C3A"/>
    </inkml:brush>
    <inkml:context xml:id="ctx1">
      <inkml:inkSource xml:id="inkSrc15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9:10:05.649"/>
    </inkml:context>
    <inkml:brush xml:id="br3">
      <inkml:brushProperty name="width" value="0.05" units="cm"/>
      <inkml:brushProperty name="height" value="0.3" units="cm"/>
      <inkml:brushProperty name="color" value="#E6E6E6"/>
      <inkml:brushProperty name="transparency" value="127"/>
      <inkml:brushProperty name="tip" value="rectangle"/>
      <inkml:brushProperty name="ignorePressure" value="1"/>
    </inkml:brush>
  </inkml:definitions>
  <inkml:trace contextRef="#ctx0" brushRef="#br0">4987 27 9502,'-7'-2'566,"4"-1"-119,2 1 377,0-1-110,1 0-230,0 1 67,0-1-271,1 1-115,1 0-66,3 1-4,2-1-233,2 1 68,2 1-154,1 0 141,2 0-49,2 0 50,1 0-54,3 0-581,-1 0 556,2 0-519,1 3 680,2 1 0,2 1 0</inkml:trace>
  <inkml:trace contextRef="#ctx0" brushRef="#br0" timeOffset="1">5532 15 11071,'1'-7'1428,"1"4"-1350,1 2-2,2-1-148,2 1-79,1 1-169,3 0-50,3 0-28,2 0-28,3 0 161,1 2-39,2 1 167,1 2 137,3 2 0,1 1 0</inkml:trace>
  <inkml:trace contextRef="#ctx0" brushRef="#br0" timeOffset="2">6080 44 9686,'0'-9'1471,"0"6"-1119,0 0-77,1 1 168,1 0-76,1 0 125,3-1-252,2 2-53,2-2-95,3 2-277,1-1 78,2 1-196,2 0 231,2 1-620,-1 0 555,2 1-542,1 3 679,1 2 0,2 2 0</inkml:trace>
  <inkml:trace contextRef="#ctx0" brushRef="#br0" timeOffset="3">4371 64 9502,'-9'-1'259,"7"1"-211,0-1 370,1 0-91,1-1 249,0 1-210,0-1-133,0 0-60,2-1-30,2 1-85,2 0 11,1-1-66,1 2 7,1-1-5,1 0 36,1 1 28,1-1-141,1 2 50,1-1-138,1 1 75,0-1-257,0 1 39,1 0-170,-1 0 257,1 0 117,0 2 99,1 0 0,0 1 0</inkml:trace>
  <inkml:trace contextRef="#ctx0" brushRef="#br0" timeOffset="4">48 64 9526,'-5'0'-846,"3"0"600,1 1 153,0-1 82,1 2-25,0-1 618,0 1-177,-1-1 374,0 0-290,0 0-33,0-1 92,0 0-106,-1 0-117,2-1-272,2 0-41,2 0-67,1 0 85,0-1 41,1 1 68,-1 0-18,1 1-6,-2-1-110,1 1 45,-1-1-20,0 1-93,1-1 39,0 1-124,-1 0 31,2 0 34,1 0-29,0 0 91,1 0-217,2 0 96,1 0-175,1 0 109,2 0-145,0-1 64,0-1-120,0 1 147,-2 0-167,-1 1 271,-2-1-126,1 0 284,-1 1 0,1-1 0</inkml:trace>
  <inkml:trace contextRef="#ctx0" brushRef="#br0" timeOffset="5">561 103 9237,'0'-6'1071,"0"3"-879,0 1-13,-1 1-48,1-1-7,0 0 6,0 0-5,0 0 20,0 0 42,0 0 25,0 0-15,0 0-13,0 1 5,0-1 29,0 1-11,0-1 108,0 1-156,1-1 83,-1 1-42,2 0 1,0 0 12,1 0-3,0 0-72,0 1 19,-1-1-12,0 0-29,-1 1 25,1-1-29,-1 1 19,1 0-90,-1-1 38,1 1-90,0 0-13,2 0-115,1 0-18,1 0-5,2 0-106,1 0 116,1 0-144,2 0 67,-1 0 49,2 0-40,1 0 62,-1 0 30,0 0 19,0 0 37,-2 0-31,-1 0 81,-1 0-57,-2 1 59,-1-1-5,-1 1 14,-1-1 21,-2 1-664,0-1 75,-2 1-420,0 0 397,-2 2 337,-1-2 121,0 3 144,-2-1 0,-1 2 0</inkml:trace>
  <inkml:trace contextRef="#ctx0" brushRef="#br0" timeOffset="6">2113 86 9502,'-6'0'837,"4"0"-477,3-1 307,0 0-602,5-1-67,-1 1 95,1 0-39,0 1 81,-1 0-80,1 0 88,0 0-19,1 0 22,0 0-13,1 0-154,1 0 23,1 0-98,1 0 115,1 0-93,1 0 85,0-1-90,1 1-200,1-1 79,2 0-170,0 1-179,1-1 128,1 0-229,-1 0 364,-1 1 101,1-2 185,-1 0 0,1-2 0</inkml:trace>
  <inkml:trace contextRef="#ctx0" brushRef="#br0" timeOffset="7">2568 82 8963,'5'-6'1967,"-3"4"-1624,0 0 58,0 1-139,1 0-64,0 1-43,1-1-24,0 1-71,1 0-2,1 0-11,1 0-116,1 0 92,1 0-125,0 0 143,1 0-129,1 0 62,0 0-92,1 0 7,1 0-197,0 0 8,1 0-126,1 0-118,0 0 176,1 0-14,0 0 194,1 0 188,1-1 0,0-1 0</inkml:trace>
  <inkml:trace contextRef="#ctx0" brushRef="#br0" timeOffset="8">1505 68 12594,'13'3'-210,"-6"-2"106,0-1 76,1 0-40,0 0 61,1 0-8,1 0-7,1 0-15,1 0-11,1 0-5,1 0-127,1 0 56,1 0-125,3-1 94,-2 1-215,3 0 75,-2 0-171,0 0-73,-2 0 330,-1 0-133,-1 1 342,0 0 0,-2 1 0</inkml:trace>
  <inkml:trace contextRef="#ctx0" brushRef="#br0" timeOffset="9">3785 97 9502,'-12'0'184,"8"-1"-99,-1 0-11,2-1 14,-2 0-57,2 1 100,0-1-57,0 0 57,1 0-63,0 0-2,1 0-17,1 1 100,-1-1 25,1 0 69,0 0 225,0 1 60,-1 0-148,2 0-48,1 0-394,3 0-172,2 1 80,4 0-135,2 1-25,5 1 132,-1-2-134,5 2 161,-1-1-327,2 0 135,0 0-98,0 1 235,1 0 210,2 0 0,0 2 0</inkml:trace>
  <inkml:trace contextRef="#ctx0" brushRef="#br0" timeOffset="10">472 93 9763,'2'-7'772,"-1"5"-539,1 0-11,-1 0-7,1 1-46,-1 0 11,2-1-1,-1 1-36,0-1-19,0 1-19,0 0 26,0 1-190,-1-1 12,0 1-115,1 0 82,0-1 54,0 1-152,2 0 20,-1 0-88,3 0 71,-1 0-106,2 1 21,1-1-79,1 2 74,1 0-158,0 1 246,1 1-135,2 1 312,1 0 0,1 1 0</inkml:trace>
  <inkml:trace contextRef="#ctx0" brushRef="#br0" timeOffset="11">965 103 10801,'6'-7'1026,"-3"4"-899,-1 1 3,1 0-2,-1 0 17,1 0 17,0 0-10,1 0 6,-1 0-4,0 1-18,1 0 33,0 0-34,1 0-93,1 1 11,0 0-103,1 0-74,0 0 46,2 0-67,-1 0 77,2 0 3,0 0-2,1 0-23,0 0 29,1 0-99,-1 0 18,2 0-51,-1 0-147,0 1 99,0 0-145,0 0 121,-1 0-164,-1 1 79,-1 0-103,0 0-27,-1-1 294,0 1-89,-1 1 275,0 0 0,1 2 0</inkml:trace>
  <inkml:trace contextRef="#ctx0" brushRef="#br0" timeOffset="12">3116 106 9669,'14'-3'539,"-5"1"-381,-1 0-23,3-1 19,1 0-21,2 0 6,1 0-122,3 1 36,0-1-110,1 1 114,1 0-49,-2 1 41,4 1-49,-1 0 0,1 1 0</inkml:trace>
  <inkml:trace contextRef="#ctx0" brushRef="#br1" timeOffset="13">5489 417 8255,'0'11'439,"0"-7"-362,0 0-37,0 0-14,0 0-16,0-1-3,-1 2-9,-1 1 1,-2 2 0</inkml:trace>
  <inkml:trace contextRef="#ctx0" brushRef="#br2" timeOffset="14">1 1290 9304,'4'-2'1322,"-2"1"-403,-1 1 152,0 0-778,1 0 227,-1 0-394,1 0-44,-1 0-51,1 0 28,0 0-1,-1 0 505,1 0-324,-1 0 392,1 0-624,-1 0 82,0 0-70,1 0 8,-1 0-71,1 1-1,-1-1-67,1 1-9,0 0 69,0 0-82,0 1 170,-1-2 536,1 1-309,-1-1 281,0 1-548,1 0-123,0 0 66,-1 0-4,1 0 24,-1 0 94,0-1 23,1 1 170,-1 0-61,0 0 31,0 0-116,0 0-20,1 0-65,-1 0 25,0 0-30,1 1-39,0 0 10,0-1-8,0 1 16,1 1 3,-1-1-13,0 0-19,0 1 17,0-1 10,0 0 25,-1 0-30,1-1 72,-1 1 1,0-1 11,0 1-11,1 0-9,-1-1-16,1 1 22,0 0-26,0 0-3,0 0 9,0 0-5,0 0-59,1 0 43,-1 0-48,0 1 64,0 0-54,1-1-17,-1 1-13,0 0-10,0 1 56,0-1-11,0 0 7,0 0 79,0-1 7,0 1 11,0-1 35,0-1-97,-1 2 37,1-2-44,0 2 9,0-1 6,0 0 5,0 1-38,1-1-42,-1 1-41,0-1 36,0 1-59,1 0 108,-2 0-70,2-1 73,-1 1-5,-1 0 1,1-1-12,0 0 44,0 0-44,-1 0 46,0 0-45,0 0 37,0 0-21,0-1 26,1 2-17,-1-1-9,1 1 17,0 0-13,1 0-64,0 1 44,0 0-54,0 0 69,2 1-62,0-1-14,0 2-14,0-2-16,0 2 66,1-2-17,-1 1 15,0-1 78,-1 1-62,1-2 62,-1 0-74,-1 0 97,1 0-26,-1-1 96,0 0-48,1 1-18,-1-1-24,1 1-5,-1-1-74,1 0 69,-1 1-64,1 0-1,-1 0 34,0 0-45,0-1 60,0 1-16,-1-1 10,1 0-22,-1 0 16,0 0 44,-1-1 19,1 1-4,-1-1 44,1 0-38,-1 0 8,1 0 2,-1 1-39,1 0 13,1 0-4,-1-1-46,0 1 21,0-1-24,1 1 43,0 0-70,-1 0-20,1 0-15,0 0 21,0 1-1,-1-1-12,1 0-25,0 1 18,0-1 36,0 1 13,0 0-14,-1 0 43,2 0-35,-2-1 34,2 1-16,-1 0-8,0-1 14,0 0-12,0 0 40,1 0-18,-1 0 23,0 0-33,0 0 49,0-1-35,0 1 41,0 0-22,1 0-23,-1-1 25,0 1-28,-1 0-14,1 0 11,0 0-11,0 0-9,-1 0 21,1-1-21,-1 2 24,1-2 17,-1 1-16,0-1 14,0 0-19,0 1 3,1-1-3,-1 1 1,0 0-3,1 0 3,0-1 0,2 1 1,-1 0 2,1 0-1,0 0 2,0 1-21,2-1 14,-2 1-14,1-1 16,0 1-15,0-1 8,0 1-10,-1-1 11,0 0-1,-1 1 0,1-1-1,-2 0 35,0 0-23,0 1 23,0-2 24,-1 1 11,1 0 6,-2-1-10,1 0-32,0 0-4,-1 0 18,1 0-19,0 0-61,0 0-25,1 1 1,-1-1 14,0 1 7,0-1-17,0 1-14,0-1-9,0 2 51,1-2-7,-2 1 4,2 0 13,-2 0-21,2 0 13,-1 0-50,0 0 39,1 1-34,-1-1 41,1 0 30,-1 0-20,0 0 29,1 0-34,-1 0 57,0-1-41,0 1 40,0-2 7,-1 1 18,1 0 2,-1-1-7,0 1-19,1-1-16,-1 1 23,1-1 27,-1 1 8,0-1 22,1 1-23,-1-1-14,1 1-29,0 0 27,-1 0-26,1 0-46,0-1 34,1 1-41,-1 0 2,0 0-18,0 0-1,0-1 6,0 2-1,-1-2 32,2 2-47,-1-2 65,0 1-16,0 0 6,0 0-15,-1-1 48,0 1-34,1 0 24,-1 0-29,1 0-18,-1-1-50,1 1-20,-1 0-6,1 0 31,-1 0 54,2 0 10,-1 1-24,0-1 32,1 0-31,0 0 29,0 0-38,-1 0 27,1 0-20,0 0 20,0 0-17,-1 0 20,1 0-5,-1 0 11,0 0 16,1 1-24,-1-1 25,-1 0-30,1 0 5,0 0-7,0 0 2,-1 0-45,0 0 31,1-1-33,-1 1 45,1 0-33,-1 0 22,0-1-25,1 1 27,-1 0 25,1 0-22,-1 0 21,1 1 2,-1-1-17,1 0 15,0 0-24,1 0 67,-1 0 26,0 0 2,0 0 42,0-1-47,0 1 13,-1-1-11,1 1-66,-1-1 8,0 1-5,1-1 20,-1 1-36,1-1-15,-1 1-4,2-1-6,-1 1 46,0-1-9,1 0-1,-1 1 26,1-1-31,0 0 25,0 1 1,0-1-10,-1 0 19,1 0-26,0 0 40,0 0 10,-1 0 11,1 0-10,0 0 7,-1 0-30,2 0 35,-1 0-90,1 1 44,0-1-39,0 1 45,0-1-51,0 1-19,1-1-2,-2 1-40,1-1 88,-1 1-47,0 0 53,0-1-69,-1 1 46,1-1-57,-1 1 47,0-1 11,0 1-18,-1 0 24,2-1-43,-2 1 24,2 0-21,-2 0 37,2 0 26,-1-1-14,0 1 17,0 0 22,1-1 20,-1 1 1,0-1-8,1 0-24,-1 1-16,1-1 21,0 0-18,0 1 42,-1-1 32,1 0-11,-1 0 64,1 1-97,-1-1 61,1 0-65,-1 0-5,0 0-1,-1 0-3,1 0-26,0 0-13,0 0 0,1 0 2,-1 0-8,0 0 29,0 0-29,0 0 31,0 0 6,1 0-17,-1 0 8,0 0-38,1 0 33,0 0-32,0 0 35,1-1-55,0 1 39,-1 0-38,2-1 9,-2 1 26,1-1-31,0 1 38,-1 0 38,1-1 10,-1 1 1,0-1-10,0 1 23,-2-1-44,2 0 52,-2 1-57,1-1 8,-1 0-4,1 1-39,-1-1 25,1 1-26,-1-1 41,0 1-51,1-1 34,-1 0-44,1 1 55,-1-1-79,1 1 54,0-2-68,0 2 76,0-1-27,0 0 20,1 0-22,-1 0 25,1 1-10,0 0 10,-1 0-7,0 0 5,0 0-2,1 0 3,-1-1 12,1 1-11,0-1 14,0 1-17,0-1 6,0 1-5,-1-1 5,0 0-4,0 1 29,0-1-21,-1 1 23,1-1-63,0 1 28,0 0-29,-1 0 37,1 0-73,0 0 51,0 0-55,-1 0 64,2 0-1,-2 0-2,2 0-8,-1 0 28,0 0-21,0 0 14,1 0-24,-1 0 34,1 0-24,-1 0 32,2 0 10,-1 0-30,0-1 38,1 1-43,-1 0 65,0-1-47,0 1 50,0-1-11,-1 1 17,0-1 0,0 1-5,0-1 4,0 0-23,-1 0 29,1 0-30,-1 0 42,1 0-20,-1 0 27,0 0-97,1 0 31,0 0-32,-1 1-7,1-1 44,0 0-47,-1 0 52,1 0-43,-1 1 24,0-1-31,1 0 29,-1 0 10,1 0-12,-1 0 9,0 0-10,1 1 23,-1-2-20,1 2 19,-1-2 44,1 2-39,-1-2 45,1 1-50,0 0-26,1 0 19,-1-1-12,0 2-12,1-2 24,0 1-24,-1 0 26,1-1-59,0 1 43,-1-1-51,0 1 11,0-1-22,0 0 1,1 0 2,-1 0 53,0 1-61,0-1 45,0 1-53,0-1 31,0 1 1,0 0-9,0 0 40,0 0-13,0 1 15,0-1-21,-1 1 64,1-1-46,0 0 55,-1 0-68,1 0 20,-1 0-12,1 0 24,0 0-29,-1 0 18,1 0-17,-1 0 15,1 1-9,-1-1 5,1 0-5,-1 1 14,1-1-7,-1 1 5,1 0-9,0-1-7,0 0 4,1 0-3,-1 1 7,1-1-12,-1 1 10,0-1-9,1 1 8,-1-1 3,0 0-5,-1 1 3,1-1-9,-1 0 6,1 1-8,-1-1 9,0 1-2,1-1 2,-1 1 0,1-1 1,-1 1-1,0-1 2,1 1 67,-1-1 18,1 0 7,-1 0-18,1 0-10,-1 0 10,0-1 13,1 1-16,-1 0-61,1-1 15,0 1-8,0-1-39,0 1 51,0 0-56,-1-1 64,2 1-47,-1-1 29,0 1-34,1 0 27,-1-1 22,0 1-32,0-1 29,0 1-29,0 0 13,1-1-7,0 0 4,-1 1 43,1-1-25,-1 0 29,0 0-3,0 0-27,1 0 26,-2 0-27,2 0-21,-1 0 18,0 0-18,0 0 19,1 1-14,-1-1 10,1 0-8,0 0 44,1 0-21,-1 0 22,0-1-38,1 1 4,-1-1-4,0 0 5,0 1 8,0-1-6,-1 1 10,1 0-11,-1 0-13,0-1 10,1 2-12,-2-2 17,1 2-45,0-1 32,0 1-36,-1-1 26,1 1 6,0 0-11,0-1 11,-1 1-3,0 0 4,1 0 6,-1 0-2,0 1 9,1-1-74,-1 0 46,0 0-127,0 0 74,0 1-70,0 0 64,1-1 44,-1 1 4,1-1 30,-1 1 16,1-1-35,0 0 34,-1 0-55,1 0 23,0 0-15,0-1 22,-1 1-14,1 0 26,0-1-5,0 1 12,0-1 0,1 1-36,-1 0 33,1-1-31,-1 1-5,1-1 12,-1 1-23,1 0 24,-1-1 28,0 1-20,-1-1 23,1 0-3,0 0-20,0 0 22,0 0-23,-1 1-26,1-1 22,0 0-22,-1 0 31,1 1-38,0-1 28,0 1-28,0-1 79,0 1 12,1 0 0,-1-1 49,0 0-85,-1 0 45,1 1-52,0-1-77,0 1 58,-1-1-57,1 1 84,0 0-81,-1-1 61,0 1-65,1-1 72,0 1 18,0 0-20,-1-1 0,1 1 20,-1-1-44,1 1 45,0 0-42,0-1 0,-1 1 9,0-1-7,1 1-2,-2 0 8,1 0-4,0 0 12,0 0 56,1 0-43,-1 0 36,0 0-7,0 0 9,1 0 7,-1 0-11,1-1-13,-1 1-12,1 0 14,-1-1-4,2 1-55,-2-1 49,2 0-46,-2 0-19,2 0 42,-2 1-50,1-1 67,0 1-45,0-1-8,-1 1-23,1-1 19,-1 1 9,1 0 21,-1 0-22,0 1 77,1-1-50,-1 1 51,1-1-57,-1 1 8,0-2-4,1 2-11,-2-1 7,2 1-8,-1-2 22,0 1-75,0 0 55,0 1-62,0-2 30,0 2-20,1-2 1,-1 1-46,1 0 77,-1 0-44,0 0 47,1 0-16,-1 0 11,0 0-12,1-1 37,-1 1-23,1-1 24,-1 1-30,0 0 83,1-1-16,-1 1 75,1-1-18,0 1-46,0 0 13,0-1-57,-1 1 0,1-1 1,0 1 3,1 0 8,0-1-49,-1 1 34,1-1-45,0 1 33,0 0 10,0-1-13,-1 1 6,1-1 33,0 1-33,-1 0 30,0 0-32,0 0 31,-1 0-20,0 0 22,1 0-54,-1 0 24,1 1-21,-1-1 21,2 0 7,-2 0-8,2 1 9,-1-2-53,0 1 36,1 0-45,0 0 53,0-1-25,0 0 18,0 1-21,0-1-4,-1 0 27,1 0-26,-1 1 32,1-1 34,0 0-34,1-1 36,-1 2 7,0-1-36,0 0 41,-1 1-50,1-1 25,-1 2-16,0-1 24,0 0-24,-1 0-57,1 1 42,-1-1-178,1 1 55,-1-1-32,0 1 38,1-1 98,-1 1 63,0 0-46,1 0 51,-1 0-70,1 0 67,-1 0-43,1 0 62,-1 0-123,1 0 50,0-1-48,0 1 67,0-1 4,1 1 1,-1 0 0,0-1-19,0 1 14,0-1-15,1 1 8,-1 0 50,0 0-46,-1 0 47,1-1-53,0 1 14,-1 0-2,1 0 9,-1 0-21,1 0-9,0 0 7,0 0-1,-1 0 8,0 0 1,1 0-9,-1 0 11,1 0-5,-1 0 4,2 0-7,-1 0 12,0 0-10,1 0 8,0 0-7,0 0 6,0 0-1,1-1 3,0 1 0,-1-1 1,0 1 1,0-1 0,0 0 6,0 0-9,-1 0 8,0 1-53,1-1-13,-2 1 0,1 0 8,-1-1 45,1 1-8,-1 0 5,0 0-10,1-1 14,-1 1-12,1 0 12,-1 0-14,1 0 1,0 0-1,0 0-1,1 0 19,-1 0-13,1 0 15,0 0 26,-1 0-29,1 0 36,-1 0-42,0 0 47,0 0 8,1 0 3,-2 0-9,2 0-1,-1 0-26,0 0 35,0 0-75,1 0 35,0 0-33,0 0 42,1 0-45,-1 0-6,1 0-4,0 0 21,0 0 27,1 1 1,0-1-11,0 0-10,-1 0 7,0 1-10,-1-1 6,0 1 11,0-1-6,-1 0 11,0 1 6,-1-1-5,1 1 6,-1-1-127,1 1 67,-1-1-87,1 1 76,-1 0 27,0 0-28,1 0 24,-1 1 44,1-2-39,-1 1 44,0 0-5,1 0-24,-1 0 31,1 0 15,-1 0-34,0 0 39,1 0-42,-1-1 42,1 1-24,-1-1 29,0 1-32,1-1 2,-1 1 5,1-1-1,0 1-48,0 1-14,1-1 0,1 1 9,0-1-19,-1 1-16,1 0-12,-1 0 43,-1 0 24,1-1 27,-1 1-42,0-2 77,0 1-61,-1-1 62,1 2-71,-1-2 65,1 1 19,-1 0 2,1 0 6,1 0 27,0 0 7,0 1 78,1-1-182,0 1 14,-1 0-131,1 0-8,-1 0 35,0 0-49,1 0 83,-2 0-51,0-1 24,-1 0-49,1 0 47,-1 0 10,0 0 41,-1 1 4,1-1 78,-1 1-1,2-2 68,-2 2-4,1-1 9,-1 0-18,2 1-26,-1-1-40,-1 1-18,2 0 20,-1 1-13,0-2 37,0 2-28,1-1 30,-1 0 13,1 0-25,1 0 26,-2 0-42,3 0-33,-2 1 25,2-1-25,-1 1-37,0 0 48,0-1-53,0 1 68,-1 0-51,0-1 36,0 0-42,-1-1-19,0 0 42,0 1-100,-1-1 50,1 2-13,-1-1-28,2 0 21,-1 1 1,0 0-27,1 0 58,-1 1-20,1-1 30,-1 1-26,0-1 12,1 1-21,-1-1 13,0 0 74,1 0-52,-1-1 50,-1 1-13,1-1 7,-1 0 11,1 0-11,-1-1 38,1 1 14,-1-1 19,0 1 37,1-1-37,-1 0-6,1 1 5,0 0-86,-1-1 32,1 1-27,0 0 34,0 1-51,0-1 45,-1 1-43,1 0-24,0-1 43,0 0-58,-1-1 70,1 1-13,-1 0 7,1 0-18,-1-1 27,0 1-22,1 0 21,-1 0-20,1 0-61,-1 0 47,1 2-48,0-2 66,0 2-37,0-1 26,1 1-29,-1 0 64,1-1-23,-1 1 19,1-1-29,0 0 61,-1 0 20,1 0 3,-1-1 41,1 1-100,0-1 53,0 1-53,-1-1-47,1 1 35,-1 0-31,1 0 49,-1 0-65,0-1 45,1 1-61,-1 0 11,0 0 32,0 0-41,-1-1 41,1 1-16,-1 0-2,1-1-5,0 1-34,0-1-5,-1 2-8,1-1 10,0 0 12,0 1 25,0-1-29,0 1 35,0 0-21,0-1 11,0 1-19,0 0 17,0 1-5,0-2 8,-1 2-3,1-2 21,-1 1-14,0 0 15,0 0 23,0 1-29,0-1 34,1 0-45,-1 0 46,1 0 4,-1 1 12,2-1-11,-1 1 15,0-1 13,0 1 2,1-1 65,-1 0-97,1-1 66,-1-1-72,0 0 63,0 1-45,0-1 49,-1 0-77,1 0 24,-1 0-23,1-1 29,0 1-20,0 0 16,-1 1-16,2 0 14,-1 0-37,0 0 23,1 0-27,-1 0 70,0-1 13,0 1-1,0-1-8,1 0-58,-2-1 16,1 1-12,0-1 58,0 0-25,-1 0 29,1 1-33,0 0-7,0-1 6,0 1-6,0 0 7,0 1-22,0-1 15,1 1-17,-1 0-57,1 0-19,-1-1-11,0 1 22,1 0 26,-1-1-7,0 0-14,0 1 24,0-2 8,-1 1 21,0-1 18,0 1-20,0-1 30,0 1-40,0-1 4,0 2-1,0-1 13,0 0-29,0 1 28,0 0-25,0 1 29,1-1-52,-1 1-12,1-1-4,-1 1-51,1 0 84,-1-1-57,1 1 61,-1-1 42,0 1-29,1-2 34,-1 1-49,0-1 41,0 1 17,1-2 5,-1 2 51,0-1-78,0 1 40,0 0-43,0 0 19,1 1-1,-1 0 8,1 0 25,1 0-37,-2 0 40,1 0-43,-1 0-15,1-1 9,-1 0-14,1-1 21,-1 1-27,0-1 18,0 1-21,0 0-11,0 0 24,0 0-26,0 0 30,0 1-12,0-1 4,0 0-7,1 0 9,-1 1 3,1-1-4,0 0 1,-1-1 9,1 1-6,-1 0 9,0 0 31,0 0 11,1-1 5,-1 1-12,0-1 21,1 0 10,-1 0 13,1 1-15,-1-1-48,1 0 0,-1 1 4,0-1-51,1 1 46,-1-1-44,1 1 55,-1-1-51,1 0 34,-1 1-40,1-1 36,-1 1-62,1 0 30,0 1-40,-1-1 16,1 1-1,0 1-17,0-1 17,0 1 25,0 0 9,1 0-7,-1 0 58,0-1-44,0 1 46,0-2-56,-1 0 72,1-1 21,-1 1 3,1-1-6,-1 0-49,1 0-7,-1 1 28,1 0-76,1 0 56,-1 1-51,0 0 60,1 1-54,-1 0-8,1 0-11,-1 0 60,0-1 3,1 1 29,-1-2-46,1 0 48,-1-1 20,0 1 2,-1-2-10,1 1-38,-1-1-6,1 1 21,-1-1-17,1 1-80,-1 0 14,0 1-75,1 0 39,-1 0-5,1 1 39,0 0-70,0 1 27,0-1-34,0 1 29,0-1 21,1 1 34,-1-1-38,0 0 24,-1 0 31,1 0 21,-1-1 6,1 0 44,-1-1-18,0 0-3,0 1-14,0-1-45,0 1 3,0-1 10,0 1-28,0 0 25,0 1-26,0 0 39,0 0-29,0 1 14,0-1-19,0 0 8,0 0 41,0-1-37,1 1 37,-1 0-1,0-1-22,0 1 25,0-1-43,0 1 8,0 0-5,1 0 21,-1 0-15,1 1 13,0 0-13,-1 1 9,2 0 16,-1-1-15,0 1 13,1 0-22,-1-1 47,0 1 7,0-1 6,0 0 47,0-1-25,0 0 13,0-1-19,0 0-15,-1 0-23,0-1 34,1 2-69,-1-2 40,1 2-40,-1-1 45,1 0-7,-1 1 3,1-2-1,-1 2-7,1-2 23,0 1-23,0-1 19,-1 0 7,0 0-16,0-1 22,0 1-28,0-1-46,0 0-12,0 1 4,0 0-73,0 0 64,0 0-79,0 1 76,0-1-57,0 1 82,0 0-65,0 0 66,0 1 12,0-1-9,0 1 7,0-1 9,0 1-35,0 0 34,0-1-29,0 1 61,0 0-29,0-1 37,0 1-18,1 0-26,-1-1 34,1 1-34,-1-1-36,0 1 24,1 0-35,-1 0 45,0 0-12,0 1 8,0-1-12,1 1 30,-1-1-18,1 0 16,-1 0-21,1 0 34,0 1-25,0-2 25,0 1 26,-1-1 15,0 1 10,1-2-16,-1 1-22,0 0-20,1 1 32,-1-1-20,0 0-40,0 1-14,0 0-8,0 1-21,0 0 65,1 0-30,-1 0 30,1 0 42,0 0-31,-1 0 26,1 0-2,0 0-36,0-1 37,0 0-39,1 1 8,-1-1 4,0 1 2,0-1-19,0 1 11,0 0-10,0 0 17,0 0 4,0 0-4,0 0-3,1-1 1,-1 1 36,0-1 11,1 0 0,-2-1 69,1 0-91,-1 0 60,1-1-65,-1 1-21,0-1 27,1 0-18,-1 0 33,0 1-91,0 0 26,0 0-81,0 1 0,0-1-12,0 1 18,0 0-39,0 0 91,0-1-33,0 1 29,0-1 75,0 0-67,0 0 64,0 0-71,0 0 54,0-1 4,0 0 16,0 0 3,0 0-32,0 0 1,0 1 9,0-1-60,0 1 48,0 0-47,0 0 0,0 1 29,0-1-37,0 1 45,0-1-3,0 1 0,0-1-9,0 1 5,0-1 30,0 1-22,0 0 25,0 0 10,0 1 14,0-1 3,0 1-1,0 0-46,0 0 14,0-1-10,0 1-31,0 0 22,0 0-26,0-1 39,0 0-12,0 0 7,0 0-12,0 0 13,0-1 65,1 1-47,-1-1 46,0 1-55,1-1-8,-1 1 8,0-1-3,0 0-67,1 1 53,-1-1-52,1 1 70,-1 0-75,0-1 53,0 1-57,0 0-5,0 0 52,0 0-70,0 0 74,0-1 52,0 0-45,0-1 49,0 1-76,0 0 76,0-2 15,0 2 9,0-1 13,0 0-77,0 0 33,0 1-50,0 0 33,0 0-29,0 1 35,1 0-31,-1 0 22,1 0-24,0 0 15,0 1 3,0-1-24,0 1 17,0-1 4,0 0 53,0-1-21,-1 1 18,1-1 52,-1 1-23,1-1 100,-1 0-96,0-1-54,0 0-65,0 0 10,0 1-139,0-1 86,0 2-135,0-1 117,0 1-30,0 0 19,0 1 20,0 1-46,0-1 17,0 1-8,0 0-14,0 0 89,0 0 28,0 0-9,0-1-2,0 0 46,0 0-8,0-1 86,0 1-20,0-1 11,0 0-20,0 0-23,0-1 22,0 1-57,0-1 63,0 0-65,0 1 33,0 0-25,0-1 24,0 1-34,0 1 12,0-1-13,0 1 8,0 0-36,0 0 24,0 0-25,0 0 28,1 0 4,-1-1-6,1 0 5,-1 0 53,1-1-38,-1 0 40,0 0-52,0-1 5,0 0-3,0 0 9,0 1-40,1 0 30,0 0-31,0 0 38,-1 1-24,2 0 20,-1 0-20,0 0 23,0 0-5,0 0-4,0-1 0,0 0-30,0 0 22,0 0-23,-1-1 26,1 2-51,-1-2 37,1 2-35,-1-2 17,1 2 19,-1-1-22,1 0 25,-1 1-37,1 0 21,-1 0-33,1 0 7,0 1 13,-1-1-13,1 1 20,-1 0 12,1 0-10,0-1 10,-1 0 19,1 0-17,-1 0 19,0-1-28,1 0 11,-1 0-6,0 0 13,0 0 10,0 0-11,0 0 11,0 0-14,0 0 12,0 1-7,0-1 10,0 1-15,0-1-6,0 0 7,0 0-6,0 0-5,0 0 6,0-1-8,0 1 10,0-2 14,0 1-10,0 0 12,0 0-24,0 0 8,0 0-9,0 0 8,0 0 32,0 0-24,0 0 25,0 0-30,0 0 73,0 1-51,1-1 55,-1 1-28,1-1-29,-1 1 38,1-1-36,-1 1 26,0-1-10,0 0 10,0 0-34,0-1 10,0 0-10,0 1 17,0-1-79,0 1 14,0-1-75,0 1 80,0 1-81,0 0 59,0 1-89,0 0 54,0 1 8,0 1 26,1 0 6,-1 0 48,1 0-47,0-1 46,-1 1-58,1-1 64,-1-1 5,0 0 14,0 0 53,0-2-87,0 1 60,0-1-66,0 0-21,0 0 14,0 1-18,0-1-18,0 0-10,0 1-9,0 0 4,0 1 10,0 0-22,0 1 5,0 0 30,0 1 18,0-1 11,0 0-25,0 1 46,0-1 23,0-1 0,0 0-11,0 0 24,0-1-8,0 0 67,0 0-19,0-1 17,0 1-27,0 0-5,0-1-7,0 1-33,0 0 38,0-1-77,0 2-2,0-1-9,0 1 11,0 0 19,0 1 10,0 0-13,0-1 8,0 2-32,0-2 13,0 1-20,0 0 40,0 0-2,0-1 0,1 1-8,-1-1 37,0 0 15,0-1 5,1 0-6,-1 0-45,1 1 7,-1-1-1,0 1-38,0-1-5,1 1-8,-1 0 12,1 0 1,-1 0 23,1 0-27,-1 1-10,1-1 22,0 1-28,0 0 32,0-1 28,0 0-16,0 1 8,0-1 2,-1 0 11,0 0 3,1-1 1,-1 1 12,0-1-29,0 1 35,1-1-36,-1 0 56,0 0-41,1 0 45,-1 0-24,1 0-13,-1 0 15,1-1-19,-1 0 3,1 0 2,0 1 0,-1-1-10,0 0 2,0 1-2,1-1 4,-1 1-32,0 0 23,0 0-25,0 1 33,1-1-60,-1 1 40,1-1-49,-1 1-8,1 0 40,-1-1-45,1 1 55,0-1-2,0 0-5,-1 1 1,1-1 18,0 1-7,-1 0 7,0-1-14,1 2 28,-1-2-20,0 1 24,0 0-26,0-1-20,0 0 16,0 0-13,0 0-43,0-1 44,0 2-45,0-2 57,0 2-11,0 0 5,0-1-13,0 2 9,0-1 14,0 0-9,0 0 9,0 0 10,0 1-21,0-2 19,1 1-18,-1-2 11,0 1 0,0 0 5,0 0-7,0 0-5,0 0 7,0-1-5,0 1 26,0 0-18,1 0 15,-1 1-21,1-1 37,-1 0-27,1 1 30,-1-1 10,1 0-31,-1 0 34,1 0-39,-1 0 38,1 0-21,-1-1 26,1 0-19,-1 0-14,0 0 22,0 0-20,0 1-20,0-2 13,0 2-16,0-1-33,1 0-14,-1 1-5,0 0 7,1 0 3,-1 0 28,0 0-43,1 0 52,-1 1-11,1-1 9,-1 0-13,1 0 27,-1-1-23,1 1 22,-1-1-25,0 1 55,0-2 12,0 2 3,0-2 3,1 1 2,-1-1-21,0 1 30,1-1-42,-1 2-9,1-1 11,0 0-6,0 1-17,0 0 11,0 0-16,0 0-8,-1 0 21,1 1-24,0-1 25,0 0-5,-1 0-4,0-1 0,0 0-3,0-1 56,0 1-39,0-1 41,0 1-47,0-1 2,0 1 2,0-1 0,0 1-44,0 0 32,0 1-33,0 0-4,0 1-11,1 0-5,0 0 4,0 0 41,0 0-6,-1-1-9,1 0 25,0 0-22,-1 0 24,1 0-21,-1-1-14,0 1 9,1-1-10,-1 1 15,1-1 13,-1 1-3,1 0 5,-1 1 31,1-1-30,0 0 29,0 1-36,-1-2 42,1 1 11,-1-1 2,0 1 8,1-2-47,0 2 12,0-1-6,-1 1-10,1-1 17,0 0-13,0 0 20,0 1-20,0-1 12,0 0-13,0 0 28,0 1-15,0-1 14,0 1-20,0-1 10,0 2-6,1-2 7,-1 2-26,1-1 13,-1 0-15,0 0 22,1 1-23,-1-1 18,1 1-20,-1-1 22,1 0-14,0-1 9,-1 0-15,1 1-42,-1 0 32,0-1-37,0 1 44,0-1-7,-1 0 2,0 0-5,1 0 16,-1 0 9,0 0-10,0 0 49,1 0-4,-1-1 10,1 1-10,-1-1-11,0 0-20,1 1 30,-1-1-21,1 1 7,-1-1-3,0 1 5,1-1-35,-1 1 29,0 0-29,1 0 0,-1 0 16,1 1-22,-1-1 27,0 0-33,1 1 22,-1-1-30,0 1 33,0-1-48,1 0 36,-1 1-36,1-1 43,0 1-51,0 0 36,0 0-40,0 0 27,0 0 7,-1 1-11,1-1-11,-1 0 23,1 0-25,-1-1 27,0 0 19,0 1-13,0-1 14,0 1-21,0-1-15,0 2 11,0-1-12,0 1 58,1 0-32,-1 0 36,1 0-42,0 1 51,0-1-36,0 0 39,0 0-25,0 0-11,1-1 13,-1 1-16,1 0 31,-1-1-16,0 0 20,0 1-16,0-1 46,0 0-27,-1 0 32,2 0-63,-2-1 6,1 2-6,0-1 10,0 0-25,0 0 19,0 0-23,0 1-25,0-1 35,0 0-40,0 1 49,0-1-16,0 1 6,-1-1-10,1 0 4,-1 1 9,1-1-15,0 0 11,0 0 6,-1 0-3,1 0 8,0 0-11,0 0 9,0 0-5,0 1 7,0-1-16,0 1 8,0 0-7,1 0 11,-1 0 3,1 0-2,-1 0 2,0 0-6,1-1 28,-1 1-21,1-2 22,-1 1 23,0-1-33,1 0 38,-1 0-42,-1 0-1,1 0 6,0 0-4,-1 0-54,1 1-16,-1-1-4,1 2 14,0-1-12,0 1-17,-1 0-15,1-1 20,0 1-1,0-1 37,0 0-51,0-1 101,0 0 1,-1-1 15,1 1 31,-1-1-77,1 1 35,-1-1 18,1 1-42,-1-1 61,1 2-64,-1-2-39,1 2 28,-1 0-30,1 0-3,0 0 42,0 0-45,0 0 47,0 0 34,0 0-31,0-1 30,0 0-50,0 0 49,-1 0-42,1-1 57,-1 0-52,1 1 22,-1 0-5,1-1-37,-1 1 35,0-1-38,0 1 44,1-1-19,-1 1 11,0 0-13,0-1 22,1 1-10,-1-1 6,1 1-12,-1-1 23,0 1-15,1-1 20,-1 0 7,1 1-20,0 0 23,0 0-23,0 0-8,0 0 12,-1 1-10,1-1 11,0 0-40,0 1 28,0 0-29,0 0-12,0-1 32,-1 1-39,1 0 45,-1-2 32,1 2-23,0-2 22,-1 1 21,1-1-42,-1 1 46,0-1-48,0 1 2,1-1 1,-1 1 4,1-1-31,-1 1 30,1 0-28,-1 1-15,1-1-17,0 0-7,0 1 5,-1 0 27,1-1-1,1 1-3,-1 0 57,0-1 15,0 0 1,0 0-13,0-1 15,0 0-38,0 1 51,0-1-58,0 1-22,-1-1 17,1 1-11,0-1 1,-1 1 29,1 0-28,-1 0 29,0 0-39,1-1 20,-1 1-25,1 0 39,-1 0-7,1-1 1,-1 1-9,0-1-2,1 1 3,-1 0 6,1 0-6,-1-1-27,1 1 19,0 0-17,-1 0 9,1-1 14,-1 1-20,0-1 16,1 1-2,-1-1-27,0 0 22,0 1-27,1-1 31,-1 1-25,0-1 19,1 1-16,-1-1 19,1 1-21,-1 0 13,0 0-14,1 0-3,-1 0 16,1 0-17,-1-1 14,1 1 40,-1 0-31,1 0 32,-1 0-16,1 0-12,-1 0 11,1 0-12,-1 0 42,1 0-25,0 1 30,0-1-19,-1 1-17,1-1 21,0 1-22,0-1-30,0 0 22,0 0-25,0 0 32,-1 0-5,1 0 3,-1-1-8,1 1 49,-1-1-32,1 0 30,-1 1 3,1-1-30,-1 1 32,1 0-34,-1-1 42,1 1 22,0 0-4,0 0 1,-1-1-48,1 1 10,0 0-3,0-1-64,0 1 46,0 0-51,0-1 4,0 1-16,0 0-16,0 0 19,0 0 28,0 0 14,0 0-15,0-1 1,-1 1 14,1-1-21,-1 1 136,1-1-90,-1 0 149,1 1-146,0-1 39,-1 1-44,1-1 5,0 0 1,0 1 28,0-1-14,-1 0 15,1 0-75,0 0 33,0 0-106,0 0 94,-1 0-44,1 1 7,0-1 31,-1 0-33,1 1 30,-1-1 10,2 0 19,-1 1-16,-1-1 18,1 0-4,-1 1-15,2-1 17,-2 1-10,1-1 2,0 0 4,0 0 2,0 0 9,0 0-10,0 1 8,0-1-3,0 0-9,0 1 8,0-1-18,0 0 7,0 1-6,0-1 10,0 1-20,0-1 15,0 1-16,1-1 6,-1 2 8,1-2-10,-1 2 9,1-2-2,-1 1 0,0-1 0,0 1 6,0-1-4,0 1 61,-1-1 78,1 1-43,0-1-4,0 0-127,0 0 5,0 1-40,0-1 37,0 1-10,-1-1 8,1 1 30,0 0 3,-1 0 87,1-1-12,-1 0 134,1 1-119,0-1-65,0 0-100,0 0-9,-1 0-46,1 0 61,0 1-50,0-1 185,-1 1-163,0-1 346,1 0-226,-1 1 171,1-1-118,0 0-93,0 0-7,-1 0-10,1 0 65,0 1 72,0-1-94,-1 0 66,2 0 7,-2 0-18,2-1 68,-1 1-71,0 0-24,0 0-37,1-1-37,-2 1 6,2 0-80,-1 1 42,0-2-18,0 2-12,0-1 75,0 0-35,0 0 204,0 1-78,0-2 102,0 1-54,1 0-28,-2 0 2,2-1 9,-1 0-60,1 1 28,-1-1-15,0 0-28,1 0 20,-1 1-29,1-1 53,-1 0-30,0 0 13,1 1-14,-1-1 44,1 0-23,-1 0 16,2 0-36,-1 0-51,0 1 43,0-1-33,1 0 27,-1 0-13,0 0 2,-1 1 2,1-1 0,0 0 12,-1 1 59,1 0-42,-1-1 64,0 1-31,1-1-28,-1 0 101,1 0-94,-1 0 55,1 0-104,-1 0 32,0 1-28,1-1-12,-1 0 33,1 0-96,-1 1 82,0-1-53,1 1 60,-1-1-58,1 0 39,-1 0-53,0 1 42,1-1-6,-1 0 5,1 0 45,-1 1-24,0-1 29,1 0-38,-1 1 58,1-1-41,-1 0 47,1 1-13,0-1-24,-1 1 28,1-1-30,0 0-24,1 0 27,-1 1-23,0-1 0,1 0 10,-1 0-15,1 1 21,0-1 75,-1 0-56,1 0 53,0 0-69,0 0 65,-1 0-45,2 0 55,-1 0-25,0 0-23,0 0 27,0 0-29,0 0 5,0 0 15,-1 0-8,1 0 10,-1 0-19,0 0 10,0 0-3,-1 0-31,1 0 22,-1 0-30,1 0 30,-1 0-43,0 0 35,1 0-35,-1 0 3,1 0 23,-1 0-33,0 0 38,1 0 15,-1 0-12,1-1 10,-1 1-17,0-1-4,1 0 3,-1 1 4,1-1-29,-1 1 24,1-1-25,0 1 27,0 0-71,0-1 53,0 1-56,1 0 10,-1 0-20,0 0-11,0-1 18,0 1 4,1 0-7,-1 0-19,0 0 0,1 0 13,-2 0 17,2-1-18,-2 1 22,1 0-4,1 0 1,-2 0 3,2 0-25,-1 0 13,1 0-17,-1 0 23,1 0 6,-1 0-1,0 0 2,1 0 34,-1 0-26,1 0 23,-1 0 12,1 0 9,0 0 5,0 0-7,0 0 0,0 0 13,0 0 4,0 0-2,0 0 1,-1 0-15,0 0 29,0 0-41,0 0 8,0 0-10,0 0 13,0 0-71,0 0 53,0 0-55,0 0 36,0 0 17,0 0-26,0 0 27,1 0 34,-2-1-25,2 1 25,-2 0-36,1 0 32,-1-1-21,1 1 27,-1 0-92,0 0-15,1 0-3,-1 0 18,1 0 2,-1 0 40,1 0-43,-1 0-16,1 0 45,0 0-61,0 0 65,0 0 42,1 0 20,-1 0-10,2 0-6,-2 0 3,1 0-36,0 0 55,0 0-32,-2 0-6,2 0 15,-1 0-8,-1 0-69,2 0 0,-2 0-15,2 1-48,-2-1 97,1 1-56,1-1 49,-1 1-3,0 0-16,1 0 15,-1 0 34,0 0 16,-1-1-2,1 1 71,-1-1-49,0 1 83,1-1-77,-1 0 26,1 0-65,-1 0 38,0 0-42,1 0 26,0 0-21,0 0 22,0 0-3,0 1 2,0-1-5,0 1-4,-1-1 52,1 0-45,0 0 44,-1 0-89,0 0 28,1 0-23,0 0 34,-1 0-40,1 0-10,0 0-4,1 0-62,-1 0 88,1 0-53,-1 0 59,1 0 40,0 0-38,0 0 34,0 0-51,1 0 22,0 0-22,0 0 20,-1 0 12,1 0-13,0 0 25,-1 0-18,1-1 10,-1 1 0,0-1 0,0 0-16,0 0-37,0 0 25,0 1-23,-1 0-5,0-1 30,0 1-42,0 0 17,-1-1 12,1 1-15,0 0 21,-1 0-3,0 0-4,1-1 1,-1 1-6,1 0 21,-1 0-17,0 0 17,1 0 11,-1 0-16,1 0 20,-1-1-24,0 1 40,1 0-27,-1 0 28,1 0-36,-1 0 71,1 0-51,0 0 61,-1 0-70,1 0 7,-1 0-4,1-1 7,-1 1-12,1 0 13,-1 0-13,1-1-8,0 1 13,0 0-16,0 0 20,0 0-43,0 0-9,0 0-10,1 0 3,-2 0 4,2 0 16,-1 0-15,0 0 18,0 0 11,0 0-14,0 0 12,1 0-45,-2 0-6,1 0-8,0 0 21,0 0 23,-1 0 13,1 0-15,0 0 62,0 0-41,-1 0 43,0 0-10,1 0 15,-1 0 3,1 0-9,-1 0 5,1 0-34,-1 0 46,1 0-49,-1-1 22,1 1-15,0 0 18,0 0-35,0 0 20,0 0-20,0 0 20,-1 0-52,1 0 32,-1 0-34,1 0 0,-1 0 34,1 0-38,-1 0 43,0 0 9,1 0-8,-1 0 4,1 0-10,-1 0 17,0 0-12,1-1 52,-1 1-47,1 0 35,-1-1-32,1 1 4,-1 0-20,0-1 11,1 1-16,-1 0-15,0 0 23,1 0-27,-1 0 29,1 0 47,-1 0 12,1 0 5,-1-1-226,0 1 73,1-1-96,-1 0 252,0 1 9,1-1 40,-1 1-37,0-1-41,0 1 69,1-1-65,-1 1 29,0-1-30,1 1-35,-1-1 17,0 1-27,0-1-69,1 0 17,-1 0-101,1 1 58,-1-1 28,1 1 25,-1-1 25,0 1 32,1 0-4,-1-1 5,1 1 28,-1-1-36,0 1-28,1-1-165,-1 1 198,1-1-127,-1 1 231,0 0-46,1 0-59,-1-1 7,1 1-11,-1-1-5,0 1 18,1 0-8,-1-1 4,1 1-13,-1 0 19,0-1-6,1 1-3,-1 0 9,1-1-21,-1 0 19,0 1-13,1-1-14,-1 1 20,1-1-18,-1 1-21,1 0 27,0 0-32,0 0 41,0 0-53,0-1-13,-1 1-12,1 0-4,-1-1 51,0 1-27,1 0 113,-1 0-89,1 0 218,-1 0-108,0 0 157,1 0-122,-1 0-26,1 0-97,-1 0-35,0 0-138,1 0-88,-1 0 251,1 0-22,-1 0 281,0 0 5,1 0-220,-1 0 62,1 0-67,-1 0-233,0 0-5,1 0-52,-1 0 36,1 0 218,-1 0 81,0 0-40,1 0 110,-1 0-45,1 0-103,-1 0-8,0 0-146,1 0 79,-1 0 7,1 0 64,-1 0-26,0 0 18,1 0 22,-1 0-12,1 0 18,-1 0-28,0 0-13,1 0 10,0 0 4,0 0-11,0 0 21,0 0-17,-1-1 21,1 1 42,-1 0 19,1 0-15,-1 0 45,1 0-18,-1-1-69,0 1 76,0-1-117,1 0-87,-1 1 14,1 0-92,-1 0 202,1 0 147,-1 0 44,1 0-1,-1 0-58,0 0-175,1 0 43,-1 0-42,1 0 64,-1 0-93,1 0 340,-1 0-1020,0 0 1241,0 1-1207,0 0 1283,0 0-643,0 0 230,0 0-49,0 0-88,0-1 141,1 0-104,-1 0 30,1 0-33,-1 0 218,0 0-153,1 0 134,-1-1-236,0 1-36,0-2-52,0 1 20,-1 0 23,0-1 36,0 1 60,1-1-41,-1 1 25,1 0-22,-1-1-5,0 1 0,1 0 55,-1-1-46,1 0 49,-1 1-40,0-1-6,1 1-50,-1 0 37,0-1-74,0 1 77,0-1-3,1 1 1,-1 0 13,0-1-13,1 1-10,-1-1 29,1 1-19,-1 0 22,1-1-27,-1 1 29,1-1-26,-1 1 58,1 0-42,-1-1 28,1 1-40,0-1-55,-1 1-23,1 0-2,-1-1 6,0 1 63,0-1-7,1 1-40,-1 0 33,1 0 29,0 0 3,0 0 108,-1-1-106,1 1 68,0 0-56,-1-1 8,1 1-30,-1-1 13,1 1-87,0 0 73,-1-1-61,1 1 27,-1-1 15,0 1-109,1 0 80,-1-1-67,1 1 77,-1-1 21,0 1-22,1 0 21,-1-1-35,0 1 56,1-1-30,0 1 51,-1 0 6,1 0-26,0 0 31,0 0-40,-1-1 42,0 1 19,0 0-2,0-1 30,0 1-64,0-1 24,1 1-47,0 0 23,0-1-64,-1 1 60,0-1-42,1 1 36,-1 0-34,1-1 23,0 1-34,-1-1 26,1 1 0,-1 0-6,1-1 10,0 1-3,0-1 10,-1 1-5,1 0 1,-1-1-33,1 1 16,-1-1-17,1 1 28,-1 0 7,1-1-7,-1 1 5,1-1-10,-1 1 70,1-1-50,0 1 54,-1 0-26,1-1 0,0 1 16,-1-1-18,1 1 27,-1-1 8,1-1 11,0 1-15,1-2-67,-2 1 17,2 0-16,-2 0-26,2 0-9,-1-1-8,0 2 12,-1-1 8,1 0-17,-1 0-1,1 0-40,-1 1 74,1-1-46,-1 0 48,0 1-43,1 0 31,-1-1-41,0 2 38,0-2 38,0 1-25,0 0 39,0 1 2,1-1 18,-1 0 1,0 1-4,0 0 3,0-1 19,0 1 9,1-1 8,-1 1-51,0 0 11,1-1-4,-1 1 36,0-1-26,1 1 36,-1 0-47,1-1 4,0 1-3,0-1-65,0 1 42,-1 0-46,1-1 63,0 1-39,0-1 27,0 1-36,0 0 37,0-1-77,0 1 58,-1-1-63,2 1 2,-2 0 41,1-1-49,-1 1 59,1-1-24,-1 0 8,1 1-14,-1-1-9,0 0 13,0 1-11,1 0 12,-1-1 9,0 1 28,1-1-26,-1 1 32,1 0 33,0-1-44,0 1 52,-1-1-61,1 1 51,-1-1-37,1 0 42,-1 0 4,1 0-29,-1 0 33,1-1-37,-1 1 38,1 0 26,-1-1-9,0 1 2,1-1-46,-1 0 10,1 1-6,-1-1-69,0 1 46,1 0-54,0 0 76,-1-1-67,1 2-14,-1-1-19,0 0-30,1 0 80,-1 1-27,1-1 26,-1 1 11,0-1-21,1 1 15,-1 0 17,0-1-11,0 1 18,0-1-25,1 1 18,-1 0-11,0-1 17,0 1-18,0-1 11,1 1-8,-1 0 9,1-1-30,0 1 17,-1-1-18,0 1 23,0 0-18,1-1 11,-1 1-13,0-1-7,0 1 13,0 0-15,0-1 15,0 1-19,0-1 13,0 1-16,0-1 16,0 0 15,0 0-14,0 1 13,0-2-13,0 2 37,0-2-27,0 2 28,0-1 32,0 1-44,0-1 98,0 1-63,0 0-168,1-1 113,0 1-171,-1-1 185,1 2-3,0-2 3,0 1 1,0 0-5,0 0 1,-1-1-5,1 1 1,0 0 0,0-1 1,-1 1-14,1-1 10,-1 1-9,0-1-2,0 1 9,1 0-14,-1-1 7,0 1 0,1-1 14,-1 1-13,0 0 48,0-1-38,0 1 25,1-1-1,-1 1-15,1 0 22,-1-1-19,0 1-2,1-1 3,-1 1-9,0 0 7,0-1-36,0 1 25,1-1-22,-1 1 47,0 0-18,0-1 15,0 1 42,1-1-42,-1 1 49,1 0-61,0-1 2,-1 1 3,1-1 1,-1 0-70,1 0 49,0-1-53,0 1 61,0-1 5,1-1-7,-1 0 1,1 0-26,-1 0 9,2 0-14,-2 0 11,1 0-10,-1 0 2,0 0-4,1 0 6,-1 1 9,1 0-7,-1 0 11,0 0-43,0 0 32,0 1-37,0 0 32,-1 0 2,1 0-5,-1 1 7,0-1-36,1 1-16,-1-1 20,0 1-17,0-1 114,0 1-16,1 0 22,-1-1 88,0 1-55,0-1 105,0 1-97,0 0 31,0-1-77,0 1 25,1-1-85,-1 1 41,0 0-47,0-1 55,0 1-59,0-1 44,0 1-51,1 0 59,-1-1-46,0 1-9,1-1-42,-1 1 28,0 0 3,1-1 32,-1 1 0,2 0 7,-2-1-1,1 1 31,-1 0-25,0-1 21,0 2-26,1-2 18,-1 1-7,0 0-8,1-1 3,-1 1-17,0-1 17,0 1 1,1 0-2,-1-1 1,0 1 8,0-1-8,0 1 8,1 0-11,-1-1 26,1 1-18,-1-1 20,0 1-21,0 0-67,1-1 49,-1 1-91,0-1 92,1 1-37,-1 0 52,1-1-13,-1 1 72,0-1-56,1 1 45,-1 0-60,0-1 40,1 1-27,-1-1 43,0 1 6,0-1-10,1 1 86,-1 0-83,1-1 46,-1 1-68,1-1 102,-1 1-66,1 0 48,-1-1-69,0 1-77,1 0 65,0-1-44,0 2 55,0-2-28,0 1 15,0 0-17,0-1 7,-1 1 0,1 0-7,0-1-8,0 1 14,-1-1-14,0 1 15,1-1-16,-1 0 14,0 1-9,0-1 42,0 1-21,1-1 21,-1 1 41,1-1 19,-1 1 3,1 0-10,0-1-59,0 0 1,0 0 3,-1-1 5,2 0 44,-1 0 42,0 0-18,-1 0 30,1 0-84,0 0 36,0 0-31,-1 0-47,1 1-31,-1 0-2,0 0-65,1 0 70,-1 1-66,0-1 62,0 0-51,1 0 8,-1 0 4,1 0-11,-1 0 44,0 0-14,0 0-17,0-1 39,0 0-12,0 0 22,1 0-11,-1 0-5,0 0 6,1 0 0,-1 0 2,0 1 20,0-1-11,0 0 11,1 1 7,-1-1-20,0 1 24,1 0-26,0-1 16,0 0-12,-1 1 10,1-2 38,1 1 18,-1-2-1,0 1-1,1 0-61,-1-1 17,1 0-12,-1 1 18,0-1-49,0 1-5,0 0-6,0 0-36,-1 0 28,1 1-11,-1-1 13,0 1 67,1 0-22,-1-1 14,1 1-19,-1 0-16,0-1 17,0 1-11,1 0-1,-1 1 7,1-2-6,0 1-26,-1 0 23,1 0-22,-1 0 30,1 0-62,-1 0-19,1 1-12,0 0 20,-1-1 48,0 2-20,0-1 52,1 1-8,0-1 27,-1 1-12,1 0 70,0 0-70,-1 0 80,1-1-44,0 0-41,0 1 66,-1-1-56,1 1 26,-1-1-21,1 1 12,-1 0-55,0-1 39,0 1-41,1-1-3,-1 1 30,0-1-38,1 1 44,-1-1-23,1 0 17,0-1-20,-1 1 18,1-1-4,-1 1 3,1-1-2,0 1 7,0 0-6,0 0 7,0 0-6,0 0 2,0 0 2,0-1-1,0 1 1,0-1-1,-1 0 1,1 0-2,-1 0-31,0 1 23,0-1-24,0 1 29,0-1-22,0 1 14,0 0-16,0 0 8,0 0 10,0 1-8,0-1 6,0 0-9,0 0 5,0 0-8,0 0 16,0 0-6,0-1 6,0 2-6,0-2 2,0 0 0,0 1 1,1-1-34,-1 1 23,0-1-28,1 1 35,-1-1-48,0 0 35,0 1-37,0 0 44,0 1 31,0-1-23,0 1 21,0-1 11,0 1 8,0-1 4,0 0-8,0 0-18,0 0-9,0 0 14,0-1-5,0 0 10,0 1 3,0-1 1,0 1 33,0 0-37,0-1 38,0 1-45,0 0 45,0 0-32,0 0 33,0 0-30,1-1-5,0 2 6,1-2-5,-1 0 13,1 0-8,-1 0 8,0 1-9,0-2-18,0 1 19,1-1-18,-2 0-27,2 0-20,-2 0 0,2 1 2,-1-2 3,0 2 21,0-1-27,0 2-8,0-1 37,-1 0-43,1 1 46,0-1 18,0 1-13,0-1 12,-1 0 48,1 0-53,0 0 57,-1 1-63,1-1 67,-1 0-38,0 1 44,0 0-48,0 0 59,0 1-33,0 0 42,0-1-2,0 1-49,0-1 60,0 0-63,1 0-19,0-1 12,0-1-19,-1 0 28,0 0-52,0 0-21,0-1-7,0 2-35,0-1 34,0 1 3,0-1-5,0 2 35,0-1-6,0 1 0,0 0 25,0-1-7,0 1 5,0-1-21,0 1 45,0-1 16,0 0 8,0 0-8,0 0 21,0 0-34,0 0 45,0 0-3,0-1-43,0 2 45,0-1-105,0 1 48,0 0-48,1 0 57,-1 0-52,2 1 33,-2-1-35,1 0 36,-1 1-39,1-1 20,0 0-28,0 1 78,-1-1-22,1 1 22,-1 0-53,0-1-71,0 1 30,0-1 58,0 1 43,0 0 93,0-1-88,0 0 69,0 0-60,0-1 89,0 0-49,0-1 41,0 2 2,0-1-53,0 0-46,0 0-31,0 1-39,0 0 52,0 1-109,1-1 32,0 0-85,0 0 113,0 0-49,1-1 39,-1 1-35,1-1-41,-1 1 43,0-1-15,1 0 5,-1 1 95,-1 0-77,0 0 78,1 0-6,-1 1 17,0 0 11,0-1-17,1 1 0,-1-1-19,0 1 29,0 0-27,0-1-3,0 1-15,1 0-55,0-1-25,-1 1-3,1-1 16,-1 1 8,0-1-31,0 1 51,0 0 5,0-1 57,0 1 60,0-1-100,0 1 84,0 0-76,1-1 26,0 1-8,-1-1-1,1 1-9,-1 0 5,0-1-14,1 1-6,-1-1 6,0 1-21,0 0 18,0-1 3,0 1 4,0-1 11,1 1-10,-1 0 3,1-1-6,0 1 6,-1-1-33,1 0 25,-1 0-26,0 0-8,0 0-11,0 0-2,0 0 5,0 1 4,1-1 16,-1 0-22,1 1 22,0-1 62,-1 0-48,1 0 48,-1 0-19,1 0 16,0-1-2,0 1-1,-1-1 16,0 1 29,0 0-4,0-1-34,0 1-35,0 0-11,0 1 28,0-1-56,0 1-23,0-1-5,0 1 15,0-1 110,0 1-40,0-1 29,0 0 8,0 0 3,0 0 13,1-1-18,-1 1-15,1 0-20,0-1 26,0 2-88,-1-1-4,1 1-130,-1-1 117,0 1-65,0-1 106,0 1 76,0 0-80,0-1 172,1 1-149,-1-1 148,1 1-125,0 0 73,0 0-76,0 0 15,0-1-13,0 1 12,0 0-4,0 0-40,0-1 35,0 1-123,-1 0 85,1 0-56,-1-1 54,1 0 23,-1 0-10,0 1-1,0-1-52,0 0 32,0-1-32,0 1 47,0 0-50,0-1 35,0 2-37,0-1 49,0 0-60,0 0 41,0 0-48,0 0 46,1-1 7,-1 1-23,1 0 19,-1-1 37,1 2 22,-1-1 1,1 0-13,-1 0 3,1 1 13,0-1 81,-1 1-53,1 0 21,-1-1-66,0 1 12,0-1-9,0 1 27,0-1-22,0 1 18,0-1-22,0 0 78,0-1-55,0 2 57,0-2-40,0 2-8,0-1-20,0 1 21,0-1-101,0 1 32,0 0-21,0-1-6,0 1 52,0-1-10,0 1-4,0 0 14,0-1-22,0 0 19,0 0-19,0 0 44,0-1-29,1 1 30,-1-1 20,0 1-34,1 0 42,-1-1-48,0 0-32,0 0 24,0 0-24,0 0-1,0-1 25,0 1-28,0-1 31,0 0 1,0 0-5,0 0 2,0 0 33,0 0-24,0 1 23,0-1-34,0 1-3,0-1 4,0 1 2,0-1 0,0 1-21,0 0 16,0 1-14,0-1 67,0 1-29,0 0 31,0 0-46,0-1 63,0 1 16,0 0 5,0 0-13,1-1-43,-1 1-5,1-1 25,-1 1-78,1-1 3,-1 1-19,1 0 30,-1 0-57,1 1 26,-1-1-98,0 1-39,1-1 8,-1 1 5,1 0 58,-1-1 52,1 1 71,-1-1 46,1 1 52,0 0-5,0 0-43,0-1-58,1 1-19,-1-1 15,0 0-9,1 1-17,-1 0-3,0-1-116,0 1 87,0 0-68,0 0 87,0 0 25,0 0-27,0-1 43,0 1 23,1-1-43,-2 1 48,1 0-27,0-1-9,0 1 29,0-1-31,-1 1 59,2 0-43,-2-1 47,1 1-50,0-1 2,1 1 0,-1-1-2,0 1 53,0-2-36,0 1 40,0-1-8,0 0 19,0 1 57,-1-1-45,1 1-44,-1 0-24,1 0-22,-1-1 38,0 2-45,1-2-20,-1 1 0,0 0-61,1 0 97,-1 0-54,1 0 58,-1 0 40,1 0-42,0-1 36,0 1-32,-1 0-3,1-1 2,0 1-8,0 0 18,-1-1-10,1 1 25,-1 0-25,0 0-35,0 0 29,0 0-33,0 1-7,0-1-14,0 1-5,0 0 6,0-1 15,0 1 7,0-1 22,0 1 15,0 0 40,0-1-39,0 1 2,0-1-19,0 1 16,0 0-9,1-1-9,-1 0 6,0 0-9,1 0 14,0-1 27,0 1-21,-1-1 15,2 0 19,-2 1-35,1-1 36,0 1-41,0 0-1,-1 0 5,1 0-3,-1 0 9,0-1-70,0 1 55,0 0-55,0-1 27,0 0-14,0 0-9,0 0 11,1 0 88,-1 0 17,1 0-4,0 1-11,-1-1 10,1 1 21,0 0 10,0 0-17,0-1-50,0 1-7,0 0 22,-1 0-73,1-1-6,-1 0-5,0 0-32,0 0 50,1-1-4,-1 1-17,1-1 11,-1 1-4,0-1-7,0 1 84,0 0-32,0 1 34,0 0-54,0 1 39,0-1 19,0 0 7,0 1 8,1 0-52,-1-1 28,1 1-77,-1-1 53,1 1-51,-1-1 56,1 1-51,-1-2 33,0 1-37,0-1 32,0 0 8,0 0-22,0 0 17,0 1 61,0 0-43,0 0 51,0 0-69,0 1 25,0-1-17,0 1 26,0-1-72,0 1-6,0 0-7,0-1 17,0 0-33,0 0 55,0-1-61,0 0 64,1-1 16,-1 1-16,0 0-3,0-1 45,0 2-54,0 0 54,0 0-5,0 0-31,0 1 99,0-1-88,0 1 59,1-1-59,-1 1 17,1 0-12,0-1 10,-1 1-38,0-1 23,1 1-24,-1-1 28,1 0-3,-1 0 2,1 0-2,-1 0 1,1 0 75,-1 0 61,0 1 30,0-1 21,1 1-89,0-1-70,-1 1 11,1-1-49,0 0 63,-1 0-55,1-1-2,0-1-10,0 1 10,0 0 0,0 0 18,0 0-24,0 0-15,-1 1 36,2 0-41,-2 0 30,1 1-53,-1 0 26,1-1-27,0 1 8,-1-1 32,1 1-31,-1 0 38,2-1 8,-1 1-6,0-1 3,0 0-9,0 0 62,0-1 17,0 0 4,-1 0 30,1 0-84,0 0 31,-1 0-26,1 0-6,-1 1 20,0 0-13,0 0-54,0 0 35,0 0-43,0 0 59,1 0-44,0 0 29,-1 1-39,1-1 45,-1-1 15,1 1-13,0-1 6,0-1 30,-1 1 6,1-1 10,-1 1-8,1-1 13,0 0 23,0 0 0,-1 0-80,0 0-43,0 0-54,0 1 67,0 0-29,0 0 62,0 1-34,0 0 35,1 0-60,-1 1-22,2-1-18,-2 0 49,1 1 16,-1-1 23,1 0-26,0 1 67,0 0 28,-1-1 10,0 1 43,0-1-89,1 1 34,-1 0-37,1-1-12,-1 1 17,0-1-6,0 1 27,0 0-89,0-1 0,0 1-25,0-1-33,0 1 97,0 0-50,1-1 53,-1 1-17,1-1 10,0-1-16,0 1-55,0-1 34,-1 0-37,2-1 55,-1 1 21,0 0-13,1 0 13,-1 0-10,0 0 11,0 0-10,0 0 10,0 0-58,0 0 31,0 1-35,0-1 44,-1 0-26,2-1 19,-2 1-17,2 0 89,-1 0 19,0 1 3,0-1-15,0 2-42,0-1-12,0 1 20,0-1-67,0 1 37,0 0-27,0-1 0,0 2 42,1-2-43,-1 1 46,1 0-77,-1-1 41,0 0-50,0 0 117,0-1-39,-1 1 37,1-1-57,-1 1 37,0 1 16,0-1 7,0 0-4,0 0-23,0 1-34,0 0 31,0-1-35,0 1 36,0-1-37,1 1 25,0-1-26,0-1 52,-1 0-18,2-1 6,-1 0-19,0 0 21,0 0-11,0 0 23,0 0-95,-1 0 51,0 0-52,0 0 70,1 0-48,-1 1-8,0-1-6,0 1-66,0-1 93,0 1-62,0 0 63,0 0-3,0 0-17,0 0 14,0 0-8,0 0 45,0 0-32,0 0 29,0 0 6,0 0 18,0 0 10,0 0-14,0 0-60,0 0 14,0 1-10,0-1-41,0 0 51,0 0-51,0 0 58,0 1-41,0-1-14,0 0-1,0 1 0,0-1 46,0 1-22,0-1 15,0 1 33,0 0-24,0 0 31,0 0-45,0 0-27,0 0 22,0 0-16,0 1 26,0-1 0,0 1-1,0 0 63,0-1 20,0 1 2,0-1-8,0 1 17,0 0-11,0-1 69,0 0-53,1 0-22,-1 0-10,1-1-24,-1 1 58,1-1-28,0 1 31,0-1-42,0 1-2,0-1-7,0 1 17,0-1-60,0 0 45,0 1-56,1-1 57,-2 1-6,1-2 6,0 1-4,-1 0-9,1-1 3,-1 1-5,0 0 7,1 1-6,-1-1 2,0 0-4,0 1 5,0 0-30,0 0 24,0 0-25,0 0 21,1-1 6,-1 1-9,0-1 9,1 1 63,-1-1-46,1 1 47,-1 0-83,1 0 17,-1 0-15,1-1 25,0 2-75,0-2-17,0 1-6,1-1 17,-2-1 4,2 0 41,-1-1-47,0-1 28,0 1 22,0-1-38,0 0 34,-1 0 29,0 1 25,1 0-11,-1 1-3,1 0 16,-1 0-40,0 1 58,0 1-62,0 0 6,0 1 11,0 0-15,0-1 16,1 1-12,-1-1 1,1 1 3,0 0-5,0 0-8,0-1 10,0 1-13,-1-1 13,1 1-18,0-1 12,-1 1-73,0-1 55,0 1-50,0 0 196,0-1-98,0 1 177,0-1-111,0 1 5,0 0-2,0-1-75,0 1 26,0-1-13,0 1-29,1 0 22,0-1-22,0 1 36,0-1-32,-1-1-15,2 1-10,-1-1-52,0 0 70,1 0-44,-1 0 42,0 0-53,1 0 34,-1 0-48,0-1 7,1 1-25,-2 1 3,1 0 5,0 0 74,0 0-21,0 0 18,1 0-28,-1 0 2,0 0-12,1-1 8,0 0 56,-1 0-33,1-1 41,0 0-54,0 0 62,0 0-43,-1-1 54,1 0-62,-1 0 49,0 1-35,-1 1 43,1-1-55,-1 1 16,0 1-14,0 0 15,1 0-5,-1 0 6,0 0-6,0 0-13,0 1 10,0-2-13,1 1 14,-1 0 8,0-1-6,1 1 5,0-1-8,-1 0 12,1 0-8,-1 0 10,0 1-39,1-1 21,-1 0-21,0 0 30,1 1-53,-1-1 38,0 1-39,0-1 6,0 1-11,0 0-9,0 0-1,0 0 36,0 0-9,0 1 9,0 0 37,0-1-22,0 1 20,0-1 19,0 1-41,0 0 52,0-1-52,0 1 46,0-1 7,0 1 13,0-1 46,1 1-69,-1-2 37,1 1-45,-1-1 9,0 1 0,1-1 5,-1 1 20,1-1-17,-1 0 24,1 0-26,-1 1-36,1-1 18,0-1-21,-1 1 31,1-1-62,0 1 44,0-1-53,0 1-5,0 0 41,0-1-47,0 1 57,0-2-1,1 1-5,-1 0 1,0 0-7,-1 0 17,2 0-19,-2 1 13,1 0 47,-1 1-38,0 0 46,0 0-31,1 0-15,-1 0 26,0 0-26,1 0-24,-1 1 16,0-1-21,0 1 31,0 0-64,0-1 45,0 0-53,0 0 69,0 0-4,0 0 3,0-1-9,0 0 12,1 0-20,-1 0 19,0 0-24,1 0 84,-1-1-56,1 1 60,-1 0-80,1 0 8,-1 0-1,1 0 9,-1 1-16,0-1 10,1 0-16,-1 0-13,1 0 23,-1-1-27,1 1 29,-1-1 9,0 1-11,0-1 8,0 1-14,0 0 6,0-1-7,0 2 7,0-1-11,0 1 8,0-1-6,1 1 9,-1 0 18,2 0-13,-2 0 13,1 0-17,-1 0 56,1 0-37,-1-1 41,1 1-44,0-1-7,-1 1 9,0 0-11,1-1 7,-1 0-6,1-1 9,-1 1-4,1-1 3,-1 1-2,1-1 0,-1 0-29,1 0 19,0-1-22,0 1 1,0 0 19,0-1-24,0 1 26,0 0-9,1 0 8,-1 0-7,0 0 7,1 1-2,-1 0 2,0-1-3,0 1-18,0 0 12,-1 0-14,1 0 19,0 0 8,0 0-5,0 0 6,-1 0-8,1-1 39,-1 1-29,1 0 30,-1 0 8,1 0 13,-1-1 7,0 2 57,1-1-50,-1 0 23,1 0-28,0 0-84,0 0 2,0-1-1,1 1 10,-2-1-28,2 0-25,-1-1-6,0 0-10,1 0 75,-1-1-15,0 0-5,1 1 32,-1-1-39,-1 0 34,1 2-46,-1-1 84,1 1-61,0 1 65,-1-1-56,2 1 1,-1-1 12,0 1-5,1-1-32,-1 1 23,0-1-31,1-1 61,0 0-18,0 1 17,-1-1-27,1 0 25,-1 1-20,1 0 19,-1 1-14,0-1-5,-1 2 8,1-1-9,-1 1-24,0 0 18,1 1-15,-1-1 24,0 1-5,1-1 3,-1 0-7,0 0 8,0 1 64,1-2-48,0 1 45,0 0-12,0-1 12,0 0 8,0 1-12,0-1-58,0 0 10,0 1-10,-1 0-37,1 0 49,0 0-45,-1 0 66,1-1-64,-1 1-15,1 0-7,-1-1-7,1 1 61,-1 0-24,1 0 19,-1 0 51,1-1 24,0 0-2,0 1 43,0-1-104,0 0 51,0 1-44,0-1-51,0 1 3,0-1-13,1 0 23,-1 0-12,0 0 42,0-1-45,1 1 13,-2-1 24,1 0-39,0 1 38,0 0 11,0 0-9,-1 0 1,1 0-13,0 1 46,-1 0-29,1-1 50,0 1-15,0 0-19,0-1 25,-1 1-28,1 0-22,-1 0 20,1-1-18,-1 1 12,1 0 1,0 0-3,-1 0 4,1 0 29,-1 0-24,0 1 23,0-1-13,0 1-24,1-1 23,-1 1-21,1 0-42,0-1 41,-1 1-44,2-1 23,-2 1 18,1-1-21,0 0 19,0 0-16,0 0 2,0 0-6,-1 0 15,1 0 30,0 0-20,0 1 18,-1-1 16,1 0-29,-1 0 35,1 0-42,-1 0-28,0 0 21,1 0-18,-1-1-15,0 2 33,1-2-34,-1 1 39,0 0-12,1 1 5,-1-1-7,1 1 8,-1-1-4,1 1 2,-1-1 50,1 1-34,0 0 41,0-1-48,-1 1 31,1-1-19,0 0 28,0 0-29,-1-1 1,1 1 5,0-1-7,0 0-41,0-1 29,1 1-34,-2-1 18,2 0 16,-2-1-19,1 1 20,0-1 4,0 0-11,0 0 8,0 1-12,0-1 45,0 0-31,0 1 32,1 0-76,-1 0-12,1 0 0,-1 1 9,1-1 32,-1 0 3,1 1-6,-1-1 9,1 0-4,0 1 4,-1-1-8,1 1 56,-1-1-44,0 1 45,1 0-55,-2 1 21,1-1-9,0 0 12,0 1 1,0-1 33,0 1-12,0-1 18,0 1-36,0-1-4,0 0 0,0 0-7,0-1 4,0 0-7,0 0 12,0-1-8,-1 1 5,1-1-8,-1 0 6,1 1-9,-1 0 8,0 0-9,0 1 8,0 0-3,1 1 2,-1 0 1,1 0-22,-1 1 16,1-1-17,0 1 41,0 0-14,-1-1 14,1 1-20,0-1-3,0 1 3,0-2-2,-1 1 2,1 0-12,0-1 9,0 0-9,-1 1 12,1-1 1,-1 1 0,1 0 1,0 0 20,-1-1-15,1 1 17,0 0-12,-1-1 10,1 1-5,-1 0 3,1 0-65,-1 0-11,1 0-1,0 0 11,0 0 4,-1 1-20,1-1 0,-1 0 28,1 0 26,0 1 17,-1-1-34,1 0 74,-1 0-28,0 1 49,0 0 8,0-1-41,1 1 43,0-1-102,0 1 42,-1 0-58,1-1 105,0 1-42,0-1 36,0 1-49,0-1 51,0 1 11,0-2 7,0 1-9,0 0-44,0 0 2,0 0 6,-1-1-58,1 2-4,0-1-9,0 0 18,-1 0 5,1 0 36,0 0-39,1-1-26,-2 0 42,2 0-67,-1 0 73,1 0-34,0 0 25,-1 0-28,1-1 58,1 1-36,-2-1 37,1 1-36,0-1 16,0 2-7,-1-1 10,0 1-3,1 0-7,-1-1 11,0 1-5,0 0 22,0-1-15,0 1 11,1-1-18,-1 0 56,0 0 19,0-1 1,0 1 51,0-1-99,1 1 54,-1 0-59,0 1-5,0-1 6,0 1 0,0 0 6,0 0-88,0 0 18,0 0-87,0 1 48,0-1-22,0 0-2,0 0 17,1 0 13,-1 0 26,1-1 15,0 0 19,0 0-8,-1 1 3,1-1-18,-1 0 42,0 0 27,1 1 7,-1 0-15,1 0-22,-1 1-17,0-1 34,0 0-24,0 1 12,-1-1-10,2 1 6,-1-1-49,0 1-9,1 0-6,-1-1 6,0 1 41,1-1-7,-1 0 3,1 0 62,-1 0-44,0 0 45,1-1-63,-1 2 46,1-2-31,-1 2 44,0-1-98,-1 1 43,2-1-44,-2 1 58,1 0-9,-1-1 7,1 1 58,0-1-46,0 1 48,0-1-68,0 1 69,0-2-53,0 2 56,0-2-62,0 2 25,0-2-5,-1 2 13,1-1-68,0 1-21,0-1 6,0 1 11,1-2 1,-1 2-17,0-2-14,1 1 5,-1 0 42,1 0 0,0 0-13,0 0 60,1-1-52,-1 2 52,0-2-55,0 1 29,0 0-15,-1-1 17,1 2 20,-1-2-28,1 1 40,-1 0-40,0 0 3,1 0-3,-1 0-3,0 1 43,0-1-27,0 1 28,-1-1-37,1 1 27,0 0-19,0-1 21,0 1-25,0-1 8,0 1-4,0-1 8,0 1-32,1-1 23,-1 0-23,0-1 33,0 1-46,0 0-8,0 0-7,1 0-23,-1 0 59,0 0-32,0-1 31,0 1 16,0 0-11,-1 1 13,1-1-21,0 0 65,0 0-46,0 1 55,0-1-61,0 0 4,0 1 0,0-1 6,0 0-34,1 1 28,-1-1-28,0 0-45,1 1 52,-1-1-60,0 0 73,1 0-29,-1 0 20,1 0-29,0-1 28,0 1-13,1-1 9,-1 0-12,0 0 34,0 1-22,0-1 23,1 0-24,-2 0 62,1 1-42,0-1 51,0 1-56,-1 0 5,0 0-3,0 1 4,0-1-46,0 1-5,-1-1-5,2 1-21,-2 0 55,1-1-22,0 1 62,0-1-25,0 1 20,-1 0 2,1-1 9,0 1 39,0-1-22,0 1-3,-1 0-40,1 0 19,0 0-18,0 0-42,0 0 33,1 0-42,-1 0-12,0 0 46,0-1-58,1 1 66,-1-1 14,0 1-10,0 0 6,0-1 38,0 1 8,0-1 8,0 1-9,0 0-31,1-1-8,-1 0 13,0 1-4,0-1-45,0 0 40,1-1-38,-1 2 0,1-2 25,-1 0-28,1 1 3,0-1 24,1 0-36,-1 0 36,0 0-19,-1-1 13,1 2-19,0-1 16,0 1 4,-1-1-2,1 1 8,-1 0-10,1 0 8,-1 0-5,1-1 9,-1 2-12,0-2 6,1 2-5,-1-1 3,0 1 1,1-1-2,-2 1 2,1 0 0,0-1-1,0 1 2,0 0-3,1-1-30,-1 2 22,0-1-24,0 0 31,1 0-31,-1 0 22,0 0-25,0 0 17,0 0 5,1 0-7,-1 0 6,1 0 16,-1 0-15,0-1 14,1 1 39,-1 0-36,1-1 41,-1 1-52,0-1 1,1 1 1,-1 0 5,0-1 4,0 1-45,0-1 35,0 1-39,1 0 8,0-1 23,-1 1-29,1-1 35,0 1 2,1-1-2,-1 0-1,1 0 8,0 0-15,-1-1 14,1 0-12,-1 0 65,1 1-43,-2 0 47,2-1-55,-1 2 39,0-1-18,-1 1 25,1-1-28,-1 1-9,1 0 12,0-1-9,0 1-49,0-1 33,0 0-38,1 0 12,-1 0 27,1 0-30,-1-1 30,0 1 35,0-1-32,0 1 29,0 0-38,0 0 68,-1 1-48,1-1 54,-1 1-21,0 0 20,0 0 18,0 0-29,0 0-12,1 1-29,-1-1-52,0 0-23,1 0-2,0-1 16,-1 1 23,2 0-11,-1-1-19,1 1 77,0-1-23,1 0 57,-1 0-76,0-1 58,0 2 0,-1-2 12,1 1-11,0 0 15,-1-1 29,0 1-2,1 0-41,0 0-30,0-1-12,0 1 32,0-1-63,0 0-33,0 1-4,1-1 18,-1 0 2,1 0 45,-1-1-71,1 1 113,-1-1-13,0 1 19,0 0-26,-1 1 39,1-1-54,-1 2 57,0-1-13,0 1-34,0-1 53,0 1-52,-1-1-58,1 1 50,0 0-57,0-1 81,0 1-68,1-1 45,-1 1-56,0-1 101,1 0 6,-1 0-6,1 0 20,-1 1-67,0-1 28,-1 0-20,1 1-49,-1 0 44,1 0-42,-1 0 67,1 0-15,-1 0 35,0 0-27,1 1 32,-1-1-145,1 1 24,-1-1-117,0 0 29,1 0 1,-1 0 31,1 0 27,-1 0 99,0 0 18,0 0 49,0 1-31,1-1 6,-1 0-39,0 1-2,0 0-10,1-1-3,-1 1 11,1 0-25,-1 0 16,1-1-23,-1 1 27,2 0 59,-1-1-42,0 1 44,1-1-20,-1 0-29,1 0 31,-1 1-34,0-1 13,1 1-4,-1-1 13,1 1-12,-1-1-11,0 1 10,1-1-13,-1 1-21,1-1-19,-1 1 1,1-1-5,0 1 5,0-1 14,0 0-21,0 0 96,0 0-41,1 0 43,-2 0-59,2 1 70,-2-1-48,1 1 59,-1 0-72,0 0-44,1 0 32,-1 0-28,0 0 5,0 0 36,0 0-36,0 0 40,0 0-12,1 0 2,-1 0-6,1 0-23,-1 0 22,0 0-32,0 0 32,0 0 3,0 0-1,-1 0 9,2 0 6,-2 0-9,1 0 12,-1 0-14,0 0 65,1 0-46,-1 0 54,1 0-68,-1 0-6,0 0-41,1 0 9,-1 0 38,1 0-21,-1 0 65,0 0-101,1 0 45,-1 0-28,1 0 41,-1 0-7,0 0 3,1 0-5,-1 0 48,1 0 9,-1 0 3,1 0-14,-1 0 26,0 0-46,1 0 54,-1 0-51,2 0 11,-1-1 0,0 1 10,0-1-86,0 0 58,0 0-60,0 0 73,0 1-47,0-1-11,0 1-5,-1-1-16,1 1 54,-1-1-27,1 1 13,-1-1 31,1 1-26,-1-1 28,0 1-28,1-1 60,-1 1-41,1-1 48,-1 1-76,0-1 13,1 1-5,-1 0 15,1 0-33,-1-1 22,1 1-27,-1 0 3,1 0 21,0 0-24,0 0 25,0 0-1,0-1-8,0 1 4,0-1-12,0 1 39,0-1-32,-1 1 32,1-1 16,-1 0-29,1 1 39,0-1-46,0 1-49,-1-1 36,1 1-35,-1-1 27,1 0 18,0 1-19,0-1 17,1 1 25,0-1-21,0 1 20,0 0-20,0-1-3,0 1-2,0-1-1,-1 1 13,1-1-8,0 1 12,-1-1-15,0 1 17,1-1-12,-2 1 22,1-1-109,-1 1 65,0-1-74,0 0 74,1 1 12,0 0-8,-1 0 6,1 0 48,-1 0-39,1 0 82,-1 0-75,0 0 36,1 0-62,-1 0 23,0 0-19,1 0-24,-1 0-12,1-1-4,-1 1 8,0 0 54,1 0-13,-1 0 10,1 0-21,-1 0 52,0 0-45,1-1 111,-1 1-97,1 0 59,-1 0-66,0-1 56,1 1-38,-1 0 54,1-1-96,-1 1 45,0 0-36,1-1 41,0 0-35,-1 0 19,2 1-26,-1-1 21,1 1 3,-1-1-7,0 1 2,0-1 29,0 1-25,0 0 25,0 0-32,0 0 48,-1 0-31,1 0 35,-1 0-86,1 0-14,-1 0 0,1 0 11,-1 0-12,0 0 39,1 0-51,-1 0 59,0 0 49,1 0-37,-1 0 34,1 0 17,-1 0 11,1 0 9,-1-1-14,1 1-53,-1 0 6,1 0 1,0 0 24,0 0-74,0 0 15,0 0-27,0 0-43,0 0 25,-1 0-11,2 0 18,-2 0 0,2 0 40,-1 0-62,0 0 108,-1 0-13,1 0 16,0 0-16,-1 0 35,0 0-51,1 0 88,-1 0-71,1 0-19,-1 0 18,0 0-52,1 0 39,-1 0 50,1 0-38,-1 0 32,0 0-50,1 0-5,-1 1 15,1-1-51,-1 1 38,0 0-39,1 0 10,0 1 29,-1-1-33,1 0 34,0 1 4,0-1-10,0 0 6,0 0-13,0 0 8,0 0-13,0 0 10,0 0-36,1 1 29,-1-1-21,0 0-36,1 0 48,0 1-51,0 0 63,0-1-17,0 1 8,0 0-21,0-1 19,-1 1 53,1-1-38,-1 0 45,-1 1-13,1-1-33,-1-1 36,1 1-39,-1 0 52,0 0-24,0 0 31,0 0-32,0 0 5,0 0 6,0 0-2,0 0 42,0 0-43,0 0 43,0 1-50,0-1-49,0 1 34,1-1-40,-1 0 46,1 1 3,-1-1-4,0 0 3,1 1-2,-1-1 0,0 0-5,0-1-8,0 1 2,0 1-3,0-1-53,0 0 47,0 0-48,0 1 60,0-1 25,0 0-18,-1 0 19,2 0 31,-1 0-44,0 0 46,1 0-59,-1 0 49,1 0 12,-1 0 5,0 0-5,1 0-47,-1 0 15,1 0-11,-1 0-58,2 1 50,-2-1-55,2 1 74,-2-1-59,2 0 32,-1 1-38,0-1 36,0 0 9,0 0-15,0 0 10,-1 0 10,1 0-7,-1 0 7,1 0-6,0-1-5,0 1 8,0 0-1,0 0-11,-1 0 14,2 0-12,-2 0 14,1 0-10,-1 0 4,1 0-5,-1 0 32,1 0-20,-1-1 21,0 1-27,0 0-1,0 0 3,0 0-6,0 0 6,0 0-5,0 1 7,0-1 39,1 0-27,-1 0 29,1 0-38,-1 0-7,1 0 5,0 1-4,0-1-28,0 1 24,0 0-24,1 0 32,-2-1-37,2 1 26,-2-1-27,2 1-10,-2-1 30,2 1-37,-1-1 44,0 0 10,0 0-11,-1 1 6,2-1-15,-1 1 67,0-1-44,0 1 53,1-1-52,-1 1-3,1 0 6,-1 0-2,1 0 5,-1-1 3,1 1 1,-1-1 2,1 1-10,-1-1 10,1 1-11,-1-1 44,0 0-31,-1-1 30,1 2-39,-1-2 25,1 1-18,-1-1 23,1 1-60,0 0 29,0 0-29,-1 0 37,2 1-49,-2 0 36,2 0-35,-1-1-4,1 2-10,0-1-16,0 0 17,0 0 17,0 0 18,0 0-27,-1-1 23,1 1 3,-1 0-1,0 0 5,1-1 13,-1 1-19,0-1 21,-1 1-20,1-1 60,0 0-37,-1 1 47,1-1-61,0 1 8,0-1-10,-1 1 12,1 0 3,0 0-3,0-1 5,-1 1-6,1 0 42,0 0 16,0-1 0,0 2-23,0-2-30,1 2-11,-1-1 15,1 0-41,0 0-12,-1 0-2,1 0-51,-1 1 82,1-2-48,-1 1 53,0 0-5,0 0-10,0-1 4,0 1-14,-1-1 14,0 0-15,1 1 11,-1-1-44,1 0 35,-1 0-32,1 0 41,0 1 28,0 0-22,0 0 23,0-1-5,1 2-16,-1-2 18,1 1-22,0 0-17,0 0 13,-1 1-12,0-1-10,1 1 19,0 0-16,-1 0 27,1 0-53,-1-1-17,0 1-6,0-1 39,0 0 28,0-1 14,-1 1-27,1-2 88,-1 1-61,0 0 118,0 1-117,0-1 58,0 0-8,0 0-17,0 1 27,0-1-42,1 1 10,-1 0-7,0 1-2,1-1-16,0 2 13,0-1-12,0 1-49,1-1 43,-1 1-48,1-1 59,0 0-15,0 0 10,-1-1-15,1 1 78,-1-1-50,0 0 50,1 0-66,-1 0-47,0 0 35,0 0-35,0 1 52,0-1-46,1 2-9,0-1-6,-1 0-1,1 1 50,0 0-11,0 0 1,0 0 16,0 0-24,0 0 21,0 0-12,0-1 19,1 1-13,-1 0 9,1-1 54,-1 0-49,0 0 65,-1-1-75,0 0 76,0 0-54,-1-1 114,0 0-104,0 0 46,0 0-47,0 0-26,0 1 26,0-1-23,0 1 30,0 0-55,1 0-2,-1 0-11,1 0-35,-1 0 29,1 0-14,-1 0 16,0-1 53,0 1-9,0-1 74,0 1-68,-1-1 48,1 0-63,-1 0 47,1 1-28,-1-1 34,0 1-32,1-1 2,-1 0 21,0 1 405,1-1-339,-1 1 346,1-1-479,0 0 25,0 0-19,0 0-38,0 0 192,0-1 25,0 2 39,1-2-9,-1 1-151,0 0 32,0-1-51,1 1 11,-1-1-30,1 0 0,-1 1 0,1-1 0,-1 1 0,1-1 0,-1 0 0,1 0 0,-1 1 0,1-1 0,0 0 0,0 1-59,0-1 34,-1 1-58,1-1-54,-1 0-25,1 1-2,-1 0 28,0 0 155,1 0-46,-2 0 43,2 0-52,-1 0-7,1 1 8,0-1-3,0 1 5,0 0-54,0 0 45,1 0-44,-1-1 70,1 1-13,-1-1 10,0 0-15,0 0-177,-1-1 36,1 2-120,-1-1-14,0 0 69,1 0-65,-1 1 56,1 0 145,-1 0 4,0-1 62,1 1-46,-1-1 377,0 0-19,1 0 220,-1-1-101,1 1-193,-1-1 13,1 0-12,-1-1-83,1 0-21,-1 0-28,2 0-13,0 0 1,0 0 16,0 0-17,0 0 36,0-1-58,-1 1 6,0-1-21,1 0-113,-2 0 67,0 1-93,0-1-497,-1 1 101,-1 0-375,-1 0 350,-1 1 166,-1-1-461,-1 1 181,-1 1-327,-1 0 411,-1 2-767,-2 2 342,-1 1-235,-3 3 658,-5 2 573,-2 2 0,-4 3 0</inkml:trace>
  <inkml:trace contextRef="#ctx1" brushRef="#br3">6354 1185,'27'-2,"-9"0,-24 2,-2 1,-29 3,22-1,-9 1,14 1,18 2,-8 2,31 0,-20-4,12-2,-13 2,-10 4,5 4,-21 5,11-6,-10 0,6-4,1 0,-3 1,14 2,-2-2,20 2,-9-6,9 0,-7-3,2 0,-1 0,-1 0,0 1,-2 1,-12 5,-3 3,-21 2,6-3,-8 0,5-3,0 1,1-1,1 0,2-1,2 1,2-1,2 1,16 0,-2-1,26 1,-11-5,10 0,-10-3,0 0,-2 0,-1 0,-1 1,-4 3,-6 6,-3 2,-13 3,4-5,-6 0,1-5,2 0,-3 2,2-2,0 1,1 1,17 1,-3 0,26 0,-16-4,10-1,-11-1,-17 7,7-2,-31 13,17-12,-14 5,13-8,-1 1,2-1,-1 2,4 0,10 4,1-3,19 2,-9-6,7 0,-6-3,-1 0,4 1,-3 0,-1 1,-14 7,0-1,-24 8,10-8,-9 3,9-7,-1 1,3 0,-1 0,3 1,1 0,1 4,16-3,-2 3,21-5,-12-1,7-4,-7-1,-1 0,3 0,-3 0,3 1,-2 0,-1 2,-7 7,-2-1,-14 8,2-8,-7 3,4-6,-2-1,1 1,0-1,-1 1,2-1,0 0,0 1,3 2,12 1,1 2,22-2,-10-4,8-3,-8-2,1 1,-1-1,-1 1,-1 0,-1 1,-19 8,4-1,-30 9,15-8,-11 3,12-6,0 0,2 0,1-1,1 1,3 1,15 0,-2 1,24-3,-13-2,8-3,-10-1,0 0,0 0,1 0,-1 0,1 0,-21 5,5-1,-34 9,20-7,-14 4,14-5,1 1,2-1,0 2,3-1,13 3,0-2,23 2,-13-6,9 0,-8-3,-1 1,3 0,-19 8,3-3,-28 14,11-11,-9 5,9-7,1 0,0 0,1 1,2-1,1 1,3 1,10 1,-1 2,18-1,-6-6,8-1,-4-4,0 1,-2-1,0 0,0 0,-2 0,-16 9,4-3,-28 15,19-13,-10 5,26-5,-3-3,19 6,-14-8,8 2,-13 5,1-4,-4 14,7-13,-2 4,10-6,-13 4,7-1,-18 10,2-12,-8 5,-5-8,3-1,-4 1,6-1,0 0,2 1,18 0,-3 0,31-1,-22 0,10-2,-31 3,6-1,-23 4,18-3,-8 2,5-1,3-3,-10 2,6-3,-3 0,0 0,3 0,-3 0,1 0,1 0,-2 0,2 1,0-1,-3 1,2 0,-4 1,3 0,-2-1,3 1,1 0,-1 0,1-1,0 2,1-2,-2 2,0-1,-2 0,3 0,-1 0,1 0,1-1,-1 1,0-1,0 0,-1 0,1 0,-2 0,2-1,0 1,-1-1,2 1,-1-1,-1 1,3-1,-6 2,5-2,-4 1,2 0,1 1,-2-1,2 1,0-1,-2 0,5 0,-5 1,3-1,-1 1,-1-1,2 1,-3 0,3-1,-2 1,0 0,1 0,-2-1,2 1,-1-1,0 1,0-2,0 1,1 0,-2-1,4 1,-4 0,3 0,-3-1,2 1,-1-1,0 0,2 0,-2 0,1 0,0 0,-1 0,1 0,-1 0,0 0,2 0,-2 0,1 0,1 0,-4 0,5 0,-3 0,2 0,-2 0,1 0,-2-1,4 1,-5-2,5 2,-3-2,0 1,3 0,-4 1,4 0,-3 0,0 0,1 0,0 0,-1 0,2 0,-3 0,3 0,-1 0,-1 0,0 0,1 0,-1 0,2 0,-1 0,0 0,0-1,-1 1,0-2,2 1,-3 0,4 1,-3-1,2-4,1 2,0-9,0 8,12-8,-5 6,21-9,-27 7,13-1,-31 3,17 5,-8-1,29-3,-4 2,28-7,-16 3,9-3,-11 4,-1-1,0 0,-2 0,-1 0,0 0,-16-2,5 1,-26-1,16 5,-8 0,11-5,2 4,1-15,1 10,2-4,-9 4,13-1,-13-1,26-3,-12 6,14-3,-7 5,2-1,-2 1,0 0,-3-1,-14 1,3 0,-24 3,17 2,10-6,5 4,31-12,-22 9,10-5,-13 4,-1 1,0-2,-1 1,-2-1,-12 0,-2 2,-21 1,12 4,-7 2,7 1,2 2,-3-1,3 1,0-1,18-7,-4 1,30-12,-18 8,12-3,-14 5,1 0,-2-1,-17-1,3 2,-30 0,19 5,-10 0,13 4,19-11,-7 4,33-16,-18 9,13-6,-11 7,-2-1,-2 2,-1 0,-17 0,0 3,-26 1,13 6,-10-1,10 5,2-1,-1 0,4-1,-2 0,4-1,13-9,-1 2,26-17,-16 12,11-5,-13 6,1 0,1-1,-1 0,0 1,1-2,-4 3,-14 0,3 2,-27 6,18 0,-9 3,30-10,-3 3,28-14,-16 8,11-6,-11 6,1 0,1 0,-1-1,0 2,-2 0,-3 2,-20 1,1 3,-29 3,14 3,-9 2,13 0,1 1,1-2,1 1,23-9,-5 1,37-13,-24 7,13-6,-17 6,1 0,-2 0,0 1,-2 0,1-1,-19 1,5 0,-29 3,15 4,-10 1,12 3,2-1,-1-1,21-9,-7 3,33-18,-21 12,13-6,-14 8,-1 1,1-2,-2 1,0-3,-14 4,2-2,-21 4,9 3,-9 3,8 3,-3 0,4 1,-1 0,3 0,20-10,-5 3,32-16,-18 8,11-6,-12 5,-1-1,0 1,-2-2,-1 2,-1-1,-2 3,-1-2,-9 1,-2 3,-10 0,-1 9,1-1,0 3,2-1,15-10,-3 3,28-16,-14 11,10-5,-12 7,0 1,-1 0,0 0,-1-1,-13-1,0 1,-23 0,13 4,-10 2,9 2,1 0,-1 0,22-7,-6 1,38-11,-24 7,15-5,-19 6,0 0,-2-1,-2 0,-1-2,-2 1,-2-2,-8 2,0 2,-11 3,4 3,-2 3,-3 1,7 1,-7 1,7-1,13-10,0 2,30-17,-18 12,12-7,-14 9,-1 0,-1-1,0 2,-2-2,-1 0,-1 1,0-5,-3 3,-1-3,-5 2,-5 3,-5 2,-4 7,3 1,-1 4,3 0,18-11,-6 3,33-19,-21 12,14-7,-15 8,0 1,1-2,-1 2,-1-1,0 0,-1 1,1-1,-20 7,8-1,-31 8,22-3,10-7,9-1,31-17,-23 12,12-7,-16 10,0 0,2 0,-1 0,-1 0,0 0,-2 1,-2-3,-15 5,3-2,-26 7,18 2,-9 3,10 2,19-11,-7 5,33-20,-20 11,12-9,-13 9,-2-1,0 1,-1 0,0 0,-2 1,4 0,-2 2,2 1,0 3,1 0,-22 1,5 0,-36 1,23 2,-13 0,16 1,20-6,-3 1,33-10,-18 6,16-4,-13 3,5 1,-1-1,2 1,-3 0,0 1,-5 1,-2 1,-5 0,-20 6,5-1,-32 8,22-8,-11 4,10-4,2 0,-9 2,7-2,-3 1,3 0,22-2,-6 0,35-2,-22-1,15-2,-16-1,0 0,-1 0,-1-1,0 0,0 0,0-1,-2 2,2-3,-3 3,4 3,-2 1,3 8,-2-6,1 3,-1-5,1 0,-1 0,0 0,1 0,-2 0,0 5,-3 1,-3 8,-9-4,-2 1,-14-1,5-3,-6 0,2 0,1-1,-1 1,0-2,3 1,1-1,2 0,22 1,-5-1,38 0,-21-4,16-1,-15-3,0 1,-2-1,0 0,-3 1,-2-1,-2 2,-21 4,6-1,-32 8,22-5,-10 3,25 1,1-3,17 7,-8-9,6 1,-7-5,1 0,-1 0,2 0,-2 0,0-1,1 1,-2 0,2 1,-2 0,-2 8,-11-21,-3 19,-12-38,6 29,-1-15,-1 19,4-1,-10 2,29 1,-9 0,39 4,-23-4,12 3,-16-3,-1 1,-1 1,-1 1,-1 2,-1 3,-4-1,0 4,-1-3,0 2,2-3,2 1,1-5,3 3,-3-4,-16 0,3-3,-34-1,21-1,-14-1,15 1,0 1,1 1,1 1,1 0,1 1,3 2,11 3,2-1,22 0,-10-5,10-1,-7-3,2 0,0 0,3 0,-1 0,-1 0,-2 0,-4 0,-2 0,-22 2,5-1,-33 3,21-1,-12 0,14 0,1-2,-2 2,2-1,-2 0,1 2,9 5,-1 1,15 7,-6-8,7 3,-3-2,-2-1,2 6,-4-3,0 4,-2-2</inkml:trace>
  <inkml:trace contextRef="#ctx1" brushRef="#br3" timeOffset="1">6264 1187,'-30'-16,"6"8,2 3,4 8,-1-1,-1 2,-1 0,0-1,-1 1,1-1,1 0,1-1,4 0,0 0,25-1,-4 1,37-1,-20-1,14-1,-15-2,-2 0,0-1,-4 0,0 0,-3 0,-2-3,-10-3,-2-1,-17-2,4 4,-8-1,3 4,-3-1,-4 0,-2 0,-3 0,-2 1,-1 1,-1 0,1 2,-2-1,3 2,0 0,3 1,2-1,2 2,2-1,3 0,3 0,1 0,3 0,1 0,1-2,11-7,1 1,19-10,-7 10,8-4,-5 7,1 1,1-2,1 2,0-1,0 1,2 0,-3 0,2 0,-5 1,1 0,-24 0,2 0,-34-2,15 4,-14-2,9 2,-2 1,-1-2,-2 0,-2 0,-1 0,-1-1,0 1,1 0,3 0,1 1,6-1,2 1,5 1,4 0,3 0,24 0,0 0,36 0,-13 0,14 0,-10 0,0 0,0 0,-2-1,0 1,-3 0,-2 1,-4-2,-1 2,-7-1,-1 1,-25 6,2-2,-37 10,19-6,-14 2,13-2,0-2,-1 2,-1-1,0 0,-1 1,3-2,-2 0,4 0,0 0,5-1,2-1,4 1,20 2,1-1,32 5,-12-8,15 1,-12-4,4-1,-1-1,0-1,0 0,-1-1,-2 1,-1 0,-5 2,-1-1,-6 1,-3 1,-27 4,-1-1,-42 8,13-4,-15 2,9-2,2-1,0 0,6-1,0 0,5 0,2 0,4 0,3 1,3-1,4 0,3 0,4 2,16 2,1 1,25 1,-4-6,11-1,0-4,2 0,6-1,0-2,3 0,-4-1,3 1,-6 0,-1 0,-7 1,-7 1,-5 1,-6-1,-24 7,-1-2,-37 9,12-4,-17 3,9-4,-3 0,-1-1,0-1,-3 0,3-1,-5 0,3 0,1 0,3 0,6 1,5-2,8 2,5-1,7 0,20 1,4-1,32 2,-7-5,18 1,-8-3,4-1,-1 0,3-2,-2 1,2-1,-4 1,1 1,-7 0,-3 1,-7 1,-3 1,-9 0,-4 2,-22 5,-1-2,-32 8,10-6,-13 1,7-3,-3-2,-3 1,-1 0,-4-1,1 1,-2 0,4-1,-1 1,7 0,2-1,8 1,4 0,7 0,3 0,22 3,2-2,33 4,-9-7,16 0,-6-4,2 0,4 0,-2 0,0-1,-3 1,-6-1,-4 0,-4 0,-6 1,-5 0,-5 0,-22 2,-1-1,-32 5,10-1,-14 2,5 0,0 0,-5-1,4 0,-3 1,4-1,0 1,5-1,0 2,6-1,3 0,4 0,4 0,5-1,11 5,4-3,20 8,0-11,10 2,2-7,1 0,4 0,1 0,1 0,0 0,-1 0,-2 0,-3 0,-5 0,-2 0,-6 1,-4-1,-5 2,-21 4,0 0,-34 6,12-5,-19 3,8-5,-4 0,0 0,-3-1,4 0,-1-1,5 1,2 0,6 0,2 0,6 0,0 1,5 0,1 1,4-1,1 1,3 2,14 2,5-1,26-1,-2-4,12-1,-4-3,1 0,-2 0,-2 0,-1 0,-4 0,0 0,-6 0,-2 0,-4 0,-4 0,-3 0,-25 3,-1 0,-41 6,15-2,-20 2,13-3,-2 0,0-1,2 0,1 0,5 0,2 0,5 0,4 0,4 0,4 1,5-2,21 7,5-5,37 10,-6-12,16 4,-5-7,0 0,-1 0,-5 0,-4 1,-6-1,-5 0,-6 0,-5 0,-5-1,-26 2,-2-1,-43 3,17-1,-22 2,16 0,-6 0,5 0,-4 2,6-1,1 2,6 0,5 1,5 0,5 0,4 0,3 0,3 0,4 2,3 1,9-1,4-1,13-4,0-3,9-2,1-1,5-1,4 0,4-2,1 0,0 0,-4 1,-2 0,-5 2,-5-1,-5 1,-6 0,-6 0,-25 4,1-1,-40 7,18-5,-19 3,12-4,-6 2,-2-2,-4 2,-2-1,0 1,3-1,3 1,7 0,6 0,8 0,6 0,7 0,15 4,4-2,23 5,-2-7,13 1,-2-6,7 0,2 0,5-1,-1 0,5 0,-5 0,2 0,-6 0,-5 1,-6 0,-7 1,-6 1,-5 0,-27 4,1-1,-41 7,15-7,-18 2,12-3,-5-1,2 0,-2 0,3 1,1-1,3 2,3 0,4 0,4 2,3 0,3 1,5 0,1 1,5-1,2 3,5 0,2 1,10-1,3-2,12-3,1-4,7-1,-1-1,3-2,2 0,0 0,1-3,-1 1,-1-1,-2 0,-4 2,-4 0,-5 0,-3 0,-28 2,1 1,-42 3,18 0,-15 1,13 0,2 0,-2 1,4-1,-1 1,5 0,0 0,2 0,1 0,1 1,2 0,1 0,2-1,1 0,5-1,18 4,3-5,33 6,-9-8,13 1,-7-5,0-1,1 0,1-2,1 2,0-1,0 2,0-1,-1 0,-1 2,-4-1,-2 1,-7 0,-4 0,-6 1,-28 2,0 1,-44 3,17-2,-21 2,12-2,0 0,-5 1,5-1,-1 1,9 0,4 1,8 0,6 0,6 1,22 3,3-3,32 5,-7-8,16 1,-5-6,4 0,-1-1,4-2,-4-1,3 0,-3-1,3 0,-3 0,2 0,-4 0,0 0,-5 1,-2 1,-5-1,-6 1,-4 1,-6 0,-4 1,-1 0,-26 7,5-3,-44 10,23-8,-18 4,18-5,0 0,4-1,1 0,6 0,3 0,24 3,-1-2,36 5,-16-6,15 1,-12-3,1-1,4-1,2-2,4 0,1-1,0-1,1 1,-3 0,0 0,-2 1,-3-1,-2 2,-6 0,-2 1,-5 0,-1 1,-3 0,-1 0,-1 0,-1 1,0 0,-2 0,-21 3,2-1,-41 5,17-4,-19 1,13-2,-1-1,-2-1,2 1,1-1,2 0,3 0,2 1,4 0,2 0,5 0,3 0,24 2,1-2,37 1,-13-4,15-1,-12-2,1-1,-1 1,0-1,-1 0,0 0,-4 1,1-1,-4 3,-1-1,-3 1,-3 0,-3 2,-3-1,-25-2,3 1,-39-3,18 3,-17-2,14 2,-4 0,-2 0,-3 1,-2-1,-2 0,2 1,3 0,5 1,4 1,4-1,6 1,3 0,25 0,1-2,38-1,-13 0,17-2,-11 0,1 0,-1 0,0 0,-4 0,-2 0,-4-1,-3 1,-2-1,-4 1,-3-1,-2 1,-4 0,-1-2,-2-1,-13-2,-2-1,-21 4,3 3,-12 2,1 2,-4 0,-6 0,-1 1,-2 0,-1 1,3-1,-2 1,9-2,0 1,9 0,2 0,5 0,3 0,5 0,27 0,1-2,44 1,-15-4,17 0,-10-1,-3 0,1-1,-1 0,-5 1,0-1,-3 0,-3 1,-3 0,-5 1,-1 0,-5 0,-1 1,-5 0,-22-2,0 1,-37-4,17 5,-17-2,12 3,-5 0,-4-1,-5 1,-4 0,-5-1,-3 2,-5-2,-2 2,-3-1,2 1,7 0,5 1,9 0,5 0,9 0,5 0,9 0,29 0,5 1,47 0,-12 0,21-1,-8 0,-1-1,6-1,-4 0,6 0,-4 0,0-1,-5 0,-4-1,-6 0,-2-1,-10 1,-2-1,-11 1,-4 0,-8 1,-22-2,0 2,-30-2,15 3,-12 1,12 2,-2 1,-3 1,-3 0,-5 1,-3-1,-2 1,-6 0,1-1,-6 2,3-2,0 0,6 0,2 1,7-1,3 0,5 1,5 0,4 0,21 2,0-2,32 4,-11-6,14 1,-8-5,3-1,2-1,2-1,0-1,0 0,-1 0,-1-1,-2 1,-2-1,-4 0,-4 0,-3 0,-5 1,-3 0,-3-1,-10-4,-3-1,-15-4,2 7,-11-1,0 5,-7 0,-2 1,-10 0,0 1,-8 0,2 0,0 1,2 1,6 0,3 1,4 0,7 1,4 0,6 1,26 4,4-1,41 4,-13-6,20 1,-14-5,7 1,-2-2,2 0,-3-1,-1-1,-5 0,-2 0,-5 0,-3 0,-7 1,-6 0,-6 1,-24-2,-1 2,-39-2,16 3,-18-1,11 2,-5-1,-1 1,-2-1,-3 0,0 0,-3 0,1 0,0 0,4 1,1 0,6 0,3 1,7 1,4 1,7 0,3 1,24 1,1-1,34 2,-9-4,14-1,-7-5,2 0,2-3,-1 2,3-2,-4 1,2 1,-5 0,0 2,-4-1,-4 2,-6 1,-5 0,-21 11,0-2,-30 16,12-9,-11 6,9-6,-2 0,1-1,-3 2,2-2,-4 1,2-2,-4 0,2 0,-2-1,0 0,-2 0,2-2,-3 2,6-3,1 1,4-1,5 0,1 0,5-1,1 1,13 1,1 1,20-1,-1-4,11-2,0-3,3 0,2-1,2 1,0-1,0 1,1 0,-2-1,-3 1,-3-1,-6 0,-4 0,-6 0,-27-2,-2 1,-45-3,17 4,-19-2,11 2,0 0,-5 0,0 0,1 0,4 0,4 0,5 0,3 0,8 0,2 1,8 1,22 3,4-1,36 4,-9-5,17 0,-8-3,4-2,-2 0,4 0,-3-1,2 1,-2-1,0 1,-1-1,2 1,-4 0,-1 0,-5 1,-1-1,-6 1,-3-1,-4 1,-6 0,-4 1,0-2,-3 0,5-3,-5 3,2-3,-18-5,1 3,-27-12,11 11,-11-4,6 6,-2-1,-4 0,-1 0,-4-2,2 2,0-1,5 2,2 0,6 1,1 1,5 1,21-5,0 2,36-8,-15 7,14-3,-13 4,0-1,-1 0,-1 0,-2-2,-2 0,-1 0,-2-1,-1 1,-2-1,-3 1,-2 0,-2 0,-10-2,-2 1,-17-2,0 6,-9 1,-2 5,-2-1,-6 1,0-1,-6 0,1-1,-5 0,4 0,-1-1,8 1,1-1,8 1,3 0,5 0,4 1,27-6,2 2,45-7,-14 5,17-1,-9 4,-3 0,3 1,-4 0,-2-1,-4 0,-1 0,-6 0,0 0,-7 0,-3 0,-5 0,-6 2,-18-6,-3 3,-30-8,9 7,-14-2,4 3,-1 0,-5-2,0 1,-4 0,2 0,-2 1,3 0,2 2,3-1,5 1,4 1,5 1,3 0,6 1,3-1,26-1,-2 0,43-5,-15 3,19-2,-13 1,1 2,-3-2,-2 1,-4 0,-3-1,-2 0,-7 0,-1 1,-6-1,-2 1,-2-1,-1 0,-1-2,-17-1,1 0,-29 0,7 4,-13 2,5 2,-3 0,-2 0,0 0,0-1,4 1,2-1,6 0,2 0,5-1,4 2,3-2,23-2,0 1,39-5,-14 2,18-1,-12 2,4 0,-4 0,0 1,-4-1,-3 2,-5 0,-4 0,-6 1,-3-1,-23-4,0 2,-35-8,12 9,-17-2,7 6,-6-1,-3 1,-3 1,2 0,-2 3,7-1,-3 3,8 0,-1 1,6-1,2 1,4 0,4 0,4-1,4 0,3-1,22 2,1-4,34 2,-11-6,16-2,-9-3,2-1,2-1,0 0,3-1,-1-1,1 0,1 0,-2-2,0 0,-2 0,-3 0,-3 0,-3 1,-5 0,-2 0,-5 2,-3 0,-4 1,-4-1,-16 0,-3-1,-26 0,6 4,-14 2,3 4,-5-1,-1 1,-2-1,2 1,2-1,2 0,4 1,2-1,7 1,3 0,7 0,2 0,27-2,0 1,41-5,-15 2,17-1,-13 0,0 0,0 0,-1 0,-2-1,-4-1,-2 1,-4-1,-1 0,-4 0,-2 1,-4 0,-2 0,-23 2,4 1,-36 2,19 2,-16 1,13 2,-1-1,0 0,2 0,2-1,4 0,3-1,23 2,-2-1,34 0,-14-2,12-1,-10-2,0-1,0-2,1 0,1 0,-1-1,0 0,-3-1,-4 2,-3 0,-5 1,-20 0,-2 1,-31-1,9 4,-15 0,9 2,-4 2,0-1,-2 1,0-1,-1 1,2-1,2 0,3-1,2 0,5-1,2 0,4 0,6 0,2 0,28 0,-1-1,44-1,-19 1,19-1,-15 1,0 0,-1 0,-1 0,-4-1,-2 0,-5-1,-3 0,-6 1,-5-2,-20 0,-4 0,-34 0,9 2,-20 1,10 3,-8 1,2 0,0-1,1 0,6-1,2 0,5-1,5 0,2 0,6 0,4 0,4 0,22-2,1-1,33-4,-9 2,13-3,-5 2,-1 0,2 0,-4 1,-3 0,-5 1,-7 2,-5 0,-23 6,0-1,-33 9,16-4,-11 5,14-4,1 0,5 1,0 0,5 0,0 1,4 3,2-2,2 4,3-4,1 1,5-1,2-1,5 1,1-2,2 1,-1-1,0-1,-5 0,-1 1,-13 2,-3 1,-18 3,1-4,-10 1,2-5,-1 1,0-1,1-1,2 0,3-1,3 0,3 0,3 0,4 0,1 1,2 1,3 2,5 3,2-2,1 4,-4-6,-8 1,19-4,-2 0,36-3,-11-1,11 0,-11-1,-2 1,-2 0,-2 1,-5 0,-3 0,-5 3,-19 3,-2 2,-33 3,11-4,-15 0,10-4,1 0,3-2,3 1,6-1,4 0,6 0,20 0,1 1,33 0,-14-3,12 0,-12-2,0-1,-4-1,-1 0,-5-2,0 0,-5 0,0-2,-21 0,3 1,-33 0,18 5,-10 2,14 5,4-1,3 5,3-2,7 6,5-3,4 3</inkml:trace>
  <inkml:trace contextRef="#ctx1" brushRef="#br3" timeOffset="2">80 1558,'23'-11,"-8"4,-18 13,-3 0,-21 17,17-14,-7 5,12-4,6-1,0 7,9-6,0 0,2-5,3 0,-5-3,6 3,-6-1,2 3,-9 5,-2-1,-11 4,1-6,-4 0,2-2,1-2,-2 2,17 2,-3-2,26 3,-18-5,10 2,-13 2,-2-2,0 10,-7-7,1 3,3 0,0-7,17 6,-10-9,-6 9,-4-5,-22 12,15-11,-8 4,12-1,4-2,1 8,7-6,-1 1,5-2,-3-3,2 2,-15 1,2-1,-21 4,12-6,-7 2,8-2,2 0,-2 4,7 1,4-1,7 1,5-4,-1-1,3-4,-3-1,3-1,-2 1,1-1,-20 6,6-2,-31 11,19-9,-11 5,12-5,3 1,-1 3,11 0,0 1,11-3,-1-3,0-2,2-2,-3-1,-9 9,-1-3,-21 12,12-12,-8 5,22-4,-3-2,20 7,-11-9,7 3,-24 1,4-3,-24 14,16-12,-7 4,19 0,0-5,14 10,-6-10,6 2,-4-7,-1 0,-17 7,5-3,-31 11,22-9,-10 2,24 0,-1-4,16 9,-9-11,7 4,-5-7,-2 0,4 0,-20 8,6-2,-30 12,18-10,-10 5,11-7,1 1,-2 2,4 1,9 1,1-1,16-2,-8-3,4-2,-2-2,-3 0,6 1,-24 6,7-3,-34 9,22-9,-10 3,11-4,21 0,-10 2,34-1,-22-2,12-2,-28 6,1-3,-24 11,18-9,-10 3,9-4,3-1,-7 2,22 0,-8 0,30 3,-20-5,9 1,-23 4,3-2,-15 9,10-9,11 3,2-6,27-2,-19-1,11-1,-12-1,2 0,0 0,2 0,2 1,0-1,4 0,0 0,2 0,0 0,3 0,0-1,1 0,1 0,0 0,-1 0,2 0,-2 0,3 0,-2 0,0 0,0 0,-2 0,1 0,-2 0,-1 0,-1 0,-3 0,-1 1,-3 0,-1 0,-2 1,0-1,0 1,-2 0,1 0,-2 0,-20 2,3 0,-35 2,21 0,-12 0,14-1,0 0,-2 0,-1-1,-1 0,-1 0,-2-1,-1 0,-1 0,-1-1,0 0,0 0,1 0,0 0,2 0,0 0,1-1,2 0,2 0,2-1,3 1,1-1,22 0,-6 0,36 2,-19-1,14 1,-13 0,2-1,2 1,1-2,3 0,1 0,1 0,-1 0,3-1,-2 1,1-1,-3 1,1 1,-2-1,1 1,-1 0,0-1,0 1,-1-1,0 1,1 0,-1-1,0 1,-1 0,-2-1,0 2,-2-1,-1 1,-2-1,0 1,-2 0,0 0,-2-1,-1 1,0 0,-1 0,2 0,-3 0,4 0,-5 0,3 0,-23 2,5 0,-37 3,18-3,-16 1,13-2,-2 0,-1 0,1 0,0 0,1 0,2 0,1 0,1 1,3-2,4 1,1 0,25 1,-6-1,37 0,-23-1,13 0,-16-1,-1 0,2 0,-1-1,0 1,1 0,0-1,1 0,1 0,1 0,-1 0,1-1,-1 1,0 0,-1 1,0-1,0 1,-2-1,1 1,-2 1,0 0,1 0,-1 0,1 0,-1 0,1 0,1 0,-1 0,0 0,-1 0,0 0,0 0,0 0,-2 0,5 0,-5 0,2 0,-1 0,-1 0,2 0,-1 0,1 0,-2 0,3 0,-3 0,3 0,-2 0,0 0,1 0,-1 0,2 0,-2 0,-1 0,2 0,-2 0,2 0,-2 0,1 0,1 0,-2 0,2 0,-2 0,2 0,-2-1,2 1,-1 0,-1-1,2 1,-2 0,2 0,-2 0,2 0,-2 0,1-1,0-1,0-1,-1 1,2-1,-20-3,8 0,-30-6,33 1,-15 1,32-5,-14 9,6-6,-20 4,3 1,-18-4,9 6,-6 1,4 4,2 0,-4 0,20-9,-8 5,27-15,-31 12,13-4,-30 5,14 4,-5-2,21-4,-4 3,20-13,-14 11,8-5,-9 3,-1 1,-8-5,0 6,-15 0,22-3,-8 4,28-12,-15 11,6-5,-22 6,2 2,-21-2,15 4,-8-1,23-6,-4 3,19-15,-11 13,6-5,-19 4,2 4,-17-7,10 9,-5-2,16-4,0 4,14-15,-16 11,5-5,-17 5,2 4,-1 1,12-6,1 4,19-13,-11 11,7-5,-21 3,2 4,-18-9,9 11,-5-2,4 5,2 1,-4-1,16-9,-2 3,22-14,-12 12,7-4,-7 4,-3 2,4-6,-14 3,4-1,-19 2,9 5,-5 1,2 3,16-10,-8 5,26-16,-17 13,10-6,-22 8,3 0,-16 0,10 3,-5 1,4 2,17-9,-7 3,29-15,-19 13,11-6,-16 3,-3 3,-4-9,-4 9,-2-1,-4 6,1 1,-1 1,1 0,1 1,12-10,-3 5,21-17,-14 14,-7-4,-5 9,-24 1,18 2,-8 1,27-9,-3 4,21-14,-15 12,7-6,-21 5,2 1,-15-5,8 8,-4-1,22 2,-3 0,25-7,-18 4,7-3,-11-1,-2 1,3-7,-4 3,0 0,-10 2,0 5,-16 2,7 4,-6 3,7 1,0 1,1-1,0 0,1 0,0 0,15-13,-3 5,24-22,-16 15,9-8,-12 6,-1 4,-4-8,-6 8,-10-2,-2 7,-1 2,2 2,3 1,1 0,-1 2,2-1,11-12,-2 5,21-22,-14 18,-5-7,-8 14,-19 1,12 3,-8 1,10 2,-1-1,2 1,-1-1,2 1,-1 0,2 0,-2 1,2 0,-2 1,0 3,0-3,-1 2,2-2,-1 0,0 0,0 0,1 0,-1-1,0 1,1-2,0 1,0-1,0 0,1-1,-2 0,1 1,-1-1,0 0,3 0,-5 1,5-2,-4 1,3 1,1 0,-2 1,2 1,-2 0,1 0,1-2,-2 1,1-1,-1 0,0 1,1-1,0 0,-2 0,2-1,-2 1,2-1,-1 2,1-1,-2 1,3-1,-3 0,1-2,0 1,-1-1,1 0,-2 0,2-1,-1-1,-1 0,1-1,0 1,-1 1,3-1,-5 1,6-1,-4 1,0-2,2 1,-5-1,7 1,-6-1,4 0,0 0,-2 0,1-1,0 0,0 0,0 0,-1 0,0 0,0 0,0 0,1 0,0 0,1-1,-2-1,1 0,-1-1,1 0,1 0,-1 0,0-1,2-1,-2 0,2 0,-1 0,1-1,-1 2,0-1,-1 1,0 0,-1 0,2-1,-1 1,1-1,-2 0,2 0,0 0,1 0,0-1,-1 0,0-2,2 2,-2-1,1 1,1-2,-3 1,3 0,-3 1,1 0,1 1,-2-1,2 1,-1-1,1 0,0 1,0-2,0 1,-1 0,0 2,0 1,-3 1,3 0,-1 0,0 1,18 9,-5-2,30 15,-15-12,10 5,-10-8,1 1,0-2,2 1,-2-1,0 0,-1-1,0 0,-2 0,-1 1,-14 5,2-3,-23 6,12-7,-9 1,8-5,0 0,-2 1,3 2,12 4,1-1,23 5,-13-7,9 0,-8-5,0 1,0-1,-19 4,1-1,-30 4,16-3,-8 1,12-2,4-1,16 6,-2-3,30 7,-17-10,12 3,-13-6,-2 0,2 0,-3 0,-18 6,1-3,-32 10,21-7,-10 3,14-3,3 0,4 5,7 1,7 0,4-4,2-2,-1-4,1 1,-1-2,4 0,-4 0,0 0,-1 0,-1 0,-18 7,3-3,-31 10,20-10,-10 4,12-5,3 2,14 2,2 0,26-1,-13-4,9-1,-12-2,-3 0,-1 0,-23 5,5-2,-38 7,24-5,-14 3,17-5,1 0,0 1,4 0,14 5,0-3,26 6,-13-8,10 1,-10-5,1 0,1 0,-1 0,1 0,-1 0,-1-1,-3 0,1 1,-25 2,5-1,-39 4,22-2,-13 1,17-2,3 0,3 1,0 1,12 6,-4 0,18 7,-7-9,7 2,-19-3,1-2,-25 5,14-6,-8 1,10-3,2-1,20-4,-3 1,36-9,-23 5,13-4,-17 4,-2 0,0-2,-3 0,-1-3,-13 2,1-2,-19 4,11 3,-7 2,6 1,2 0,-4 0,3-2,0 1,-2-3,3 1,-1-3,12 16,-2-6,15 24,-17-18,5 7,-18-11,2-1,-2-1,3 0,0-1,22 5,-7-2,35 7,-21-8,12 3,-13-6,-2 1,-15 4,0-1,-30 8,15-7,-12 3,16-5,0 1,4 2,6 3,1 1,12 2,-2-4,7-2,-1-4,2 0,0-1,1-1,0-1,-1 1,0-1,0 0,-2 0,-14 10,1-3,-22 15,12-13,-9 6,7-9,2 0,-3 1,2-1,1 1,13 3,1-2,23 3,-12-6,9 0,-11-3,1-1,-1 1,1 0,-2 0,2 2,-19 5,5-1,-29 9,14-10,-9 3,10-6,2-1,19 1,-2 0,33-1,-18-2,10 0,-13-1,-3 0,1 1,-3-1,3 3,-5 1,4 2,-3 1,2 0,-3-1,4 0,-4-1,-18 1,2-1,-36 1,17-2,-13 0,16-1,3-1,3 0,24 1,1-1,38 2,-13-3,16 0,-11-1,2 0,1 0,1 0,-1 0,0 0,0 0,-3-1,0 0,-4 0,0 0,-6 0,-2 1,-6 0,-3 0,-4 0,-23-1,1 0,-35-1,13 1,-14-1,11 0,-3 1,0-1,-2 1,1-1,2 0,1 1,3-1,4 1,2-1,6 1,3-1,22-5,1 2,34-9,-12 7,13-2,-8 4,0-1,2 1,0-1,-1 1,-2 0,-1 0,-4 1,-3 0,-4 0,-4 2,-28-3,1 3,-42-5,20 5,-18-3,15 3,-4-1,0 0,0-1,1 0,2-1,4 1,1 0,3 0,3 0,4 1,4 1,4-1,22-3,-2 1,36-4,-17 4,16-2,-12 3,3 0,-1 0,2 0,-2 1,-1 0,-4 1,-2-1,-4 2,-4 0,-28-3,1 2,-45-5,20 4,-19-3,16 2,0-1,1 1,2-2,5 1,3 1,6 0,3 0,4 1,22 0,-3 0,34-1,-19 1,15 0,-14 1,2 0,0-1,0 0,0 0,-2-1,-2 1,-4 0,-1-1,-19-2,0 0,-30-6,11 7,-15-3,8 4,-1-1,-2 0,3 0,-3-1,6-1,0 0,5 0,2 0,2 0,4 0,2 1,1-2,4-1,0-3,4 0,4-3,4 2,3 1,4 1,-2 4,3-2,-3 3,-9-6,0 4,-20-5,11 7,-10 0,6 3,1 1,-2 0,2-1,6-8,2 4,13-13,-2 14,5-4,6 9,-6 1,5 2,-2-1,-1 1,3 0,-3-1,2 1,-2-1,0 1,-22 1,4 0,-37 3,22-3,-13 1,18-2,25 2,-1-1,43 3,-18-4,17 1,-15-3,2 0,0 0,0 0,-1-1,1 0,-2-2,0 1,-2-1,-3 1,-3-1,-3 1,-5 0,-4 0,-28 1,0 0,-44 1,18-1,-18 1,14 0,-1 0,-1 0,2-1,1-1,4 0,0-1,3 0,0-1,3 1,0-1,4-1,2 1,4 0,4 1,28-1,-2 0,42 1,-19 2,18 0,-13 4,3 0,1 1,4 1,-1-1,3 1,-3 0,4 1,-3 0,1-1,-3 1,0-1,-2 0,0-1,-3 1,0-1,-4 0,-2-1,-4 0,-1 0,-2 0,-2 0,-2 0,-3 0,-1 0,-3 1,-2-1,0 1,-24 2,4 0,-42 1,16-3,-22-1,12-2,-7 0,2 0,-5 0,4 1,-1 1,3 1,3 0,3 1,2 0,4 1,3-1,5 0,3-1,4 0,4 0,2 1,20 1,1-1,34 3,-8-3,19-1,-7-2,5 1,3-1,2 1,3 1,0-1,1 0,-2 1,-2 0,-6 0,-2 0,-8-1,-2 1,-6-1,-3-1,-5 1,-4-1,-5-1,-22 3,-2-1,-37 3,13-2,-17 0,10 0,-3-1,-2 0,-3 0,-1 0,-2-1,0 1,-2-2,1 1,-2-1,5 0,1-1,9 1,4 0,9 1,6 0,5 0,30 4,1-2,47 5,-12-4,21 1,-7-1,4-1,5 0,-3 1,6-1,-8 1,5 0,-11 1,2 0,-10 0,-3 1,-9 0,-5 0,-9-1,-6 0,-6 0,-20 3,-5-3,-31 7,4-7,-14 2,2-4,1-1,-6-1,2 0,-7-2,2 0,-2 0,5 0,3 0,7 0,5 1,8-1,3 2,9 0,3 0,22 3,1-2,32 3,-9-4,14 1,-5-3,2 0,5 0,-1 0,1 1,-2 0,0 1,-4-1,0 1,-5 1,0-1,-4 1,-2 0,-4 0,-1-1,-6 1,-2-1,-3 1,-25 3,3 0,-39 5,16-4,-18 1,11-3,-4 1,-1-1,-1 0,0-1,4-1,2-1,5-1,4 1,5-1,4 1,4-1,26 1,2-1,43 1,-13-1,20 0,-11-1,2 0,-1 0,2 0,-3 0,0 0,-2 0,-4 0,-2 0,-4-1,-4 0,-2-1,-6 0,-3 0,-5 0,-3 1,-2-1,-23 3,2 0,-37 3,16-2,-15 1,13-3,2 1,-2-1,5 0,0 0,2-1,4 1,1-1,4 0,24-1,-1 1,39-1,-20 2,16-1,-16 1,1 0,-1 0,0-1,-2 0,1 0,-1 0,-2 0,-1-1,-1 1,-2-1,-1 1,-1 0,-3-1,-1 1,-24 0,5 1,-39-2,19 1,-20 1,15 0,-4 0,2 0,-1 0,6 0,2 0,6 0,5 0,23 0,-1 0,35 0,-15 0,12 0,-12 0,-1 0,-1-1,-1 1,0-1,-1-1,0-1,-1 1,0-2,-2 1,0 0,-4 1,-1-1,-1 1,-3 1,-18-4,0 1,-33-4,14 3,-16-1,12 2,-2 1,-1-1,-1 1,0 0,-1 0,3 1,3-1,3 1,6 0,3 0,26 1,-2 1,39-2,-19 2,14-2,-15 1,-1-2,1 1,-1-1,0 0,0 1,-1-1,-1 0,0 0,-3 0,-1 0,-4 1,-2-1,-26-1,5 1,-43-3,21 3,-19-1,15 2,-3 0,0-1,0-2,-1 1,4-1,-3 0,6 1,-1 0,4 0,2 1,3 0,5 1,23-1,2 1,36 0,-12 0,12-1,-11 0,-2 1,1-2,-2 0,-1 0,-2-1,-2 1,-3-2,-2 1,-3-1,-2 1,-2-1,-2-1,-14-3,-1 3,-25-4,7 7,-15 0,5 4,-8 0,-3 0,-3 0,1 0,-1 0,3 0,1-1,4 1,8-1,4 1,7-1,5 1,26-2,0 0,42-4,-17 3,22-2,-18 2,7 0,-5 0,3 0,-5 0,0-1,-3 0,-4-2,-3 1,-4-1,-5 1,-3-2,-4 2,-2-2,-2-1,-3 0,-1-5,-13 3,-3 0,-18 4,0 3,-10 2,-3 1,-5 0,-3 0,-1 0,-1 0,5 0,-3 0,7 0,-1 1,6-1,2 1,5-1,4 0,6 0,2 0,30-1,-3 0,44-2,-21 0,18 0,-17 0,2-1,-3 0,0-1,-2-1,-1 0,-3 0,-1-2,-4 1,-2-1,-3-1,-2 0,-4 0,-1 0,-2-2,-7 0,-3-2,-9 3,-4 1,-8 4,-3 1,-4 1,-4 0,-2 2,-1-1,-1 2,-1 0,0 2,0 0,0 2,0 0,3 1,0 0,5 0,2 0,4-1,4 0,4-1,3-1,24 1,-2-1,38-1,-19-1,16-2,-15-1,2-2,-2-1,1 0,-1-2,-1 0,0-2,0 0,-3-2,1 0,-3-1,0-1,-2 2,-1-1,-4 2,-2 1,-4-1,-1 1,-15 0,-2 3,-25 4,8 3,-12 5,7 2,-1 1,-1 1,1 0,-1 1,1 1,1-1,2 0,2-1,0-1,2 0,0-2,3-1,2 0,5-2,0 0,25-7,-4 1,37-11,-18 6,15-5,-13 3,2-1,0 1,1-2,-1-1,-1 1,0-1,-3 1,0-1,-3 0,-1 2,-4-1,-2 2,-3 1,-2-1,-20 3,2 0,-31 5,12 5,-13 2,9 3,-2 1,0 0,-2 0,3-1,0 2,4-3,2 1,4-2,2 1,4-2,2 0,24-4,-4-1,38-7,-21 2,15-3,-15 1,4 0,1-1,2 0,0 0,0-1,-1 1,-1-1,-1 1,-2-1,-2 0,-3 1,-4 2,-1 0,-21 13,1-2,-29 18,16-15,-10 7,15-9,-1-1,3 2,2 1,14 2,0-2,21-4,-11-2,7-4,-8-1,0-2,1 1,-1-2,2 1,0 0,0 1,-1 0,-2 0,1 1,-3 0,-9 13,0-4,-17 23,12-13,-7 11,9-10</inkml:trace>
  <inkml:trace contextRef="#ctx1" brushRef="#br3" timeOffset="3">6002 1659,'31'4,"-10"-2,-4-1,-6-1,0-1,4 0,-3-1,2-1,-2 0,3 0,-3 0,3 0,-4 0,2 0</inkml:trace>
  <inkml:trace contextRef="#ctx0" brushRef="#br1" timeOffset="19">16 3016 10879,'4'-7'291,"-3"4"-212,1 0 6,-2 1 183,2 0-105,-1 1 99,-1-1-163,1 1-53,0-1 22,-1 0-84,0 0 46,0 0-84,0 1 77,0-1-38,1 1 23,0 0 0,1 1-4,-1-1 10,1 1-14,0 0 10,1 0-7,-1 0-7,0 0 14,1 0-16,0 0 17,1 0 55,-1 0-41,1 0 43,1 0-56,-1 0 44,0 0-31,1 1 36,-1-1-39,0 1 22,0-1-10,1 1 12,0-1 6,1 0-11,1 0 14,1 0-15,1 0-69,2 0 44,-1 0-45,3 0-1,-2 0 42,2 0-52,-1 0 60,1 0-48,-1 0 33,3 0-37,-3 0 42,4 0-60,-1 0 42,2 1-49,1 0 24,1 1 15,2-1-18,0 0 17,1-1 9,1 0-12,0 0 13,0 0 15,0 0-12,-1 0 12,0 0-18,-2 0 67,0 0-47,-1 0 53,-2 0-66,1 0 20,-1 1-13,1 0 20,-1 0-52,-1 1 31,0 1-30,-1-1 23,1 0 7,-2 1-10,3-2 12,-1 1-39,1-1 28,-1 0-36,1 0 40,1-1-15,1 0 6,1 0-6,0 0 62,0 0-38,1 0 44,0 0-56,0 0 30,0 0-20,1 0 27,-1-2-28,1 1 7,-2-1-4,0 1 9,-1-2-26,0 1 22,-1 0-21,1-1 22,-2 1-18,1 0 11,0-1-13,1 1-7,-2 0 14,3 0-20,-2 0 22,1 0-7,-1 1 5,0-1-3,1 1 3,0-1 5,-1 1-3,1 0 3,-2-1 1,2 2-5,-1-1 5,0 1-5,0 0 2,1 0-1,0 0 1,-1 0 0,1 0 2,-1 0 0,1 0 1,-1 0-1,1 0-2,-1 0 1,0 0 7,1 0-5,1 1 6,1-1-8,0 1 47,1-1-33,-1 1 35,2-1-44,-1 0 0,1 1 2,0 0 2,1-1 1,1 2-21,-1-2 14,3 0-13,-2 0-44,1 0 45,0 0-49,0 0 45,1 0 10,-1 0-16,1 0 15,-1 0 41,2 0 14,-2 0-1,2 0-9,-2 0 32,0 0-51,-3 0 64,3 0-75,-2 0-7,2 0 6,-1 0 1,3 0-24,-1 0 36,2 0-35,-1 0 40,0 0-76,0 0-21,0 0-4,1-1-4,1 0 77,-2-1-25,1-1 17,-1 1 49,1-1-35,1 1 40,0-2-55,1 2 40,0-1-26,1 1 40,1-1-116,0 1 59,0 0-58,-3 0 58,2 0 10,-5 1-9,4 0 6,-5 0-1,3 1-10,-3 0 3,0 0-11,0 0 50,1 0-1,0 0 13,1 0 15,-1 0-53,2-1 26,0 1-6,-2-1-6,2 1 11,-1-1-9,0 1-26,0 0 21,-1 0-20,0 0 19,-1 0 18,2 0-14,-3-1 13,5 1-22,-5-1 11,6 1-10,-5-1 9,3 1-23,-4-1 12,2 1-10,-3 0 16,1 0-20,-3-1 13,2 1-14,-3-1-17,2 0 25,-1 0-26,-1 0 30,1-1 9,-1 0-11,-1 1 8,1-1-13,-1 0 13,1 0-11,-1 1 11,2-1-8,-2 1 0,1 0 2,-1 0 1,-1 0-3,0 1 4,0-1-4,0 0-18,-1 1 15,0-1-16,-1 1 20,0 0-5,0 0 4,-1 0-8,1 0 7,-3 0-1,3 0 1,-3 0 1,3 0-3,-2-1 46,2 0-32,-1 0 39,1-1-48,-2 2 6,2-2-5,-1 2-1,2-1 1,-2 0 3,1 1 0,-1 0-15,0 0 10,0 0-13,0 0 18,2 0-12,-2 0 7,2 0-11,0 0 13,1 0-10,0 0 7,1 0-10,1 0 11,-1 0-4,3 0 4,-2 0 23,2 0-18,0 0 20,-1 0-24,0 0 55,1 0-39,-2 0 44,1 0-54,0 0-18,1-1 16,-1 0-15,2 0 22,-1-1-27,0 0 20,0 0-20,0-1 5,0 1 11,-1 0-18,-2 1 11,1-1 2,-2 1-5,0 0 4,-1 1 4,0 0-6,-1 0 5,1 0 0,-1 0-25,1 0 19,0 0-20,-1-1 24,0 0-1,0 0-2,0-1 1,-1 0 44,0 0-30,-1 1 32,1-1-23,-1 1-12,0 1 15,-1-1-16,1 1-6,-1 0 7,0 0-6,2 0 12,-3 0-12,2-1 10,-3 0-10,1 0-2,0 0 6,-1 0-8,-1-1 10,1 1 25,-2-1-19,1 0 15,-1 0 13,-2 0-27,0 0 33,-3 1-36,3 0-14,-3 1 11,1-1-13,-1 1 23,1 0-28,0 0 21,-1 0-22,1 0 24,-2 0-14,1 0 9,0 0-15,0 0 30,-2 0-19,1 0 18,-1 0-22,0 0 6,1 0-4,-2 0 5,1 0-4,0 0 3,0 0 0,0 0 2,1 0-30,0 0 22,0 0-24,0 0 30,0 0 7,1-1-5,-2 0 1,2 1 32,-1 0-33,1 0 33,0-1-34,-1 0-1,2 1 6,0 0-4,2 0-54,1 0 39,1 0-40,2 0 54,0 0-67,1 0 46,-2 0-53,1 0 112,-2 0-40,1 0 38,-2 0-58,-2 0 57,1 0 7,-3 0 9,2 0 12,-2 0-56,2 0 15,0 0-3,0 0-57,-1 0 54,2 0-48,-1 0 63,1 0-65,-1 0-5,1 0-13,-2 0 2,0 1 6,-1 0-30,-1 0 9,-1 0 44,0-1 15,-1 0-707,0 0 381,-1 1-537,0 0 709,0 2 71,-2 5 83,0 2 0,-1 4 0</inkml:trace>
  <inkml:trace contextRef="#ctx1" brushRef="#br3" timeOffset="5">2560 3119,'29'1,"-10"-1,-3 0,-5-1,0 0,5-1,-5 1,2 0,0-1,-1 0,2 1,-2 0,0 1,3 0,-3 0,2 1,-1-1,-1 2,2-2,-2 1,2 0,0-1,-1 1,2-1,-3-1,1 0,1 0,-2 0,3-1,-3 1,2-1,-2 2,2-1,-2 1,2 0,-1 0,2 0,-3 0,2 0,-1-2,-1 1,1-2,-1 0,0 1,1 1,0 0,0 1,0 0,0 0,-1 0,2 0,-1 0,0 0,1 0,-1 0,0 0,1-1,-1 0,0 0,0 0,-1 1,2-2,-1 1,1 0,-1-1,-1 2,3-2,-2 1,1-1,0 1,-2 1,2-1,-1 1,-1 0,3 0,-4 0,4 0,-2 0,-1 0,2 0,-1 0,-1 1,3-1,-3 1,2-1,-2 1,3-1,-3 0,1 0,1 0,-2 0,2 0,-2 1,2-1,0 0,-2 1,3-1,-4 0,3 0,0 0,-2 0,3 0,-3 0,1 0,0 0,0 0,-1 0,1 0,0 0,0 1,0-1,1 2,-1-1,0 1,-1-1,1 1,0-2,0 1,-1-2,1 0,-1-3,0 2,1-2,-1 0,-16 12,-7 4,-17 13</inkml:trace>
  <inkml:trace contextRef="#ctx0" brushRef="#br1" timeOffset="21">6335 3117 9502,'0'-8'3656,"0"6"-3046,0 4 861,0 0-1366,0 7-20,0 0 11,0 5-5,-1 1-3,-1 1-12,-2 4 14,0 1-78,-1 2 73,-2 4-98,-1 1 35,-1 3 136,1 1-6,-1 1 119,0-1-98,0 1 33,1-2-31,0 0 19,3-5 42,1-2-48,3-4 9,0-4-24,3-1-162,2-4 31,4-3-91,2-3 80,2-1 38,2-3 28,2-2-19,1-3-187,0-2-3,2-3-110,-2-2 99,1-1-424,-2 1 102,-1-2-288,-2 4-422,-2 0 357,-4 3-389,-1 2 689,-2 1 251,-1-1 247,0 1 0,0-2 0</inkml:trace>
  <inkml:trace contextRef="#ctx1" brushRef="#br3" timeOffset="7">4013 3296,'30'5,"-11"-1,-3 0,-24 3,4 0,-27 6,12-5,-11 2,8-3,-3 1,-2 0,-2 0,-1 1,1-2,2 0,2 0,5-2,3 0,3-1,22 0,-2-1,35 0,-15-2,13-1,-11-1,0-2,0-1,0 0,0-1,-1 1,-2-1,-3 1,-4 0,-2 1,-24 3,5 1,-34 4,22-4,-9 2,31-8,-4 2,27-8,-21 6,9-2,-6 5,-4 1,14 0,-10 0,6 1,-6 1,-21 5,7 0,-39 6,20-4,-15 1,14-4,0 0,2 0,0-1,2 1,2-1,3-1,18 3,0-2,29 4,-16-6,11 1,-12-5,0 0,1 0,1-1,2 0,-1 1,0 1,-1 0,-4 1,-1 1,-18 10,1-2,-29 17,11-12,-14 6,10-8,-3-1,4-1,0 1,3-2,1 0,2-1,2-1,2-1,1 1,3 0,17-1,0 0,29-3,-13-1,12-3,-11-1,-1-1,-1 0,-2 1,-2 1,-3-1,-1 2,-22 5,4-1,-34 8,18-4,-14 2,13-2,0-1,-1 2,-1-2,0 1,0 0,2-1,1-1,2 1,2-2,4 1,19 1,-1-2,31 3,-15-6,9 1,-11-4,-3-1,2 0,-5 1,1 0,-2 0,-20 8,7-2,-33 11,21-8,-13 4,13-4,1-1,-4 2,1-2,-2 0,2 0,-1-1,-1 0,3-1,-1 0,24 3,-6-2,37 3,-20-6,14 1,-13-4,-2 0,2 0,-3 0,-1-1,-3 1,-1 0,-21 4,5-1,-34 9,19-7,-15 5,13-4,0 0,0 0,0 0,-2 1,0-1,0 0,0 0,1 1,3-1,1-1,3 2,19 1,0-2,31 3,-9-5,10-1,-6-4,-4-1,3-1,-5 1,1-1,-5 1,-2 0,-5 0,-24 6,3-1,-37 10,22-5,-14 3,17-3,-1-1,0 1,-2-1,0 0,-1-1,0 1,2-1,0-1,4 0,2-1,2 2,22-1,-2 1,37-1,-17-3,13-1,-12-4,-1 1,-1-1,-1 1,-2 0,-4 1,-2 0,-4 0,-24 6,3-1,-37 8,22-4,-14 2,16-3,0 1,0-1,0 1,0-1,1 1,2-1,3 0,1 0,3 1,12 2,0 0,21 1,-5-6,10-1,-4-4,0 0,1 0,-3 0,0 0,-6 0,0 0,-18 10,2-4,-25 17,12-13,-10 5,8-8,-2-1,-3 1,-1 0,-2 0,-1 1,1-1,1 0,3 0,2-1,2 0,3 1,18 1,-1 0,28 3,-9-6,11-1,-9-4,-2 0,0 0,-4-1,-2 0,-3 0,-2-1,-24 3,5-1,-39 4,25-1,-16 2,19 0,-2 0,1 0,-1 0,2 0,-3 0,3 1,-2-1,2 1,1-1,2 1,3 1,16 2,0 2,26 0,-10-5,11-1,-8-5,1 0,-2 0,-1 0,-3-1,-1 0,-3 0,-1 0,-2-1,0 1,-17 5,1 0,-31 9,15-5,-14 4,13-5,-1 1,2-1,1-1,3 1,1-1,2 1,3 1,11 2,3 0,19 1,-4-7,10 0,-5-4,2 0,0 0,-1 0,-2 0,-2 0,-2 0,-4 0,-17 7,-2-1,-29 12,12-9,-12 5,9-6,0 0,-2-1,1-1,3 0,2-2,4 1,2 0,19 3,-2-2,30 4,-12-6,13 0,-9-3,1-1,0 0,-2 0,-1 0,-2 0,-4 0,-2 0,-24 0,2 0,-36 1,18 2,-14 0,13 1,0 1,2-1,1 1,2-1,2 1,2 0,2-1,2 0,1 1,0-1,16 5,-3-3,27 5,-15-8,10 1,-10-4,-1 0,4 0,-4 2,2-2,-1 0,0-2,1 1,-1 0,0 0,-20-2,3 1,-34-1,19 2,-12-1,11 3,0 0,-5 1,-1 0,-3 2,0-1,-1 2,3-1,-1 0,2 1,2 0,3 0,5-1,3 1,22-2,-3-1,35-5,-21 0,14-5,-16 1,3-1,-2 1,0-1,-1 2,-2 0,-2 2,-2-1,-22 1,4 0,-39 1,18 1,-17 2,12 1,0 1,-1 1,5-1,1 1,5 0,3-1,5 1,1 0,2 1,-1 2,-1 0,2 0,-3 1,4-1,-5 1,4-1,-2-1,1 0,0 0,-1-1,-1 0,3 0,22-2,-1-2,43-4,-21-2,18-1,-18-1,3 1,-4 0,3 0,-5 1,1 1,-5 0,0 1,-7 2,0-1,-5 1,-21 2,3 0,-37 3,18 0,-14 1,11 0,-1 0,-2 1,0-1,0-1,2 1,3-1,2 0,4-1,3 0,24-5,-2 0,36-10,-19 4,12-3,-16 4,-2 0,-3 1,-1 1,-23 6,4-2,-35 12,21-7,-13 6,16-5,2 1,2 0,19 0,-1-1,29-1,-13-5,9-2,-10-3,1-1,1 1,1-2,1 0,0 0,1-2,0 0,-1 0,-1 0,-2 0,-2 0,-6 1,-1 1,-5-2,-13 1,-1-1,-20 4,6 2,-9 3,5 2,-4 1,-1 0,-4 1,0 1,1 0,0-1,3 1,2-1,5 0,3 0,4 0,27-2,-2-1,41-3,-18-2,15-1,-14-2,1 2,0-1,0 0,-1 1,-2 0,-1 0,-2 0,-4 1,-2 0,-5 2,-4 0,-22-3,-1 3,-36-5,13 7,-14-2,10 5,-1 0,0 1,1-1,3 0,5 0,4 0,4-1,6 2,24-5,1 2,40-6,-19 2,12-2,-14 0,-2 1,1 0,-3-1,0-1,-2 1,0-1,-2 1,1-1,-4 1,0-1,-4 2,-1-1,-20-1,1 1,-31-2,8 5,-13 1,6 4,-3 0,-1 1,-4 1,3 1,-1-1,3-1,3 0,6-1,4 0,7 0,4-1,24 1,0-3,34-1,-12-1,15-2,-11 0,4-1,-1-1,2 1,-3-1,1-1,-4 1,2 0,-5 0,-1 0,-6 1,-1 1,-6 1,-3-1,-22 0,-1-1,-32-1,10 3,-13 1,5 3,0 0,-4 1,3 0,-4 0,2 0,0 0,0 0,1 0,3 0,2-1,6 0,2 0,8 0,3-1,26-4,0 1,42-9,-15 6,19-4,-10 4,1 0,4-1,-3 0,0 1,-2-1,-6 2,0-1,-5 1,-2 1,-6 1,-3 0,-5 1,-4 1,-25 1,1 0,-39 0,17 1,-17 1,11 1,-1 0,-7 1,1 1,-6 1,3 0,0-1,3-1,7 1,2-1,7 0,3 0,5 1,5-2,24-5,3 0,41-8,-10 3,18-3,-8 4,2 0,1 0,0 1,-3 0,-1 1,-6 0,-1-1,-6 2,-1-2,-7 1,-2 0,-5 0,-5 1,-4-1,-21 0,0 1,-33-4,10 7,-18-2,8 4,-5 0,-3 1,-1-1,-4 2,1-1,-3 1,6-1,1 1,8 0,1 0,10 0,2 0,8-1,33-2,1-1,53-4,-19 0,22-2,-15 0,0 0,0 1,-4 0,-2 0,-6 0,0 0,-7 0,-1 0,-7 1,-5 1,-6 0,-4 1,-20-1,-2 1,-32 1,9 1,-18 1,8 1,-7 0,-1 1,-7 0,0 0,-4 1,1-1,0 0,2 0,4-1,5 0,6 0,4 0,5 0,7 0,4 0,6 0,24-5,3 0,35-9,-5 5,13-4,-2 3,-1 1,7-2,-1 1,4 0,-3 0,2-1,-5 1,-1-1,-5 1,-2 0,-8 1,-2 1,-9 1,-4 1,-7 2,-24 1,-2 1,-38 1,14 2,-16 0,9 0,-2 0,-4 0,-1-1,-3 0,-2 1,-1-1,-1 1,3-1,1 0,8 0,2 0,9 0,2 0,8 0,3 0,31-5,1 1,47-8,-16 4,20-3,-14 4,1 0,2 1,-3 1,2 0,-5 0,-1 1,-4 0,-3 0,-3 1,-2-1,-5 0,-4 0,-4 0,-5 0,-4-1,-23-2,-1 0,-39-2,13 5,-21 1,13 3,-7 0,0 0,-3 1,-1-1,-1 0,-1 0,3 0,2 0,4-2,7 0,4 0,6 0,5 1,5-1,7 1,21-4,6 1,32-6,-2 2,16-2,0 3,4 0,4 1,-1 1,-1 1,-4 0,-1 1,-5 0,-4 1,-6 0,-4 1,-6-1,-5 1,-7-1,-5 1,-24-5,-2 2,-37-8,9 8,-19-2,8 6,-5 0,-3 0,-3 0,-2-1,-1 1,2-1,-2 0,4 1,-1-2,5 1,3 0,4 0,6-1,5 2,6-1,6 0,5 0,33-4,1 0,51-6,-17 3,23-2,-14 2,4 0,0 0,2 2,-4-1,1 1,-7 1,-1 0,-9 1,-1 1,-9 0,-1 0,-9 0,-4 1,-30-1,1 1,-45-2,15 3,-20-1,14 2,-5 0,1 0,-2 0,5-2,1 1,6-1,3 0,5 0,3 0,4 1,4-1,5 1,21-4,3 2,38-6,-13 4,20-2,-12 3,7 0,-1 0,0 0,-1 0,-4 1,-2-2,-4 1,-3-1,-6 1,-3 0,-6 1,-4 1,-24 0,-2 0,-38 1,11 1,-19 2,10-1,-7 1,1-2,-3 0,1 0,-1 0,3-1,-2-1,7-1,1-1,8 0,3-1,7 2,5-1,5 1,31-4,-1 1,49-6,-19 6,21-3,-14 5,-4 0,2 1,-7 1,1 0,-5 1,-2 0,-5-1,-2 1,-4-1,-3 1,-3 0,-2-1,-20 10,2 0,-30 18,3 1</inkml:trace>
  <inkml:trace contextRef="#ctx1" brushRef="#br3" timeOffset="8">2674 3301,'-34'18,"8"-6,3-1,9-4,0-1,1 1,1-1,2 2,17-1,-1 1,27-3,-16-2,11-3,-13 0,0-1,1 1,-2 0,0 0,-2 0,-19 7,5-2,-34 10,21-7,-11 4,13-5,3 0,-2 2,4-1,13 1,2 0,23-5,-12-1,9-2,-9-1,-1 0,0 0,-3 0,0 0,-17 8,2-2,-27 13,14-8,-11 6,12-8,0 0,0 0,2-1,0 1,0-1,2 1,13 1,0-2,23-2,-10-3,8-1,-7-2,-2 0,0 0,-2 0,0 0,-22 8,6-3,-35 14,21-11,-12 6,15-8,0 1,2-1,0 2,18 0,-3 0,29 0,-15-5,13 0,-12-3,1-1,-1 0,0 0,-1 0,-1-1,-3 1,-18 9,0-2,-31 16,19-12,-13 7,15-8,0 0,1-1,1 0,1 0,2 1,7 3,4-2,12 1,-3-5,5-2,-3-3,1-1,0 0,1 0,0 0,-1 0,0 0,1-1,-3 0,-18 8,1-2,-32 14,17-8,-10 4,14-5,4-1,0-1,3 1,14-1,-1 1,24-3,-10-3,9-2,-6-5,0 1,2-1,-2 1,-1 1,-4 0,-1 1,-22 9,3-3,-35 15,20-11,-14 5,13-6,0-1,2 0,0-1,3 0,2-1,20 0,-1-1,32 0,-15-4,13-1,-13-2,1-1,-2 1,-2-1,-1 2,-4-1,0 1,-22 7,5-1,-37 12,18-6,-15 4,14-5,0 0,2 1,0-2,3 0,1-1,2 0,2 0,2 0,18 0,1 0,31-4,-12-1,12-4,-12 0,-1-2,-1 1,-4 0,-2 1,-3 0,-3 1,-22 4,4-1,-34 8,18-2,-11 2,12-1,1-1,-1 2,0-1,0 0,2 1,-1-1,4 0,2-1,2 2,17-2,-2 2,27-3,-10-3,12-3,-8-3,3-2,-2 0,1 0,-4-1,-1 1,-3 1,-4 0,-2 1,-22 4,3 0,-33 7,16-2,-12 3,11-1,1 0,1 0,1 0,2 0,3 0,2 0,1 0,3 0,13 2,2-3,23 3,-7-7,10-1,-6-3,0-2,0 1,-2-1,-2-1,-1 1,-4 0,-2 1,-26 5,4 0,-40 10,21-5,-12 3,17-4,4-2,2 2,3-1,17 3,-2-3,27 3,-13-6,9 0,-6-4,-4 0,2-1,-3 0,0-1,0 1,-23 5,4-1,-36 10,18-5,-14 6,15-6,1 1,2-1,3 0,2 0,4 1,12 1,2 0,19-2,-7-4,8-2,-6-4,1-2,0 0,2-2,-1 1,0-1,-2 0,0 1,-3 0,-1 1,-22 6,1 0,-33 9,18-3,-15 3,14-3,-2 1,0-1,0 1,2-1,2-1,5 0,3 0,17 2,0-1,27 1,-10-6,10 1,-9-4,-1 0,-1-1,-1 1,-2-1,-1 0,-1-1,-2 1,-1-1,1-1,-25 6,6-2,-39 8,20-1,-16 4,14-3,2 1,3 0,3-1,4 0,4 0,9 2,3-1,13 1,0-6,5-1,-4-4,2-1,-2 0,3-1,-1-1,3-1,-2 1,-1 0,-2 1,-2 0,-21 5,4 0,-32 8,16-5,-10 4,12-3,-1 0,1 1,0-1,3-1,1 2,4 0,14 2,2-1,24-2,-10-3,9-2,-9-2,-1 0,0-1,-2 1,-2 0,-2 0,-22 2,6 0,-34 4,25-3,-11 2,14 3,17-3,-5 8,32-10,-1 1</inkml:trace>
  <inkml:trace contextRef="#ctx1" brushRef="#br3" timeOffset="9">3699 3320,'-41'0,"12"0,6 1,9 1,27-2,-6 1,41-3,-21 1,16-3,-17 1,-2 0,-5 1,-2 0,-25 1,3 1,-36 1,19 1,-14 1,15-1,1 1,2 0,2-1,2 1,21-2,-2 1,33-2,-15-1,11 0,-10 2,1 0,1 2</inkml:trace>
  <inkml:trace contextRef="#ctx0" brushRef="#br1" timeOffset="25">6256 3415 9502,'0'-13'2407,"1"7"-1590,-1-1-223,2 0 270,0 1-372,1-1-82,0 2-114,1 0 65,1 0-473,2 1 77,1 1-287,2 0-192,4 1 219,3-2-149,4 0 273,5-1 171,3-2 0,2 0 0</inkml:trace>
  <inkml:trace contextRef="#ctx1" brushRef="#br3" timeOffset="11">2963 5270,'26'-11,"-9"4,-1 3,-6 4,3 0,2-1,-2 1,2 0,-2-1,0 1,2-1,-3 1,3 0,-1-1,-1 0,1 0,-1-1,0 1,1-2,-1 1,0 1,-1-1,2 2,-2 0,3 0,-3 0,2 0,-1 0,0 0,0 0,0 0,0-1,0-1,0 0,-1 0,2 0,-1 1,1 0,-2 0,1-1,0 0,-1 0,2 1,-1-1,-1 2,2-1,-2 0,1 0,0 1,-1 0,1 0,0 0,0 0,1-1,-1 0,-1-2,0 0,0-2,0 0,0 6,1 4,-1 7</inkml:trace>
  <inkml:trace contextRef="#ctx0" brushRef="#br0" timeOffset="27">6220 5321 11661,'11'1'306,"-6"-2"-219,-1 1-3,1-1 9,0 1-9,1-1 14,2 1-1,1 0-231,4 0 20,1 0-180,4 0-209,2 0 176,2 1-222,1-1 258,0 2-300,1-1 410,1 0-266,1 0 447,2-2 0,2 1 0</inkml:trace>
  <inkml:trace contextRef="#ctx0" brushRef="#br0" timeOffset="28">5565 5346 9502,'7'-1'798,"-5"0"-581,0 0 114,1-1-125,0 0 68,1-1-53,1 1-1,0 0-71,5 1-17,0 0-51,5 1 65,-2-1-217,2 1 50,-2 0-125,-2 0 128,1 1-297,-2 0 72,1 0-212,-3 1-156,3 0 214,-1 0-239,3 0 377,-1-1 83,5 1 176,1-2 0,3 0 0</inkml:trace>
  <inkml:trace contextRef="#ctx0" brushRef="#br0" timeOffset="29">4979 5377 9835,'13'-7'903,"-8"4"-610,1 0-84,0 1 96,0-1 0,0 0-41,1 1 50,0 0-276,0 1 19,2 0-155,-2 0 84,2 1-294,-2 0 93,2 0-186,-1 0 211,0 1-107,0 0 43,-1 1-116,4 1 79,-1 0-221,3 0 299,-1 0-192,0 0 405,1 1 0,0 0 0</inkml:trace>
  <inkml:trace contextRef="#ctx0" brushRef="#br0" timeOffset="30">4222 5402 8981,'14'0'1254,"-8"0"-1059,0 0 35,0 0-14,2-1-16,0-1-79,1 1-7,0 0-34,1 1 55,0-1-78,2 0 7,-1 1-77,1 0 89,1 0-236,0 0 92,2 0-178,0 0-190,2 0 122,2 0-178,0 0 195,1 0-18,-1 0 32,2 0 48,-3 0 86,2-1 149,-3 0 0,2-2 0</inkml:trace>
  <inkml:trace contextRef="#ctx0" brushRef="#br0" timeOffset="31">3492 5413 9158,'3'-4'-66,"-3"4"210,-1 0-117,-2 0-29,1 0 59,1 1-21,-1 0 15,2-1 80,-2 1-24,0 0 97,1-1 5,-1 1 43,1-1 121,-1 0-105,1 1 11,0 0-92,0 0-33,0 0 37,0 0-52,-1 0-15,1 0 40,0 0 62,0 0-10,0 0 66,0 0-188,1 0-8,0 1-107,1-1 25,0 0-34,2-1 71,0 1-39,1-1 20,0 1-10,-1-1-21,1 1 11,0 0-29,1 0 50,0 0-44,1 1 50,1 0-137,2 0 33,0 0-127,2 0 130,1-1-189,1 0 111,1 0-142,2 0-204,1-1 97,2 0-168,0 0 299,1 0 134,-1-1 134,0-2 0,0-1 0</inkml:trace>
  <inkml:trace contextRef="#ctx0" brushRef="#br0" timeOffset="32">2744 5451 9955,'0'-6'1024,"0"4"-767,0 0 85,0 1-256,1 0 97,1 0-222,3 1 119,0-1-127,2 1 82,2 0-108,2 0-9,0-1 35,4 1-52,-1 0 53,4 0-197,-1 0 63,1 0-144,2 0-176,-1 0 112,4 1-40,-3 0 212,5 2 216,-1 2 0,3 0 0</inkml:trace>
  <inkml:trace contextRef="#ctx0" brushRef="#br0" timeOffset="33">2051 5464 10294,'15'-5'793,"-9"3"-748,2 1 13,-3-1-263,4 1 125,-1 0-176,3 0 65,1 0 98,0 1-56,2 0 117,-1 0-198,1 0 76,0 0-142,0 0 152,2 0 74,0 2 70,3 1 0,0 2 0</inkml:trace>
  <inkml:trace contextRef="#ctx0" brushRef="#br0" timeOffset="34">741 5492 10625,'-1'-7'1682,"0"4"-1313,1 1-96,1 0-77,-1 1-19,2-1-35,0 0-11,2 0-196,1 1 50,2-1-108,0 1-205,2 0 135,1 1-185,1-1 172,0 1-112,3 0 21,1 0-100,3 0-319,2 0 495,3 0-289,3 1 510,4 0 0,2 2 0</inkml:trace>
  <inkml:trace contextRef="#ctx0" brushRef="#br0" timeOffset="35">269 5472 12308,'17'-3'-225,"-9"2"54,2 1-145,0 0 115,1 0-157,1 0 168,1 0-267,-1 0 110,2 0-66,1 0 204,2 0 209,2-1 0,2 1 0</inkml:trace>
  <inkml:trace contextRef="#ctx0" brushRef="#br0" timeOffset="36">1411 5502 9502,'-7'0'-281,"4"-1"419,2 0 39,0 0 41,1 0-17,-1-1-31,1 1-15,0-1 19,0 1 53,0-1-34,0 1 72,0-1-28,0 0-36,0 1-11,0-1-44,0 1 173,0-1-59,0 1 80,2 0-127,-1 0-206,4 0 32,-1 1-93,2 0 111,1 0-188,0 0 93,2 0-165,1 0 108,2 0-299,2 0 97,3 0-226,2 1 42,1 0 101,3 0-54,0 1 216,5 0 103,-2 1 115,3 0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2:50.798"/>
    </inkml:context>
    <inkml:brush xml:id="br0">
      <inkml:brushProperty name="width" value="0.075" units="cm"/>
      <inkml:brushProperty name="height" value="0.075" units="cm"/>
      <inkml:brushProperty name="color" value="#E71225"/>
    </inkml:brush>
  </inkml:definitions>
  <inkml:trace contextRef="#ctx0" brushRef="#br0">2599 142 9502,'10'-19'1564,"-2"9"-292,3 2-575,0-2-588,2 1-101,0-1-288,3 0-230,1-2 364,1 1-252,3-2 398,1-1 0,3-1 0</inkml:trace>
  <inkml:trace contextRef="#ctx0" brushRef="#br0" timeOffset="1">1 167 12406,'3'16'2226,"1"-6"-1873,3-1-18,2 2-85,3-1 57,2 2-518,1-2 89,4 1-302,1-2 292,2-1 95,2 0 60,1 1-23,3 0 0,0 0 0</inkml:trace>
  <inkml:trace contextRef="#ctx0" brushRef="#br0" timeOffset="2">2711 611 9469,'-5'-3'1603,"3"2"-1178,1-1 142,1 1-226,0-1 12,1 0-82,2-1 95,2 0-147,2-1 181,1 0-130,1-1 117,3-1-69,1-1-64,2-1 14,1 0-71,1 0-269,0 0 20,2-2-153,-1 1-152,2-1 157,0-1-158,-1 1 225,-2 1 100,0-1 33,-2 0 0,1-1 0</inkml:trace>
  <inkml:trace contextRef="#ctx0" brushRef="#br0" timeOffset="3">400 802 12581,'0'-5'1780,"0"3"-1057,-2 2-136,2-1-352,-4 0-25,2 1 15,-2 0-27,0 0 13,0 0 3,-1 0-1,0 1 3,-1 0-65,-1 1 3,0 0-8,-1 0 14,-1 1-22,-1-1 23,-1 1-16,-2-1 35,0 0 23,-3 0-16,0-1-74,-2 1-61,0-2 14,1 0-289,-2 0 133,3 0-202,-2 0 173,2 0-252,0-2 94,0 1-200,2-1 192,1-1-64,1 1 38,1 0-87,1 1-219,2-1 161,0 1-163,2-1 244,1 1-295,1 1 151,2 0-219,0 0-199,0 1 618,2 0-283,1 5 602,0 0 0,1 4 0</inkml:trace>
  <inkml:trace contextRef="#ctx0" brushRef="#br0" timeOffset="4">2814 1007 11686,'15'-5'1349,"-7"1"-1119,2-1-28,1-1-22,2 0-5,1-1-36,1 0 22,0 0-300,2 0 82,-2 2-180,0-1 164,-1 0-451,1 1 141,-2 0-304,1 1 298,-3 0 247,0 1 27,-2 0 115,-1-1 0,-1 0 0</inkml:trace>
  <inkml:trace contextRef="#ctx0" brushRef="#br0" timeOffset="5">369 1153 12232,'-6'4'743,"4"-2"-561,0-2 7,0 1-30,-1 0 26,0 0-54,-1 0 87,-1 0-7,-1 0 64,-1 0 24,0 2-51,-3-1 44,0 1-100,-1 0 124,-1 0-91,-1 0 118,-1 1-107,-1 0-100,-1 0 9,1 0-63,-1 0-30,1 0 31,0 0-87,2 0 82,0-1-356,2 0 114,1 0-237,2 0-125,0 0-126,2-2-161,2 1 52,1-1-620,1 0 240,2 1-53,0-1 486,3 2 708,1-1 0,2 2 0</inkml:trace>
  <inkml:trace contextRef="#ctx0" brushRef="#br0" timeOffset="6">2723 1453 11354,'12'-3'1415,"-6"2"-1067,0 0-92,3 0 65,-1 0-118,4-1 94,-1 1-92,2 0 92,0 0-108,1-1-174,0 1-6,1 1-86,0-1-29,-1 0 99,3 1-67,-2-1 84,2 1-613,-2-2 114,0 1-405,-2 0 496,0-1 221,-2-1 177,0-1 0,-1-3 0</inkml:trace>
  <inkml:trace contextRef="#ctx0" brushRef="#br0" timeOffset="7">511 1537 9661,'6'-7'508,"-4"5"-343,0 0 61,0 1 453,-1-1-287,-1 3 307,0 1-502,-3 4-82,0 0 13,-2 2-12,0-1 29,-2 2 48,0 0-33,-3 1 29,-1 2 33,-1 1-23,-3 1 96,-1 1-104,-2 1 56,1-1-47,-1 1-1,2-2 16,1-1-62,2-1 11,2-2-18,2-1-323,2-2 77,2-1-192,1-1 226,2-2-638,1 0 221,0-1-515,2-2 600,2 1 180,2-2 218,2 0 0,2-1 0</inkml:trace>
  <inkml:trace contextRef="#ctx0" brushRef="#br0" timeOffset="8">831 1791 11343,'6'0'838,"-4"0"-535,-1 1 25,0 2-31,-1 1 51,0 1-120,0 2 72,0 0-91,0 3 105,0 0-39,-1 3-21,-1 1 1,-1 1-77,-1 3-87,-1 2-4,0 0-79,0 2 89,1-1-72,-1-1 24,1 0-1,0-1-183,0 0 106,0-1-156,1-2 96,0-2-303,1-2 98,0-1-231,1-2-320,0-1 192,0-3-289,1-1 521,0-1 209,-1-2 212,1 0 0,-2 0 0</inkml:trace>
  <inkml:trace contextRef="#ctx0" brushRef="#br0" timeOffset="9">2486 1802 12075,'8'7'1009,"-5"-4"-821,1 2 68,-1 0 124,3 1-44,-1 0 76,2 0-73,1 1-99,1-1 20,1 0-80,3 0-123,0 1-18,3 0-102,0 0 114,2-1-318,1 0 147,1 0-216,0 0-416,0 0 208,-2-1-361,-1 0 345,-2 0-87,-1-1 378,-2-1-154,0-1 423,-2 1 0,0-1 0</inkml:trace>
  <inkml:trace contextRef="#ctx0" brushRef="#br0" timeOffset="10">1317 1904 11897,'1'-4'1366,"0"3"-1059,1 2-116,1 2 29,1 2-11,-1 1 88,0 3-98,-2 1 80,0 2-91,0 2 96,-1 2-80,0 1 92,0 3-156,-1-1 26,-1 4-83,0-2 62,-1 0-336,2 0 92,-2-2-218,2-2 224,0 0-188,0-3 96,1-2-169,0-1-458,0-2 241,0-3-436,0-1 594,0-1 154,1-2 259,1 0 0,0 1 0</inkml:trace>
  <inkml:trace contextRef="#ctx0" brushRef="#br0" timeOffset="11">2014 1939 9502,'0'-8'1336,"0"5"-968,0 1 691,0 0-566,1 1 497,0 1-747,0 0-104,1 3-6,0 0 21,0 2-19,0 0 58,0 2-51,1 0 37,-1 3-48,1 1 65,-1 2 1,0 1 12,0 3-20,-1 0-57,2 3 7,-1-1-53,2 1-108,0 0 2,1-1-45,0 0-275,1-1 123,0-1-222,1 0 223,0-3-138,0 0 66,-1-3-124,0 0-466,-1-4 251,0 0-355,-1-2 566,0-3 206,-2 1 210,1-2 0,0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50.020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455 10 9502,'-6'-3'1365,"3"2"-922,1 0-128,-1 0-98,1 0 146,-1 0-88,0 1 93,-1-1-62,1 1-73,-1 0 39,0 0-88,-1 0 1,-1 1 79,-1 1-33,-1 4 118,-2 1-25,-2 3-52,-2 2 28,-3 2-29,-2 2-32,-2 3 24,-2-1-67,-2 2 67,0 0-51,-2 0 62,3 1 33,-3 1-40,4-2 76,-1 1-132,4-3 19,0-1-94,4-3 19,1-2-119,5-2 39,1-2-94,4-2 106,1-2-359,3-2 220,2-4-604,2 0 340,4-7-176,-1 1 186,2-3-16,-1 1 22,-1 2-41,0-1-1,0 2 98,-1-1-51,0 0 101,0 2-55,1-2 49,0 1-11,0-2-41,1 0 36,-1-1-16,1 0 90,-1 0 72,1 0 14,-1 1-14,0-1-62,0 2 105,0 0-19,-1 1 206,2 1-97,-2 0 63,3 0-88,-1-1-47,2 1 60,0 0-23,1 0 59,-1-1-11,2 0 2,-1 0-9,-1 1-25,1-1 69,-2 1-39,0 0 94,-1 1 67,-1 0-26,0 2 48,-2 0-58,0 2-90,0-1 155,0 1-80,0 1 129,0-1-25,1 0-41,-1 0 34,0 0-26,0 0 6,1 0-34,0 0-26,0 1-10,1 0-48,0 0 34,1 1-46,1 1 61,2 3 1,1 0 11,2 2 31,2 2-32,3 0 0,1 1 0,1 0-129,2 1-4,-1 1-16,2 1-103,-1-1 90,1 2-90,-2 0 5,-1 0 46,-1 1-60,-2-1 95,0 1-27,-4-1 77,-1-1-132,-1 0 47,-3 0-127,-1 1 40,0 0 10,-2 0-248,0 0 98,-1-3-161,0-1 164,1-4 72,1 1-554,1-2 129,1-1-349,0 0-378,0-2 403,-1 1-110,2-1 535,0 3 474,2 2 0,1 1 0</inkml:trace>
  <inkml:trace contextRef="#ctx0" brushRef="#br0" timeOffset="1">451 160 9502,'-3'-13'658,"2"6"-299,0 1-53,0 0 46,1-1-75,-1 0-19,1 1-17,-1 0 10,1 1-74,-1 0 156,1 2-63,0-1 92,0 2 38,-1 0-107,1 0 424,0 1-308,-1 0 421,0 0-452,-1 1 86,1 0-184,-1 0-48,1 2-34,0 0-20,0 3-47,0 0-44,1 3 48,-1 2-98,0 0 40,0 2-15,1 3 14,-1 1-23,0 2 12,0 3-94,-1 3 77,1 3-2,-2 4 28,1 2 2,-1 4 66,0 2 68,-1 6 44,0-1 35,0 3-69,0-1 24,1-3-65,1 0 48,0-4-49,1-3 1,0-2-8,1-3-142,0-4 18,0-2-90,0-4 101,0-2-286,0-3 125,0-3-204,0-2-260,0-3 161,0-3-246,0-1 252,0-1-685,0-1 628,-1-1-997,-1 0 938,-1-1-224,0-1-210,0 0 288,0-1-248,0-1 94,2-2 511,0 0-126,-1-1 431,0-2 0,-1-1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0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03:58.329"/>
    </inkml:context>
    <inkml:brush xml:id="br0">
      <inkml:brushProperty name="width" value="0.05" units="cm"/>
      <inkml:brushProperty name="height" value="0.45" units="cm"/>
      <inkml:brushProperty name="color" value="#00FDFF"/>
      <inkml:brushProperty name="transparency" value="127"/>
      <inkml:brushProperty name="tip" value="rectangle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03:58.330"/>
    </inkml:context>
    <inkml:brush xml:id="br1">
      <inkml:brushProperty name="width" value="0.075" units="cm"/>
      <inkml:brushProperty name="height" value="0.075" units="cm"/>
      <inkml:brushProperty name="color" value="#0815CF"/>
    </inkml:brush>
    <inkml:brush xml:id="br2">
      <inkml:brushProperty name="width" value="0.0375" units="cm"/>
      <inkml:brushProperty name="height" value="0.0375" units="cm"/>
    </inkml:brush>
  </inkml:definitions>
  <inkml:trace contextRef="#ctx0" brushRef="#br0">225 1164,'-22'-16,"7"7,1 2,25 10,-12-2,32 5,-22-3,13 2,-9-1,-2 0,5 1,-3-2,0 1,1 1,-3-1,3 1,-2 1,-1-1,3 2,-3-3,3 2,-2-1,1 1,-1-1,1 2,1-1,-2 0,5 1,-4-2,2 1,-3-1,-1 0,2 0,0 1,-1-2,2 2,-4-1,3 0,-1 1,0 0,0 2,0-2,0 0,0-1,2 0,-2-1,3 1,-2-1,2 1,-3-2,3 1,-3 0,2 0,0 1,-2 0,2 0,-2 0,-1-1,3 3,-3-2,3 1,0 0,-2-2,2 1,-1-1,-1-1,1 0,0 0,0-2,1 3,-2-2,2 2,-1-2,0 0,2 1,-3-3,2 1,-2-1,3 0,-1 0,0 0,0 0,-2 0,3 0,-2 1,1 1,1 0,-4 0,4 1,-4-2,4 1,-4-2,2 0,1 0,-2 0,2 0,-1-1,0-1,0-1,1-1,-1 0,3-1,-3 0,1 0,-1 1,0 1,0-2,0 1,0-1,0 1,0-1,-1 0,2-1,-2 1,0 0,2-1,-4 1,4-1,-4 1,2-2,1 0,-2 1,0-2,-1 1,0-2,1 1,0-1,-2 1,2-1,-3 1,1-2,-1 0,1 1,1 0,0 1,1 0,0 0,-1 0,1-1,-1 0,0 0,0-2,-1 1,-1-1,0 1,1-1,-1 1,1 0,0 0,-1 0,-1 0,0 0,2-1,-1 2,2-2,0 3,0-1,0 0,0-1,0 1,-1 0,1-1,0 1,-1 0,1 0,-1 0,1 1,1-1,0 1,-1 0,0-1,0 2,0-2,1 2,-2-1,3 0,-3 0,2 0,-1 0,0 0,1 0,0 1,2 1,-2 1,2 0,-1-1,0 0,1-1,-2 1,1-1,1 1,-2-1,1 0,-1 1,1 0,1-1,-3 0,3 0,-3 0,1 1,2-2,-2 3,4-1,-4 2,3 0,-2 1,1-1,1 0,-1 1,-1-1,1-1,-2 2,3-1,-1 2,-1 0,5 2,-6 0,5 0,-4 0,1 0,2 0,-3-1,2 1,0-1,-1 1,0 0,1 0,-2 0,5 0,-5 0,7 0,-6 0,4 1,-4-1,1 1,0-1,1 0,-2 0,1 0,0 0,-2 0,4 0,-3 0,1 0,0 0,-2 0,2 0,1 0,-2 0,3 0,-2 0,1 0,2 0,-5 0,4 0,-4 2,3-1,-1 1,-1 0,3 0,-4 0,4 1,-2-2,0 0,3 0,-4 0,3-1,-3 0,0 0,0 0,1 0,0 0,-1 0,2 0,-2 0,0 0,2 0,-3 0,2 0,-1 0,1-1,0-1,-2 0,1 0,1 0,-2 1,2 0,0 0,-2 0,2-1,-2-1,0-1,1-2,-2 1,1-2,0 0,-2 1,3-2,-3 2,3-2,-3 1,2 1,-1-2,0 1,-1-2,-1 1,1-1,-1 1,2-1,0 1,0 0,1 0,-2 0,0-2,-1 1,0-2,-1 2,0-2,-1 1,0 0,1-1,0 1,0 0,2 0,-1 1,3-1,-3 3,4-4,-3 4,1-3,-1 1,-1 2,2-2,0 3,-1-1,2 0,-1 0,0 1,1 0,-1 1,2-1,-1 2,0-2,1 0,-2 0,2-1,-2-1,0 1,1-2,-3 4,3-2,0 2,-1 0,4 2,-3 0,2 0,0 1,-2-1,2 1,-2 0,2 0,0 0,-2 1,1-1,0 0,0 0,1-1,-3 1,4 0,-4 0,3 1,-1 1,0 0,2 0,-4 0,5 0,-3 0,2 0,0 0,-3 0,2 1,-1 0,0 1,1 1,-1-1,0 0,0-1,0 1,0-1,3 1,-5-1,4 0,-3 1,0-2,3 3,-2-1,1 1,1 0,-2-1,0 1,0 0,-1 0,3 0,-2 0,0 0,2 0,-2 0,0 1,1-1,-3 0,3 2,-2-2,-1 1,3-2,-2 0,2-1,-1 1,0-1,0 2,1-1,-2 0,3 0,-3-1,2 0,-2-1,1 0,1 0,-1 1,1 0,-2 1,2 0,-2-1,1 0,2 0,-4-1,4 0,-3 0,2 0,-1 0,0-1,0-1,0-1,-1 0,0-2,0 0,0 0,0 2,1-2,0 1,0 1,0-1,1 2,-2 1,4 0,-5 0,5 1,-4-1,2 1,0-1,-1 1,0-1,3 0,-4 1,5 0,-4 0,1 0,0 0,0 0,0 0,1 0,-1 0,0 0,1 1,-2 1,3 1,-4 0,1 2,-2 2,0 2,-2 1,1 1,-1-1,1 1,0-2,0 0,1 0,1-1,1 1,-1-1,1 0,0-1,-1 0,2-1,-4 0,4 0,-4-1,2 3,-10 4,-5 6,-8 6</inkml:trace>
  <inkml:trace contextRef="#ctx1" brushRef="#br1">15 725 10258,'-3'-5'467,"2"2"-335,0 1-52,1 0 53,-1-1-50,1 1 62,0 0 1340,0 1-1046,1 1 992,0 0-1368,2 3-14,-1-1 10,1 2-53,-2-1 24,1 0-29,0 0 45,-1-1-47,1 0 31,-1 1-54,0-2 57,0 0-8,1 0 16,-2 1 44,1-1-33,0 1 32,-1-1-48,1 1 38,0 0-21,0-1 25,-1 0-25,2 0-25,-2 2 20,1-1-21,0 0 22,-1-1-3,1 1 37,0-1-24,1 1 24,-1 0-32,1 1-33,-1-1 23,0 1-25,0 0 26,1-1-70,-1 0 52,1-1-55,-1 1 73,0 0-54,2 1 33,-1 1-37,1-1 27,0 2 10,1-1-15,0 0-3,-1 0 14,1-1-21,0 0 21,0 1 20,0 0-13,-1 1 21,0-1-28,0 0 24,0-1-14,0 1 16,1-1-19,-1 2 1,1-1-2,0 1 5,1-2-12,-1 0 9,2 1-9,-1-1-36,1 1 31,0 2-31,1 0 42,-1 2-23,0-1 15,0 0-22,-2-1 23,2 0-62,-2-1 45,1 0-52,-1 0 60,2-1-24,-2 1 16,1-3-20,0 1-10,0 1 14,1-1-17,-1 1 10,0-1 14,1 1-15,-1-1 17,1 0 11,-2 1-8,1 1 9,0-1-13,0 0 9,0-1-6,0 2 6,0-2-9,-1 2 44,2-1-32,-1-1-2,-1 0-14,1-1-26,1 0 38,-2 2-23,1-1 16,-1 1-18,0-1 20,1 1 6,-1 0-6,0 0 4,0 0-10,0 0 26,1-1-23,-1 0 22,0 0-30,-1 0 48,2 0-31,-2-1 42,2 1-34,-2-1-1,0 0 6,0 0-13,-1 0 9,1 1-8,-1-2 6,1 2-2,-1-2 1,1 2-1,0-1-2,0 0 35,0 0-26,1 0 27,-1 0-33,1-1-8,-1 0 7,1 0-11,-1 0 13,1 0-4,-2 0 7,2 0-16,-2 0 12,1 0-11,0 0 12,-1-1 1,2 2-1,-1 0-3,1 1 1,0 0-2,1 0 1,0 0 0,0 0 0,0 0-22,0 0 16,0 0-89,0 0 74,-1-1-55,2 2 69,-2-3-6,1 3 3,-1-2-10,0 1 8,0-1-7,0 1 5,-1-1-8,1 0 3,-1 1-3,1-2 2,0 1 0,0 0 33,-1-1-25,2 1 25,-1 0-2,0 0-21,1 0 26,0 1-28,1 0 19,-1 0-13,1-1 13,-1 2-15,1-2 25,-1 1-18,0 0 21,1 0-24,-1 1 56,1-1-40,0 1 45,0-2-54,0 2 1,0-1 3,0 1-3,0-1-24,-1 0 20,2 0-22,-1-1-8,0 1 25,1-1-27,-1 2 31,0 0-50,1 0 32,-1-1-38,0 1 42,0-2 5,-1 1-10,1-1 8,-2 0-9,2-1-17,-2 0 9,1 0-11,-2 0 53,1 0-22,-1 0 26,1 0 33,-1 0-47,1 0 51,0 0-61,-1-1 50,1 1-31,-2 0 36,2 0-40,-2-1 18,1 2-9,0-2 13,0 2-11,-1-1-22,2 0 24,-2 1-22,2-2-13,-1 3 18,0-2-26,0 1-18,1 0 34,-1-1-37,1 1 43,-1-1-15,1 1 7,-1-1-10,0 1 8,0-1 16,0 0-16,0 0 14,1 0-13,-2 0 32,1-1-22,0 1 24,0-1-23,-1 1-2,2-1 3,-2 1 14,1-1-11,0 1 15,0 0-16,-1 1 35,1-1-26,0 1 27,-1-2-32,2 2-6,-2-1 4,1 0-6,0 0 8,0 0-7,1 1 5,0-1-16,0 0 15,0 0-7,0 0 9,1 1-11,0-2 8,0 2-12,0-2 13,0 2-26,1-2 19,-1 0-18,0 0 20,0 0-11,0 0 8,0 0-10,0 0 11,0 0-7,0 0 5,0 0-5,0 1-16,1-1 14,-2 1-16,2-1 1,-1 0 15,1 0-16,-1 0 19,1 0-14,-1 0 10,1 0-13,-1 0 11,1 0-9,0 0 6,-1 0-7,1 0 9,0 0 8,-1 0-7,0 0 8,0 0 13,1 0-16,-1 0 21,0 0-21,0 0 1,-1 0 0,0 0 0,0 0 9,0 0-5,0 0 6,-1 0-7,1 0 10,-1 0-6,0 0 8,0 0-12,1 0 4,-1 0-2,0 0 3,0 0-3,0 0 0,0 0 1,-1 0-2,2 0 1,-2 0-1,0 0 2,0 0-3,1-1 1,-1 1-1,0-1 1,0 1-63,0 0 44,0-1-48,0 1 60,1-1-9,-1 1 2,2-1-5,-1 0-16,0 1 19,0-1-23,1 0 23,-1 0-5,0 0 3,1 0-4,-1-1 35,2 0-25,-2 0 25,1 0-30,0 0 32,0 0-19,1 1 24,-1-1-25,2 1 15,-1-1-9,0 1 15,1-1 3,-2 0-11,2 0 13,-1-1 23,1 1-33,-1-1 37,1 0-44,0 1 21,-1-1-13,1 0 15,-1 0-17,1 1-13,0 0 9,-1 0-10,1 0 16,0 0-21,-1 1 14,1-1-18,-1-1 9,0 1 6,0-1-7,0 0 15,1 0-3,-1 0 0,0 1-3,0-1 6,0 0-3,1 1 6,-1-1-9,0 1-24,0-1 18,1 0-17,0-1 24,-1 0-55,1 0 39,0 0-44,-1-1 51,1 1-2,-1 0-1,1 0 9,0 1-6,0-1 4,-1 0-8,2 0 4,-1 0-4,0 0 6,0 0-6,0 0-14,0 1 12,1-1-8,-1 0 15,0 0-5,0 1 4,-1-1-7,1 0-5,-1 1 7,1-1-10,-1 1-1,0 0 5,0-1-7,1 0 10,0-1 2,0 1-3,0 0 2,-1-1-1,2 1 22,-3 0-15,3 0 16,-3 1-22,2-1 4,-1 0-2,-1 0 3,1 0-40,-1 0 27,2-1-29,-2 1 22,1-1 10,-1 0-12,0 0 14,0-1-11,1 2 4,-1-2-5,1 2 4,-1-1 34,1 1-26,-2 0 26,2 0-33,-1 0 28,0 1-19,0-1 23,1 2-34,-1-1 8,0 0-6,0 1-54,-1-2 48,1 1-50,-1-1 62,0-1-24,-1 1 12,1 0-18,0 1 20,0 0 13,0 0-9,-1 0 6,0 0-15,0 0 49,0 1-35,0 0 42,0 1 7,0-1-37,0 1 42,0-1-33,0 1-12,-1 0 22,1 0-22,1 0 22,-1-1-15,1 0 18,-1 1-18,1-1-47,-1 0 34,1 1-39,-1 0 49,1-1-61,-1 0 43,1 0-49,-1 0 56,0 1-6,1-1 4,-1 0 25,1 1-18,-1 0 19,1 0-27,-1 0 12,1 0-8,0 0 11,-1-1-13,1 0-4,0 1 3,0-1 1,-1 0 3,1 0 5,-1 0-3,0 0 2,0 0 1,0 1-3,0-1 1,0 0 18,0 0-15,0 1 17,0 0-21,-1 0 8,1-1-4,0 1 5,0 0-1,0 0-9,0-1 10,0 1-10,0-1 11,-1 1-15,1-1 10,0 1-11,0-1 35,0 0-19,0 0 19,0 0 13,0 1-26,0-1 29,-1 0-36,1 0 23,0 0-13,0 0 15,0 0-15,0 0-9,0 1 10,0 0-8,-1 0 10,1 0-3,0 1 3,-1-1-22,0 0 19,1 0-20,-1 0-21,0 1 23,1-1-29,-1 0 36,0 0-43,0 0 29,0-1-36,1 2 56,-1-1-13,0 1 6,0-1-8,1-1 17,-1 1-12,0 0 16,1-1 7,-1 1-19,1 0 21,0 0-1,0-1-17,0 1 25,0 0-26,0 0-3,0 0 1,0-1-2,0 0 7,0 0-32,1 0 23,0 0-28,0 0 34,0 0-4,1-1 2,-2 1-4,2-1 1,-2 1-3,2-1 1,-1 1 0,0-1 2,0 1-1,0 0 0,1 0-2,-2-1 1,2 0 2,-2 0 0,1 1 9,0 0-8,0 0 7,0 0-8,0 0 7,0 0-4,0 0 4,0 0 2,0-1-6,0 0 6,1 0-38,-1 1 23,1-1-25,-1 0 33,0 0 1,0 1-2,1 0 1,-2-1-2,2 0-8,-2 1 3,1-1-4,0 1 26,0 0 12,1 0-2,-1 0-3,1 0-6,-1-1-12,1 1 16,-1-1-6,0 0-4,0-1 6,1 1-4,-1 0-13,1-1 11,-2 2-12,1-1 12,-1 1 6,1-1-4,-1 1 4,0 0-11,0 0 8,1 1-8,-1-1 1,1 0-1,-1 0-3,1 0 6,0 0-10,1 0 7,-1 0-6,0 0 8,0 1-8,0-1 6,0 0-6,0 0 5,-1 1-20,1 0 13,0-1-16,-1 0 20,0 1-30,1 0 20,-1 0-22,1 0-1,0-1 21,0 1-26,0-1 40,0 0-11,1-1 10,-1 1-16,1 0 26,-2 0-20,2 1 20,-1 0-21,1-1 24,0 0-17,0 1 23,-1-1-26,1 1 25,-1-1-18,1 1 19,-1-1-4,2 0-8,-1 1 9,0 0-10,0-1-3,1 0 4,-1 0-4,1 1-26,0-1 18,0 0-20,0 0 28,-1 0-23,1-1 16,0 0-19,-1 1 22,0-1 0,0 1-1,0 0-2,0 0 32,0 0-26,0 0 26,-1 1-32,2-1 26,-1 0-16,1 0 19,-1 0 5,1 1-21,-1 0 29,1-1-30,0 0 9,0 1-7,0-1 8,0 0-7,0 0-16,-1 0 11,1 0-12,-1 0-4,0 0 16,-1 0-17,1-1 15,0 1-11,0 0 5,0 0-8,-1-1 10,1 1-1,-1 0 1,1 0-1,-1 2 1,2-2-1,-1 2 1,0 0 0,1 0 1,-1 0 0,1 0 1,-1 0-1,1 0 0,-1 0 0,1 0 0,0 0 0,-1 0 1,1-1-1,-1 1 0,2-1 0,-2 1 0,1-1 0,-2 0 0,2 0 0,-2 0 0,1-1 0,0 1 0,-1-1 0,1 0 0,0 0 0,0 1 0,0 1 0,0-1 11,0 1-8,1 0 10,-1 0-12,1 0 7,0 0-4,1 0 5,-1 0-6,0 0-5,0 0 4,0 0-4,0 0-9,0 0 4,0-2-7,0 2-9,0-2 19,-1 2-14,1-2 16,-1 1 3,0-1-5,0 0 0,0 0-1,1 1 36,-1 0-25,0 0 29,1 0-37,0-1 7,0 2-5,0-1 8,-1 1-16,1-1 10,0 1-9,0 0 13,0 0-30,0 0 22,0 0-24,0 0 24,0 0 2,-1 0-6,1 0 5,-1 0 27,1 0-19,-1 0 20,0 0-30,0 0 41,1 0-28,-1-1 34,0 0-41,0 0 1,-1 1 1,1 0 4,0 0 1,0 0 5,-1 0-4,1 0-10,0 0 7,0 0-8,0-1 10,0 1-11,0-1 7,-1 1-10,0 0 9,0 0-2,0-1 1,0 1 0,1-1 1,-1 1-11,0 0 9,1 0-8,0 0-26,-1 0 25,1 0-30,0 0 27,-1 0 2,0 0-4,2 0 5,-3 0 10,3 1-9,-2 0 7,1 0-9,0 0 8,0 0-8,-1-1 8,1 1-6,-1-1 11,0 1-7,0-1 8,0 1 12,0 0-16,0-1 19,0 2-8,0-2-6,1 2 8,-1-2-12,1 2 9,-1-2-6,0 1 6,1 0-6,-1-1-7,0 1 7,0 0-6,0-1 5,0 1-14,0-1 11,0 1-12,-1-1-4,1 1 12,-1-1-17,1 0 16,-1 0-1,0 0-1,1 0 2,-1 0 2,1 1-2,-1-1 1,1 1-2,-1-1-12,1 2 9,0-1-9,1 0 13,-1 0-2,0 0 1,0-1-2,0 1 13,1 0-9,-1-1 9,0 1 42,0 0-37,0 0 41,0 0-52,1 0 1,-1 0-1,1 0 5,-1 1-2,0-1-47,1 0 35,-1 1-36,1 0 47,0 0-29,0 0 19,0-1-27,0 1 33,0-1-8,0 0 5,0 1-3,0-2 0,0 1-1,0 0-2,-1-1 29,1 1-20,-1-1 25,0 1-30,1-1 15,-1 1-9,1 0 13,0 0-14,-1 0 4,0-1-2,1 1 1,-1 0-5,1 1 4,0-1-4,-1 0 0,1 0 3,0 1-3,0-2 3,0 2-2,-1-2 1,1 2-1,0-1 1,0 0 0,0 0 0,0-1 0,0 1 0,0 0 21,0-1-15,0 0 17,-1 0 22,1 0-31,0 0 35,0 0-51,0 0 9,0 0-8,0 0 13,1 0-21,-1 0 16,0 0-15,0 0 19,0 0-11,0 0 7,0 0-9,0 1 7,0-1-28,-1 1 14,2-1-18,-2 1 9,1 0 15,-1-1-15,1 1 20,0-1-6,-1 1 5,1-1-5,0 0 13,0 0-9,-1 0 9,1 0-12,-1 0 23,1 0-15,0 1 17,0-1-19,0 1 10,0 0-7,0 0 9,1 0-11,-1 0 1,1 0 2,-1-1-11,2 0 8,-2 0-8,1 0 9,-1 0-8,0 0 6,1 0-8,-1 0 8,0 0 7,0 0-5,1 0 5,-1 0-7,0 0-1,0 0 1,0 0-1,0 0-2,0 0 4,1 0-4,-1 0-6,0 0 7,0 0-7,0 0 8,0 0-19,0 0 13,1 0-16,-1 0 20,0 0-5,0 0 3,1 0-4,-1 0 3,1 0-34,0 0 25,0 0-28,0 1 45,0-1-11,0 1 10,0-1-6,0 1-4,0-1 6,0 1-7,0-1 25,0 0-18,0 0 18,-1 0-22,1 0 11,-1 0-8,0 0 12,0 0-6,0 0-14,0-1 12,-1 0-14,1-1 11,0 1 1,-1-1-2,0 0 37,1 0-27,-1 1 29,1 0-36,0-1 0,0 1 1,0 0-1,1 0 4,-1 0-9,1 0 9,-1-1-8,1 0 12,0 0-41,-1 0 31,1-1-32,-1 0 26,0 0 6,0 0-11,1 0 13,-1 0-6,0 1 4,0-1-6,1 1 13,-2-1-9,1 1 8,0 0-8,-1 0 3,1 1-1,0-1 2,0 1 1,-1-1-2,1 1 3,-1-1-3,0 0 0,0 0-1,0 0-1,0 0 1,-1 1-1,0-2 1,1 1 0,-1 0 2,0 0-2,1-1 2,-1 1-2,0 1 46,0-1-32,1 0 35,-1 0-44,1 1 20,0 0-14,0-1 19,0 2-7,0-2-2,0 1 4,-1-1-30,2 1 11,-2-1-13,1 1 21,-1-1-41,0 1 28,0 0-34,0-1 42,0 1-27,0 0 19,0-1-25,0 1 25,-1-1-3,1 0 2,0 0-3,0 0 47,0 0-35,-1 0 37,0 0-43,1 1 0,-2-1 4,2 1-3,-1 0-39,0 0 29,0 0-30,1-1 42,-2 1-60,2 0 42,-1 0-50,0 0 51,0-1 0,0 1-4,1-1-1,-1 0 14,0 0-15,0 0 13,0 0 0,1 0-5,-1 0 9,1 1-12,-2-2 12,2 1-3,-1 0 8,0 0-3,0-1 5,0 1-5,1-1 6,-1 0-11,0 0 8,1 1-5,-1 0 6,1 0-1,0 0-5,-1 0 8,0-1-7,1 1 0,-2 0 0,2 0 0,-1 0-1,1 1 0,0-1 0,0 0 0,0 0 1,0-1-1,0 0 0,0 0 0,0 1-1,-1 0 2,1-1-2,0 1 1,0 0 0,0 0-1,0 0 1,0 0 0,1-1 0,-1 1 0,1-1-15,-1 0 11,0-1-11,1 2 13,-1-2-11,1 2 8,-1-2-9,1 1 10,-1 0-13,1 0 8,1 0-10,-1 0 6,1-1 5,-1 1-8,0-1 19,0 1-10,0-1 10,0 1-12,0-1 17,0 0-12,0 1 14,-1-1-15,2 1 23,-2 0-17,2 0 20,-1 0-14,1 1-3,-1-2 5,1 2-6,0-1-2,0 1 2,0-2-2,0 1-2,-1 0 3,1 0-3,-2-1 4,2 1-5,-1 0 3,1-1-4,-2 0 5,2 1-19,-2 0 14,1 0-16,0-1 18,0 1-44,1 1 32,-1-2-35,1 2 41,-1-1-3,0 0 1,1 0 7,0 1-5,-1 0 2,0 0-6,0 0 19,1-1-13,-1 0 15,1 1-18,-2-1-3,2 1 5,-2-1-3,1 0 4,1 0 13,-2 1-10,2 0 11,-2 0-3,1 0-6,-1 0 5,2 0 13,-2 1-15,1-1 16,0 0-19,0 0 1,0 0 1,0 0 0,0 0 3,0 1-6,0-1 7,0 0-6,0 0-1,0 0 2,0 0-4,0 0 5,-1 0-11,0 0 8,0 1-10,1-1 11,0 0-2,-1 0 0,1 2 1,-1-2 1,1 2-1,0-1 2,0 1-2,1-1 1,-1 0 0,0 0 0,1-1-1,-1 1 2,1-1-1,-1 2 2,1-2-1,-1 1-1,0 0 1,0-1-1,0 1 0,0 0 0,0 1 0,1-1 0,-1 0 0,0 0 0,0 1 0,1-1 21,-1 0-15,1 0 16,0 0-20,-1 0 8,1 0-5,-2 0 6,2 0-1,-1 0-3,2 0 4,-2-1 4,2 2-8,-1-1 9,0 1-9,0-1-8,0 1 5,1 0-6,-1 0 9,1 0-24,0 0 16,0 0-19,-1 0 23,1 0-9,-1 0 6,0 0-8,0 0 8,-1 0-2,1 0 0,0 0 17,0 0-11,-1-1 10,1 0-14,0 0 29,0 1-20,-1 0 24,1 0-29,0 0 8,-1 0-6,1 0 9,0 0-26,0 0 17,0 0-17,0 0 21,0 0-38,0 0 27,1 0-29,-2 0 22,1 0 9,0 0-14,0 0 7,1 0 3,-1 0-4,0 0 5,-1-1-2,1 1-2,-1-1 2,0 1 0,1 0 0,-1 0 15,1 0-10,0 0 11,-1 0-2,1 0-9,0 0 10,0 0-10,1 0 0,-1 0 0,0 0 1,0 0-6,1 0 5,-1 0-5,0 0 7,0 0-27,-1 0 18,1 0-20,-1 0 22,1 0 5,-1 0-6,1 0 4,-1 0 17,1 0-14,-1 0 16,1 0-15,0 0-3,0 0 4,-1 0-3,1 0 0,0 0 1,0 1 0,1 0 2,-1 0-3,0-1 2,-1 1-2,1 0 1,0-1-5,-1 0 3,0 0 56,1 0-38,-2 1 45,3-1-58,-3 1 25,3 1-15,-2-1 24,2 0-26,-1 0-18,0 0 12,0 0-14,0 0 23,1 0-46,-2 0 35,1 0-38,-1 0 17,1 0 15,-1-1-17,1 1 12,-1 0-1,0 0-9,1 1 3,-1-1 8,0 0 2,1 0 1,0 1-3,-1-1 10,1 0-7,0 0 9,0-1-11,0 1 20,0 0-14,0 1 15,0-1-16,0 1 2,0-1-2,0 1 2,1-1-3,-1 0 2,0 1-1,0-1-3,1 0 4,-2 0-3,2-1 2,-1 1-3,1 0 3,-2 1-3,2-1 3,-1 0-3,0 0 2,0 0-3,0 0 3,1 0 8,-1 0-4,0 0 5,0 0-8,0 1-1,0-2 1,1 1-1,-1 1 1,0-1 0,0 1 1,-1-1 11,1 0-7,0 0 8,0 0-11,-1 1-6,1-1 5,0 0-7,0 0-16,0 1 17,-1-1-18,1 0 23,-1 0-7,0 0 4,0 1-6,1-2 18,-1 1-11,0 0 9,1-1-12,-1 1 43,0-1-31,0 1 33,1 0-38,-1 0-1,0 0 4,0 1-2,1 0 7,-1 0-11,1-1 11,-1 0-10,0-1-4,1 2 6,0-2-9,-1 1 6,1 0 5,-1 0-5,0-1 2,1 1-6,-1-1 2,0 0-3,0 1 5,0-1 14,-1 1-10,2 0 11,-2-1-12,2 0 5,-2 0-2,2 0 4,-1 1-12,1-1 6,0 1-7,-1-1-23,1 0 22,0 0-24,0 0 29,-1 0-22,1 0 15,0 0-18,0 0 21,-1 0-34,1 0 25,0 0-29,-1 0 16,1 0-8,-1 0 1,2 0 0,-1 0 10,1 0 0,-1-2-2,1 2 10,-2-1-1,2 0 1,-2 0-4,1 1 35,-1-1-26,1 0 28,-1 0-36,1 0 28,-1 0-18,1 0 25,-1 1-27,0-1 3,1 0-2,-1 0 4,0 0-27,0 0 21,0 1-22,0-1 30,0 0-4,0 0 2,0 0-5,-1 1 15,2-1-10,-1 1 9,1-1-15,-1 1 19,0-1-12,1 0 16,-1 1-18,0-2 1,0 2 2,0-2-1,0 1 14,0 0-10,0 0 10,0 0-10,-1-1-2,1 1 3,-1 0-4,0 1 4,0-1-2,0 1 2,0-1-2,1 1 1,0-1 1,-1 1-1,1-1 0,-1 0 0,0 0 0,0 0 0,1 0-2,-1 0 1,0 0-2,0 0 29,0 1 17,-1-1-5,0 0 7,1 1-26,-1-1-2,0 1 2,1-1-3,-1 0-17,1 1 16,0-2-40,0 2 32,0-1-20,-1 1 24,0-1-24,1 1 16,-1-1-19,1 0 10,-1 1 4,1-2-10,-1 2 11,1-2-5,0 2 5,-1-1-4,0 0 12,1 1-5,-1-1 6,0 0 19,1 0-18,-1 0 19,1 0-13,0 1-10,-1-1 13,1 0-13,-1 1-9,1-1 8,0 1-8,-1-1 11,1 1-15,0 0 11,0 0-13,0-1 3,0 0 7,0 1-8,0-1 8,-1 1-1,1-1-2,1 1 0,-1 0 3,1 0 0,0 0 1,0 0-2,1 0-16,0 0 12,-1-1-13,1 0 17,0 0-12,0 0 8,0 0-10,0 0-7,0 0 12,0 0-13,0 0 8,-1 0 6,1 0-8,0 0 6,0-1 9,0 1-9,0 0 10,0 0-10,0 0 68,0 0-46,0 0 49,0 0-59,0 0 32,-1 0-18,1 0 22,0 0-15,-1 0-13,1 0 18,-1 0-16,0 0 0,0-1 0,0 1 0,0-1-24,-1 1 20,2 0-22,-2 0 21,1 0-7,-1 0 1,1-1-4,-1 1 5,0 0 8,1 1-7,-1-1 6,0 0 18,0 1-16,1-2 18,-1 1-23,0-1-11,0 1 9,1 0-7,0 0-18,0 0 22,-1-1-23,0 1 28,1-1-13,0 1 9,-1 0-10,1 0 8,-1 0 9,0 0-12,0 0 10,0 1 38,-1-1-31,1 0 37,1 1-47,-1-1 56,1 1-40,-1-1 49,1 1-75,0 0 20,1 0-15,-1 0 18,0-1-59,1 1 42,-1-1-47,0 1 59,-1 0-32,2 0 21,-2 0-30,1 0 28,0 0-9,0 0 5,-1 0 28,1 0-17,1 0 19,-2 0-27,2 0 36,-2 0-24,2 0 32,-1 0-38,1 0 21,-1 0-15,0 0 20,1 0-19,-1 0-16,1 0 10,0 0-12,-1 0-4,1 0 17,0 0-18,0 0 17,1 0-6,-1 0 0,0 0-1,0 0-8,1 0 11,-1 0-14,0 0 15,1 0-15,-1 0 10,1 0-9,0 0 12,0 0-1,0 1 1,0 0-2,0 1-4,-1-1 3,1 1-4,-1-1 5,2 0 21,-2 1-15,1-1 16,-1 0-16,1 0-3,0 0 4,0 1-2,-1-2-8,-1 1 9,1 0-8,0 1 10,0-1-10,0 0 6,0 0-6,0 1 1,0-1 4,0 0-5,0 0-8,0 0 8,0 0-8,-1 0 10,1 0-1,-1 0 0,1-1 0,-1 1 0,0-1 3,1 1-2,-2-1 2,2 1-3,-1 0 10,1 0-7,0 0 7,0 1-4,-1-1-4,1 1 5,0 0-42,0-1 27,-1 1-27,1-1 35,0 0-18,-1 0 12,0 0-14,0 0 13,1 0 6,-2-1-6,1 2 4,0-1-7,-1 0 25,1 0-21,0 0 60,0 0-41,0 1 24,0 0-25,0-1-7,0 1 5,1-1 5,-1 1-4,0 0 5,0 0-5,0-1 3,-1 1-2,1-1-7,0 0 5,0 1-6,-1-2 5,1 2 0,0-1 0,1 1-3,-1 0 7,0 0-6,0 0 6,1 1-9,-1-1 3,-1 1-2,2-1 5,-2 0 2,1-1-2,0 1 1,0-1-2,-1 2 31,1-3-23,0 2 27,-1-1-33,1 1-13,-1-1 11,1 0-10,-1 0-4,1 1 13,-1 0-15,1 0 3,-1-1 11,1 1-12,0 1 15,-1-1-9,1 0 5,0 1-9,0-1 9,0 1-14,0-1 10,0 2-9,1-2 10,-1 1-1,0-1 1,0 0-1,0 0 1,0 0 0,0 0 1,0 0-2,0 1 20,0-1-15,1 1 16,-1 0 8,0 0-18,1 1 19,-1-1-23,0 1 5,0-1-1,0 0 2,0 1-1,0-2-11,0 1 12,0 0-11,0-1-27,-1 1 24,1 0-28,-1 0 9,1-1-2,0 2-6,-1-1 6,1 1-6,-1 0 14,2-1-18,-2 0 18,1 0 22,0-1-19,0 1 18,0 0-21,0-1 16,-1 0-13,1 1 13,0-1 11,-1 2-16,1-2 23,-1 1-25,2 0-1,-2 0 0,1-1 0,-1 1 10,1-1-1,-1 0 1,1 1-5,-1-2 23,1 2-18,0-1 19,0 0-24,1 1 40,-1 0-28,1 0 32,-1 0-21,0 1-8,0-1 9,-1-1-1,0 0-10,0 0 13,0-2-16,0 2 32,-1-2-1650,0 2 1105,1-3-1426,-1 1 1728,-1-3-77,1 1 280,0-1 0,0-1 0</inkml:trace>
  <inkml:trace contextRef="#ctx0" brushRef="#br0" timeOffset="2">615 1960,'-24'-23,"-2"10,-2 4,-2 9,-3 0,-1 0,0 0,1 0,1 1,3 0,2 0,6 0,3 0,23 1,5 0,36 0,-9-1,16-1,-10-1,4-1,-4-1,3-1,-6 1,1 0,-4 0,2 0,-3 0,-2 1,-4-1,-3 1,-6-1,-2 2,-5-2,-23-1,1 0,-36-3,17 3,-16-1,14 1,-2 0,-1 1,-2-2,0 1,-1-2,0 1,0-1,3 0,2-1,5 1,4 0,5 1,24-3,0 3,38-6,-15 6,15-1,-14 2,-1 1,-3-1,-3 1,-4 0,-4-1,-3 1,-15-7,-2 2,-23-9,6 8,-11-2,6 5,-2 0,3 1,-1-1,2 0,1 0,1 0,3 0,2 1,4 0,18-5,0 3,30-7,-13 8,11-3,-11 6,-3 0,-1 1,-2 0,-4 0,1 0,-2 0,2-1,-1 1,1 1,-1 0,0 1,0 0,2 0,1 0,2 0,0 0,3 0,-3 0,-1 0,-3 0,-24-1,1 1,-38-2,15 2,-13-1,15 1,3 0,4 1,4 0,4 1,3 5,17 2,0 5,26 0,-8-2,10-3,-5-2,1-1,2 1,1 0,2 0,3 0,4 1,2-2,5 1,6-1,4-1,4-1,3 0,-1-1,-1-1,-2 0,-3 0,-1-2,-4 1,-2-1,-4 1,-7 0,-3 0,-8 0,-4 0,-6 0,-31 1,0-1,-49 1,18 0,-19 0,15 0,-2 0,2 0,-2 0,6 1,0-1,9 1,4 0,7 0,4 0,6 2,14 5,2 0,23 9,-6-9,10 2,-4-7,1-1,2-2,0 1,2-2,2 1,2-2,2 0,2 0,1 0,0-1,-1-1,-1-1,-3-1,-2-1,-5 0,-3 1,-4-1,-5 2,-22-1,-5 1,-35 1,5 2,-19 2,6 2,-9 3,0-2,-4 0,-3 0,3-2,-2 0,7 0,5-2,6 1,7 0,4 1,4-1,3 1,4 0,4 1,5-1,3 0,24 3,1-2,41 5,-13-7,19 2,-9-4,1 0,1 0,0 0,1 0,1 0,1-1,-1-1,0 0,1-1,-2-1,1-1,-5 0,-4 0,-10 1,-6 0,-10 2,-26-2,-4 2,-43-2,9 2,-20 1,4 1,-3 0,-10 0,1 0,-7 0,10 1,4-1,15 0,11 0,10 0,11 1,6-1,26 1,4 0,40 1,-7-3,18 0,-3-4,3-1,2-1,-1-2,1 0,-3 0,3-2,-3 0,1-2,-2-1,1-1,-5 1,3-3,-8 3,-1-2,-6 2,-6 0,-2 1,-6 0,-4 1,-4 0,-5 1,-5 2,-5-2,-18 1,-4-1,-30 3,2 3,-16 2,3 3,-8 0,1 1,-5 0,7 1,6-1,10 1,8-1,10 0,6 0,29-3,0 0,46-6,-20 2,20-3,-14 1,5-1,2-1,3-1,1 0,4-2,-2 0,5-2,-5 1,4-4,-7 3,-1-2,-6 1,-6 1,-5 2,-6 1,-7 2,-5 2,-18-3,-7 4,-27-4,-2 7,-15-1,-3 5,0 0,-3 0,8 0,5 0,10 0,7 0,10 0,30 0,-1-1,48-1,-21-3,17-1,-15-3,-2 0,3-2,-3 0,1-1,-2-1,-1-1,-2 0,-2-1,-3 0,-2 1,-3 0,-5 1,-3 1,-6 2,-10-1,-2 3,-15-2,7 6,-7 1,5 3,-2 0,-1 0,-4 0,-4 0,-5 0,-4 0,-5 0,-1 0,-2 1,1 0,6 4,3-1,8 3,5-1,7 3,14 0,5 3,22-2,1-3,12-3,1-3,3 0,5-2,0 1,3-2,-3-1,2-1,-6-1,2-1,-7 0,-1 0,-7 1,-4 0,-6 1,-6 1,-32 10,-1 1,-52 16,15-4,-25 7,7-2,-4 0,-6 1,0-1,4 0,4-2,6 0,10-2,4 1,9-2,6 2,6-4,5 0,7-2,4-3,6-1,5 1,10-2,4 0,14-4,-1-2,8-3,-3-1,4-1,1 0,4 0,0-1,4 1,3-2,3 0,4-1,1 1,2-1,0 0,1 0,-4 0,-5-1,-2 1,-9 0,-3 2,-9-1,-4 1,-31 9,-2-1,-45 14,12-7,-23 8,8-6,-10 3,-5-1,-2-1,-5 2,11-5,-1 1,16-2,3-1,15 0,5-2,12-1,7 0,22 0,4-2,31 1,-5-6,13-1,-2-6,5-3,3 0,5-1,-1 0,1 1,1 0,-5 2,4-1,-7 0,3 2,-7-1,-2 2,-7 1,-5 1,-8 1,-8 1,-32 6,-3-1,-48 12,15-5,-21 5,10-4,-2 1,-3-2,-4 1,3-3,-3-1,5-2,5-1,4-1,8-1,5-1,6 0,6 0,7-1,4-1,31 2,4-3,49 2,-10-3,23 0,-8-2,5-1,2-2,0 0,-1 0,-4-1,-2 1,-3-3,-2 2,1-2,-5-1,0 0,-2-1,-4 1,-2-1,-1 1,-3 0,-2 0,-5 2,-5 1,-7 3,-6 0,-9 2,-26 8,-5 1,-40 12,11-5,-18 7,9-5,-6 2,-4-1,-5 0,-1-1,-3-3,5 0,5-4,12 0,11-3,11 0,7-1,7 1,22-2,4 0,34-3,-5-4,15-4,1-3,0-2,10-1,-2 1,3-1,-4-1,-1 1,-3-1,2-1,-3 0,1-2,-3 1,-1-2,-3 2,-2-3,-6 2,-3-2,-10 3,-6 0,-9 2,-6 1,-13 0,-7 3,-20-1,-8 4,-17 2,-12 3,-8 1,-8 0,-6 0,0 1,-8-2,8-1,-3-1,10 0,0-1,13-1,-1 1,13-1,5 0,8 0,9-1,5 1,8-1,6 0,11-4,8 0,15-8,6 6,11-4,3 3,6 0,4-2,3 1,4-2,1 1,-2 0,4-1,-5 1,2-1,-4 1,-3 0,-3 2,-4-1,-5 3,-3-1,-4 1,-7 1,-5 1,-6 1,-18-1,-3 1,-27 0,3 3,-15 1,0 3,-5-2,-8 1,1-1,-9 0,4-1,0 0,6 0,8 0,9 0,8 1,9 0,7 2,28-1,0 1,41-2,-16 2,19-2,-13 1,4 0,2-1,4 0,0 1,2-1,0-1,0 0,0 0,-2-1,-1 1,-2 0,-3 2,-8 0,-3 1,-8 2,-6-1,-24 12,-3-4,-38 19,8-12,-23 9,8-10,-10 2,0-1,-7-1,0-1,1-1,5-2,9-1,10-1,8 0,11 0,7 0,21 3,9-2,33 5,2-8,22 2,2-6,10 2,4-2,9 2,-1-1,3 1,-4 0,-1-1,-2 0,-4 1,1 0,-7 1,-2 0,-8 2,-5 0,-9 3,-9 0,-11 3,-9 0,-10 2,-7 0,-12 2,-8 2,-15 1,-10 2,-12 0,-11 2,-9 1,-8 0,-7-2,-1-1,1-5,1-1,8-4,7-1,12-1,9-1,10 0,9-1,6 0,8-1,23 1,3 0,38-1,-8-3,19-2,-3-3,-3 0,8-2,-5 0,5-1,0 0,-1 0,1 0,-3 0,-1 0,-4 0,0 0,-5 0,-3 1,-6 0,-5 1,-7 0,-5 2,-9 0,-23 6,-7 0,-40 11,3-1,-20 4,3-2,-7 2,-3-2,-4 2,10-3,4 0,14-2,10-1,9-1,11-1,7-1,18 1,5-3,23 3,4-7,14 0,5-5,8-1,6-3,7-1,1-2,4 0,0 0,0 0,-1-1,-3 0,0 0,-6-1,1 1,-7-1,-4 1,-6 0,-5 2,-7 1,-5 0,-10 3,-4 1,-30 5,-2 1,-45 7,8-1,-24 5,6-1,-7-1,0 1,0-2,5-2,3 1,11-2,5 1,11-1,6-2,10 0,5-1,26-1,-1-1,38 0,-14-3,16 0,-7-2,3 0,6-2,1 1,4-1,1 0,0-2,-1 1,-1-2,-5 0,1-1,-5-2,-1 0,-5-2,-1 0,-4-1,-2 0,-4 0,-5 2,-4 1,-6 3,-27 2,-5 4,-44 6,7 4,-25 4,4 1,-7 1,14-4,3-1,-1-1,-5-1,-16 2,4-1,4-1,4-1,2-2,5-1,4-2,7-2,4 0,3-3,6-1,0-3,5-3,1-2,2-1,0-1,1 1,0 0,1 1,3 1,2 2,6 2,2 2,8 2,24 5,4-1,42 9,-14-6,19 3,-10-3,6 0,5 0,6 0,3 1,5-1,3 0,1-2,1 0,-3-1,-6-1,-8 1,-12 1,-10 0,-12 1,-8 1,-24 5,-5-1,-34 8,5-6,-19 4,3-5,-9 1,-6-1,-5 0,-2-2,4-2,5-1,8-2,7-1,6 0,8-1,5 0,7-1,6 0,26-5,3 0,42-8,-11 3,21-4,-9 2,7-1,0 0,3-2,-3 1,1-2,-6 1,1-2,-4 0,-1-3,0 0,-3-1,-2-2,-5 1,-3-1,-7 1,-3-1,-8 2,-6-1,-6 0,-7 2,-6 0,-12 2,-10 2,-14 4,-11 2,-9 3,-8 2,-6 3,-7-1,-1 1,-3-1,6 1,5-1,8 1,11-1,6 1,10-1,6 0,8-1,5 0,7-1,5-4,6 0,7-8,7 4,6-5,4 4,4-3,0 2,4-2,1 1,4-1,2 0,3 0,2 0,2 0,1 0,3-1,-3 2,1-1,-4 1,-4 1,-4 2,-5 0,-5 3,-8 1,-19 0,-5 3,-32 0,8 5,-17 2,6 3,-7 1,-1 1,-9 0,2-1,-4 1,3-1,4 0,4-1,7 0,6-2,7 0,8-1,6 0,22-8,1 1,31-14,-13 9,13-7,-10 6,2-2,1 1,1-3,2 1,2-1,1 0,3-1,-2 1,1 0,-1-1,-2 1,0-1,-5 1,-1-1,-4 0,-6 3,-4 1,-5 2,-17 2,-2 4,-29 5,6 7,-14 3,5 5,-5 0,1 1,-3-1,6 0,-1 0,10-3,2 1,11-3,5-1,22-3,1-3,31-6,-13-4,13-5,-12-1,2-2,-1-1,0 0,0 0,-2 1,2-2,-1 1,2-1,0 0,0 2,-1-1,-1 1,-2 0,-4 0,-3 1,-3 0,-4 1,-4 0,-7 1,-5 1,-11 2,-4 5,-7 1,-2 5,-2 1,-3 3,-2 2,1 1,0 0,3 1,4-1,5 0,4 0,5-2,6 2,16-2,3 2,28-5,-8 0,14-4,-7-1,4-1,1-1,2-1,3-3,-1 1,2-1,-3 0,1-1,-3 0,2-1,-2 0,-2-1,-3 1,-5 1,-4 1,-6 2,-5 0,-29 7,-1 0,-47 9,18-2,-23 4,12-3,-1 0,-4 0,4-2,-1 0,6-2,7-1,7 0,9-1,7-1,29 0,0-3,48 0,-20-3,22 0,-17-1,2-2,-2 2,3 0,-2 0,4 0,-1 0,0 0,-1-1,-1 0,-4 0,0-1,-7 1,0 0,-5 1,-2 0,-3 0,1 0,-1 2,0-1,-1 1,0-1,-2 1,0 1,-3-1,-1 2,-3-1,-23 0,-4 2,-39 2,7 3,-18 2,8 2,0 1,3-1,5 0,9-1,5 1,10-2,4 0,6-1,9 5,5-4,12 7,4-9,7 2,2-7,2 0,4-1,0 0,0 0,3-1,-1 0,4-1,-2-1,4-2,-2 0,1 0,-3 0,1 0,-3 1,-1-2,-3 1,-4 0,-3 0,-4 0,-5 1,1-3,-1 1,4-6,1 5,2-2,1 3,-3 1,-2 0,-3 2,-2 3,-3 2,2 7,-3 2,1 0,2 1,-2-3,3-1,-1-2,0 0,0-1,1 0,0-3,1 2,0-3,0 0,0-1,0-1,0 0,0-2,-2 1,-20-3,-3 3,-39 2,9 5,-16 2,7 3,3 0,-6 0,2 1,-2 1,0-1,0 1,-1-1,2 1,0-2,2 0,2-2,1 1,5-4,-1 1,7-2,0 0,6-1,6 0,4-1,6 1,23 1,-1 1,35 1,-17-4,16 0,-13-3,1-1,2-2,0-1,1-2,3-1,1 0,3-2,-2 2,2-1,-5 1,-1 1,-4 1,-6 1,-5 2,-33-1,0 3,-54 0,17 4,-25 2,18 2,-7 2,2 0,-8 2,2 0,-5 1,4 0,-2 1,10 0,-3 1,13-3,1 1,12-2,1 1,8-2,4-1,7 0,5-3,21 1,4-4,34 1,-11-5,18-1,-7-3,4 0,7 0,0 1,3 0,-2 0,1 1,-4-1,-2 1,-5 0,-7 1,-5 1,-7 0,-5 1,-7 1,-26 6,-2-2,-40 11,13-4,-21 5,9-4,-8 2,-2-1,-3 0,-3 0,5-2,-3 0,12-1,0 1,13-2,3 1,11-1,6-1,7 0,19 3,6-3,26 4,0-7,15 1,1-5,5-1,7 0,3 0,0 0,-2 0,-3 0,-7-1,-3-2,-5-1,-5-1,-3-2,-7 2,-5-1,-6 2,-8 1,-23 7,0-1,-38 13,19-4,-17 5,11-2,-3-1,-3 1,-3 0,-2-1,1 0,-3-1,6 0,-1-1,9-1,3-2,9 0,6-2,4 3,19-2,4 3,26-5,-3-1,14-4,-4-1,2 0,1-1,1-2,0 0,-1-2,2 0,-1-1,0-1,-1-1,0 1,-3-1,-3 1,-6 1,-3 0,-9 2,-3 2,-9 0,-22 6,-3 2,-37 10,9-3,-14 4,7-4,0 1,-3-1,1 1,3-2,1 0,7 0,2-1,8-1,4 0,6 0,4-2,5 2,13-2,3 1,22-3,-2-2,11-2,-1-3,3 0,4-3,4 0,0-2,2-1,-1 0,-1 0,-5 1,-2 1,-7 0,-6 2,-5 1,-7 1,-19 8,-4-1,-32 15,7-7,-15 8,8-5,-3 1,2 0,0 1,7 0,1 0,7 0,5 1,7-2,4 0,5-1,4 0,4-2,5-1,6-3,7-1,3-4,4-2,1-2,1-2,1-1,0-1,-1-4,1-2,-2-3,-1 0,0-2,-3 0,3-1,-2 0,1 1,0 0,1 0,1 2,-2 1,-1 2,-4 2,-3 1,-6 2,-21 7,-1 0,-34 12,13-4,-14 5,12-3,-1 1,4 0,3 0,4-2,5-1,4 0,4-2,17-7,-1-1,27-15,-17 4,12-8,-13 3,3-2,0 0,4-1,-1 1,3-1,-2-2,0 1,-2-2,-2 0,-2-1,-4 0,-2 1,-5-2,-2 2,-2 1,-3 0,-4 2,-4 1,-4 2,-6 1,-4 2,-3 1,-2 2,-1 2,-3 1,0 1,-1 2,-2 0,-1 1,0 2,-2 2,4 2,0 3,5 2,3 2,5 0,5 1,4 0,4-1,4 2,6-1,2-1,9 1,3-6,3 1,1-6,0 0,0-1,-1-1,-1-1,0-3,-2-2,0-3,0-2,0-2,0-1,-1-2,2 1,-3-3,1 1,-4 0,0-2,-2 0,-3-3,-1 1,-3-1,-1 0,-2 0,-1 0,-1 1,-4 1,0 2,-3 1,-1 3,-2 1,-2 3,-3 2,-4 1,-2 4,-6 1,0 1,-4 1,-1 3,0 2,0 3,3 2,3 2,4 1,6 0,2-1,6 1,2-2,3 2,2-1,5 2,2-3,8-1,1-5,6-1,2-2,3-1,2-1,2 0,0 0,1 0,0-2,0-1,0-2,-1-3,-3-1,-1-1,-3 0,-2-2,-4 0,-2-1,-4 0,-3-2,-3 3,-3-1,-5-1,-4 2,-11-2,0 5,-6 0,-1 3,-1 2,-1 2,-2 0,1 2,2-1,1 1,5 0,3 1,5 0,17 9,3-4,27 14,-10-11,13 6,-11-6,2 3,-3 1,-1 2,-3 1,-1 2</inkml:trace>
  <inkml:trace contextRef="#ctx0" brushRef="#br0" timeOffset="3">6264 595,'18'-23,"-8"8,-2 0,-7 6,0-3,0-4,-2 4,-2-2,-6 17,-1-4,-7 23,4-15,-5 8,0-11,-3 2,-2-2,-3 1,0 0,-1-1,1 0,1 0,2-1,1 1,4-1,2 0,4 2,17 1,1 1,27 0,-11-3,8-1,-8-3,-2 0,-2 0,-1 0,-3 0,-19 7,3-3,-31 11,18-9,-12 3,15-6,-2 1,4 1,10 5,3 0,22 7,-8-9,9 2,-9-7,1 0,-1-2,0 1,-2 0,0-1,-2 1,-20 6,5-1,-34 8,17-8,-11 4,12-6,1 0,1 0,1 0,2 0,4 3,10 1,3 3,17-3,-5-3,6-2,-5-3,2 1,0-2,1 2,0 0,0 0,-1 1,-2 1,-3-1,-21 6,1-3,-31 9,14-8,-10 3,11-5,1 0,3 0,0-1,4 2,2-1,3 3,12 2,3 2,19-1,-5-2,7-4,-4 0,-1-2,4 2,-3-2,1 1,-3-1,-1 2,-4-2,-1 2,-16 6,-2-3,-23 13,7-11,-11 5,8-8,0 0,1 0,3 0,2 0,3-1,2 1,17 1,-1 2,28 0,-11-3,10-2,-10-2,0-1,-2 0,-3 1,-2-1,-1 1,-24 4,4-1,-37 7,17-6,-14 2,12-2,2-1,4 1,1-2,6 1,1 0,5 2,11 2,1 2,20 0,-5-5,11 0,-6-5,3 2,-2-2,2 2,-2 0,-2 0,-2 0,-3 1,-3-1,-14 7,-3-4,-20 10,5-9,-8 3,6-6,0 1,2-1,1 1,3-1,1 2,3 0,1 3,12 1,0-1,17-1,-5-4,5-1,-4-3,0 1,0 1,-1-1,0 1,-1 0,-2 1,-15 8,-1-4,-28 10,11-9,-9 2,11-5,3-1,3 2,2 1,4 1,8 3,4-2,13-1,-4-5,5 0,-5-3,0 0,-1 1,0-1,1 2,-2-1,1 4,-22 3,3 1,-33 4,14-5,-9 1,11-3,5-1,2 1,3-1,4 4,2-1,9 5,2-4,12 2,-3-7,7 0,-3-3,3 0,1 0,0-1,2 1,-1 1,-1 0,-2 1,-3-1,-3 2,-12 5,-3-2,-19 10,3-9,-7 3,3-6,1 1,1-1,4 1,0-1,4 1,1-1,0 1,18 2,-5-3,30 2,-21-5,10 1,-25 4,3-3,-17 12,10-12,-5 5,2-4,4-2,-8 5,17 2,-5-2,18 5,-14-4,6 1,-12 4,6-3,-1 4,10-1,1-2,5 2</inkml:trace>
  <inkml:trace contextRef="#ctx0" brushRef="#br0" timeOffset="4">5880 1024,'-12'-34,"3"8,1 4,3 8,0 0,0 0,2 0,0 1,1 0,1 1,7 0,-1 3,11 3,-4 5,3 3,-1 5,-5 0,3 5,-7-1,0 2,-3 1,-3 3,-1 4,-4 2,-5 2,0 2,-3 1,0 2,2-1,0 1,4-1,0-1,3-2,1-1,2-3,1-2,0-2,1-3,0-2,2-20,-1 2,2-33,0 19,0-12,-1 14,1 1,1 3,0-1,4 6,1 4,6 7,-3 9,1 1,-5 6,0-1,-1 2,0 0,-3 2,1 0,-3 1,1 0,-2 1,-2 1,-3-1,-2 1,-3-2,-1 0,0 0,1-2,1 0,2-1,2 0,0-3,3-1,1-2,0 0,6-4,0 0,9-5,-2-6,2-3,-1-7,-3 1,-1-1,-2 0,-20 11,6-2,-33 20,21-7,-11 10,17-4,2 0,4 0,2-1,3-1,1-2,3 0,4-2,3-7,3-5,-1-9,-4-1,-2-6,-4 3,1-3,0 0,-1 0,1-1,1 0,1-1,1 0,1-3,1 0,1-2,2-1,1-2,2 0,-1-2,1 0,-1-1,-1 1,-1-1,-2 0,-3 1,-1 0,-2 0,-1 2,-1-1,-1 2,0 1,-1 2,-1 0,-2 2,0 0,-2 1,1 1,0 2,-1 0,2 2,-1 1,1 1,0 0,-1 1,2-1,-2 1,-2 0,-2 11,-3 3,-1 18,4-1,4 8,2-1,3 1,0 1,1 2,0 0,4 1,2 2,4 2,3 1</inkml:trace>
  <inkml:trace contextRef="#ctx0" brushRef="#br0" timeOffset="5">212 1214,'-27'-14,"8"6,3 1,7 0,0 2,-3-7,5 4,8-4,1 4,17-2,-10 4,6 2,-2 2,-1 2,5-1,-4 0,1 1,-1-2,-24-1,8 0,-39-1,23 2,-14 1,15 1,0 0,1 0,0-1,0 1,1-2,1 1,1-2,26 1,-7 0,42 3,-25 1,15 2,-19 0,-1 1,-2 0,-2 1,-2 0,-11 6,-1-2,-18 5,8-7,-6-1,6-1,15 2,-3 4,28 2,-11-5,11-2,-9-3,0-1,-4 0,-1-1,-24 3,2 0,-37 4,20-3,-15 1,18-4,0 1,3-1,3 1,5 3,6 2,4 4,11 1,0-2,7-2,-2-3,1-1,1 0,-1-1,-1-1,0 0,-3 0,1 0,-5 2,-9 4,-2 2,-20 2,7-6,-8 0,8-4,0-1,19 7,-2-3,29 10,-11-9,11 2,-9-5,-2-1,-1 0,-1 0,-3-1,-1 1,-18 5,1-3,-28 9,8-8,-11 3,6-6,4 0,1-1,4 0,5 0,19 6,-1-2,30 9,-16-9,9 3,-12-6,-1 0,-3 1,-14 6,-1-2,-24 6,11-6,-8 0,10-4,3-1,17 4,-2-1,31 8,-16-8,12 3,-13-6,-4 0,-14 6,-4-3,-23 10,6-10,-10 4,8-7,1 0,3-1,2 1,5-1,0 4,18 0,-1 3,27 0,-7-3,9-2,-5-4,-2 0,-2 0,-1 0,-3 0,-4-1,-2 1,-23 0,5 0,-34 1,20-2,-10 1,15-1,20-4,-6 1,33-6,-24 4,11-2,-19-4,-3 2,-6-12,-2 8,-4-4,0 7,-1 0,0 1,1 1,0 1,2 0,1 0,1-3,-2 1,4-1,-7 3,4 2,-5 3,1 1,-1 0,3 1,-2 4,22 1,-4 6,29-4,-14 0,9-3,-12-2,-2 1,-2 1,-2 2,-3 4,-6 3,-6 1,-5-1,-1-3,0-2,0-1,1 1,-3 0,2-2,-2 1,2-2,0 3,17 1,0 1,26 0,-14-3,7-1,-11-3,-18 7,3-1,-27 10,13-10,-10 4,9-7,0 0,0 1,3-1,0 1,2 1,2 1,10 3,4-1,14-1,-3-4,6-2,-4-2,-1-1,1 0,0 0,-1-1,-1 1,-1-1,-2 0,0 0,-17 9,3-1,-31 11,17-8,-13 2,12-6,2 0,2 0,1 1,3 2,2 2,10 1,4-2,10-1,1-5,2 0,0-3,0 2,-1-2,0 0,-3 0,-1 0,-2 0,-3 3,-16-1,1 2,-29-1,16-3,-9 0,12-2,2 0,-1 3,1-1,1 7,1-2,14 3,1-3,25-1,-8-3,10-2</inkml:trace>
  <inkml:trace contextRef="#ctx0" brushRef="#br0" timeOffset="6">6064 1808,'-36'-13,"6"7,2 6,5 7,0 1,-1 1,5-1,1 0,5-2,0 1,24-5,-5-1,37-9,-21 1,13-4,-15 2,0-1,-2 1,-1 1,-3 0,-2 1,-20 2,3 3,-29 3,18 3,-9 3,13 2,3-1,0 4,5 0,2 3,5 3,1 1</inkml:trace>
  <inkml:trace contextRef="#ctx0" brushRef="#br0" timeOffset="7">275 2224,'33'6,"-8"-3,-4 0,-7-3,0 0,2 0,1 0,3 0,1 0,4 0,1 0,2 0,-1 0,0 0,-1 0,-3 0,0 0,-4 0,-1 0,-4 0,-1 0,-1 0,1 1,0 0,0 0,0 1,0-1,3 0,-3 0,4-1,-4 0,2 1,-1-1,0 0,1 1,1-1,1 0,1 1,0-1,1 0,-1 0,-1 2,1-2,-1 2,0-2,-1 1,0 0,-1-1,-1 1,0-1,-2 1,2 0,-2-1,1 1,1 0,-2-1,3 0,0 0,-2 0,4 0,-4 0,1 0,1 0,-2 0,3 0,-4 0,3 0,-3 0,2 0,0 0,-1 0,1 0,0 0,0 0,-1-1,4-1,-4 0,3 0,-3 0,0 0,2 0,-3 0,4 0,-3 1,0 1,2-1,-4 1,5-1,-4 0,3-1,-1 0,1 1,-2-1,4 1,-3 0,2-1,-1 1,1 0,0 0,1 0,-2 0,1 0,-3 0,1 0,-2 0,0 0,2-1,-2 1,3-1,-4 1,7-1,-7 1,7-1,-6 1,4-1,-4 1,2 0,-1-1,0 0,0 0,0 0,2 1,-2-1,4 0,-5 1,3 0,-2 1,1 0,-1 0,1 0,-2 0,2 0,-2-1,1 1,1-1,-2 1,3 0,-2 0,1 0,-1 0,1 0,-1 0,1 0,1 0,-3 0,3 0,-2 0,0 0,1 0,-1 0,1 0,1 0,-2 0,0 0,2 0,-3 0,6 1,-6 0,4 0,-3 0,0 1,1-1,1 0,0-1,0 1,1-1,0 0,0 0,1 0,-1 0,-1 0,0 0,-1 0,0 0,-1 0,-1 0,2 0,0 0,-1 0,3 0,-2 0,1 0,-2 0,1 0,1 0,0 0,0 0,1 0,0 0,1 0,-1 0,1 0,0 0,-2-1,1 1,-3-2,1 2,-2-2,3 2,0 0,2 0,-2 0,1 0,-3 0,1-1,0 0,-1 1,1-2,0 1,0 0,2-1,-2 0,0 1,0-1,-1 1,-1 0,3 0,-3 1,5-2,-3 1,1-1,0 0,0 0,2 0,-1-1,1 1,0 0,-2 0,1 0,-1 1,-2-1,2 1,-3 0,3 1,-3 0,3 0,-3 0,2 0,0 0,-1 0,2 0,-3 0,3 0,-2 0,1 0,1 0,-1 0,-1 0,3 0,-3 0,1 0,0 0,-2 0,4 0,-4 0,3 0,-2 0,2 0,-1 0,1 0,0 0,2 1,0 0,1-1,1 1,-1 0,2-1,-1 1,0-1,-1 1,-1-1,0 1,0-1,0 1,0-1,0 1,-1-1,0 1,1 0,0 0,0 0,-1 0,1-1,0 1,0-1,0 0,-1 0,1 0,-2 0,0 0,0 0,-1 0,-1 0,1 0,0 0,0 0,0 0,-1 0,3 0,-3 0,4-1,-4 1,1 0,0-1,-2 0,5 0,-5 0,2 0,0-1,-2 0,2 1,-1-1,1 1,0 0,0 1,-1-1,3 0,-4 1,3-1,-1 0,1 0,3 0,-2-1,2 0,-3 0,0 0,0 0,0-1,-1 0,1-1,-1 1,1 0,0 1,0-1,1 1,0 0,0-1,0 1,1 0,-2-1,0 1,-2 1,2-1,-3 1,2 0,-1 0,0 0,2 1,-2 0,1 0,0-1,0 1,2-1,-3 0,2-1,0 1,-2-1,3 0,-3 1,2-1,0 1,-2 0,1 0,0 0,-2 1,4 0,-3 0,1 0,0-1,-2 0,3 0,-2 0,0 0,2 1,-2-1,0 1,2 0,-2 0,0 0,3-1,-5 1,5-1,-5 1,5-1,-4 1,2 0,0 0,-3-1,3 0,-3 7,2-1,0 13,4-7,2 6,4-5</inkml:trace>
  <inkml:trace contextRef="#ctx1" brushRef="#br2" timeOffset="7">131 2513 9502,'-5'-5'-263,"4"3"336,1 0 76,0 0-23,0 0-95,0-1 23,0 1-17,0 0-7,1 0 28,0 0-31,-1 0 172,2 1 112,-2 0 245,0-1-220,0 0 35,0 0-312,0 1 28,0-1-42,0 0 17,0 0-40,0 0 82,0 0 0,0 0 17,0 1-184,0-1 59,-1 1 79,1 0 113,-2 1 71,1 0-101,-1 0-107,1 0-130,0 0 147,-2 0-152,3 0 129,-3 0 35,2 0-5,-1 0 27,0 0-14,-1 0-47,1 0 17,0 0-7,0 0-123,2 0 11,-2 1-51,2 1 141,-1-1-9,0 1 73,1 0-102,0-1 31,2 0 0,1 0-18,2-1 22,3 0-21,2 0-3,0 0 9,0 0-7,0 0 3,0 0 5,1 0-4,-1 0 6,0 0 34,1 0-29,0 0 31,0 0-40,1 0-10,0 0 7,1 0-10,1 0-6,0 0 13,1 0-13,1 0 20,0 0-21,0-1 16,0 0-18,1 0 18,-1-1-12,0 2 9,-1-1-18,-1 1-49,1 0 38,0 0-43,1 0 34,0 0 21,2 0-24,1 0 27,2 0-2,1 0 2,2 0-4,1 0-2,1 0 29,0 0-21,1 0 24,1 0-29,3 0 72,-1 0-52,3-1 63,-1 0-64,4 0 5,0-2-1,5 0 2,-1 0-10,3-1 13,-1 0-11,1 0-3,-1 1 4,2 0-8,-3 0 11,2 1-14,-4 0 10,1 1-13,-3 0 35,1 0-19,-3 1 18,1 0-23,-1-1 9,0 1-4,-2 0 6,2 0-6,-2 0-3,2 0 3,-1 0-2,1 0 8,-1 1-4,1-1 6,0 1-4,0 0 18,0 0-13,0 1 13,-1-1-19,1-1 22,-2 1-16,4 0 18,-2 0-22,4-1 0,-2 1 4,5-1-45,-2 0 36,4 0-37,-2 0 45,4 0-50,-1 0 32,3 0-36,-1 0 40,2 0-45,-3-1 24,2 0-30,-3-1 30,5-1 19,-4 1-23,3 0 20,-3 0 8,2-1-8,-3 1 15,3 0 5,-2 0-19,0 0 21,-3 1-20,3 0 62,-5-1-38,6 0 43,-4 0-55,2 1 34,-1-1-21,-2 1 24,1 0 13,-1 0-29,-3 0 33,2 1-38,-5 0-2,4 0-2,-4 0 11,1 0 2,1-1-19,-1 1 17,4-1-23,-1-1 23,3 0-6,2 0 4,-2 0-7,2 0 20,-1-1-15,-2 1 15,-1 0-26,-1 0 10,-2 0-7,-2 1 11,-2-1-44,-1 0-9,-2 0-4,-2 1 10,-3 0-17,1 0-19,-4 0-2,3 1 2,-4-1 56,4 0-13,-3-1 6,4 1 38,-3 0-27,3-1 29,-2 0-32,3-1-8,-1 1 11,1-2-3,0 1-3,-1 0 11,0-1-9,-1 2 18,-3-1-32,3 0 24,-4 1-25,1 0 16,0 1 0,-1 0-8,2 0 6,-1 0-4,-1 1 3,2-1 0,-2 1-19,3-1 15,-2 1-15,2 0 19,-3 0-62,1 0 44,-1 0-47,1 0 56,-2 0 1,1 0-3,-2 0 2,3 0 67,-1-1-49,1 1 47,0-1-66,-1 1 27,1-1-15,0 1 22,0-1-25,1 1 0,-2 0 7,2 0-3,-3 0-40,1 0 28,-1 0-33,0 0 37,-2 0-5,0 0 0,-1 0-9,-1 0 17,-2 0-13,1 0 11,-1 0-11,1 0-3,0 0 2,1 0-3,0 1-18,2-1 2,-1 1-8,2 1 13,-1-1 16,-1 0 0,-1 0-4,0 0 15,-3-1 42,0 0-26,-1 1 27,-1-1-10,-1 1-30,-1-1 34,-1 0-36,0 2 3,-1-2 5,0 2-2,-1-1 3,0-1 0,0 1 0,-1-1 7,0 0-27,-2 0 17,-1 1-19,0-1-70,-2 0-59,-2 0-43,-1 0-394,-5 0 155,2 1-220,-3 0 246,2 3-128,1 2 321,-1 3-150,0 2 355,-3 3 0,-1 1 0</inkml:trace>
  <inkml:trace contextRef="#ctx1" brushRef="#br2" timeOffset="8">6167 2630 9502,'0'-11'1202,"0"6"-836,0 1 165,0 0-96,0-1 135,0 0-222,0 1 9,0-1-93,0 3 71,0-2 92,0 2-55,0-1 63,0 0 27,0 1-131,0 1 499,0-1-481,-1 5 130,0 0-448,-2 9-115,-2 1 80,-1 6 2,-2 2 55,1 3-124,-2 2 63,0 1-118,-2 1 57,2 0 42,-2 1 9,3-3 26,0 1 7,2-3 51,1 0 28,2-2 21,1-1-24,2-3-77,-1-2 12,2-2-19,1-2-183,2-3 49,2-2-146,3-2 112,0-1 11,1-2 32,0 0-27,-1-2-106,1 0 27,-1 0-82,0-1 62,0 0-107,-1-2 42,2 0-95,-2-1-195,2 0 138,-1 0-160,0-2 245,1 2 203,-1-1 70,3-1 103,0 0 0,1-1 0</inkml:trace>
  <inkml:trace contextRef="#ctx1" brushRef="#br2" timeOffset="9">6099 2770 9502,'-10'-2'1513,"5"0"-1106,1 0 229,0 1-168,1 0 940,0 0-835,4 2 406,1-1-897,5 2-7,0-1-91,4 0 103,0-1-369,4 0 138,0 0-229,4-1-698,0-1 803,3-2-670,2-2 938,3-1 0,2-3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28T08:16:30.474"/>
    </inkml:context>
    <inkml:brush xml:id="br0">
      <inkml:brushProperty name="width" value="0.05" units="cm"/>
      <inkml:brushProperty name="height" value="0.45" units="cm"/>
      <inkml:brushProperty name="color" value="#FFFC00"/>
      <inkml:brushProperty name="transparency" value="127"/>
      <inkml:brushProperty name="tip" value="rectangle"/>
      <inkml:brushProperty name="ignorePressure" value="1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2-03-28T08:16:30.476"/>
    </inkml:context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F6630D"/>
    </inkml:brush>
  </inkml:definitions>
  <inkml:trace contextRef="#ctx0" brushRef="#br0">1507 202,'31'5,"-9"0,-6 0,-5 3,-2-1,5 6,-4-4,1 2,-1 2,0-2,2 0,-1 0,1 0,-2-2,1 3,-1-1,-2 0,2 6,-3-5,3 5,-2-3,0 1,1 0,-1-1,1 0,-1 1,-1-3,2 5,-2-3,1 1,0 2,-1-4,1 4,0-4,1 3,-1-3,1 2,0-1,-1 2,1-2,-1 1,1 0,-2-1,1 2,-1-1,0 0,0 0,0 2,0-2,0 3,-2-4,1 4,0-2,1 1,0 0,0-1,1 1,-2-1,0 0,0 2,-2-3,1 1,0 1,0 2,-1-2,0 1,1-1,-1-1,2 2,-1-1,1-1,0 2,-1-1,0 1,-1-1,1-1,-1 2,1-1,-1 1,1 0,-1-2,1 1,-1 1,1 0,0 0,0 1,0-3,0 3,0-1,-1-3,2 4,-2-3,3 4,-2-4,2 3,-1-1,-1-1,0 1,1 0,-2 0,2 0,-2 1,0-2,0 0,0 1,1 2,2-1,-3-2,2-1,-1 1,0-2,2 5,-1-5,1 3,0-3,1 4,0-2,-2 0,1-2,-2 1,1 1,-2 2,0-1,-1-1,-1 4,0-3,-2 1,1 2,-1-5,0 4,1-2,0 0,0 1,0 1,1-4,0 5,0-3,1 1,-1 1,0-4,1 4,-1-2,2 1,-2-1,1 0,-1 1,0-2,0 4,-2-6,2 6,-1-3,0-2,2 5,-1-4,1 2,0 0,-1-4,2 5,-2-4,1 2,-1 0,1-1,0 2,0-1,1 2,-2-2,0 1,-1-2,0 3,-1-3,0 2,1-1,-1 2,2 1,0-5,1 2,1 0,0-1,1-1,-2 1,2 2,-2-1,3 0,-2 0,2 2,-2-4,2 2,-1 0,0-1,1-2,0 3,1-1,-1-1,1 2,-1-1,0-2,2 4,-4-5,3 6,-3-7,2 5,-1-1,0 0,0 1,0 0,-2 0,1 1,-1-2,0 2,-2-1,1 0,0 1,0-2,2 1,-1-2,2 2,-1-1,0 0,0 1,-1-2,1 2,0 0,0-1,0 1,1 0,1-2,-1 2,0 0,-1-2,1 4,-1-4,0 3,1-3,0 1,1-2,-1 2,2 0,-2-2,2 3,-2-3,1 4,0-3,-1 3,1-2,-1-1,2 3,-2-3,2 2,-2-2,-1 0,1 4,-2-5,1 2,-1 2,-1-3,1 3,1-2,0-2,2 6,-1-9,2 7,0-5,0 1,1 2,-1-2,1 1,2-4,-1 3,1-4,1 3,-2-3,1 3,0 0,-1-3,2 4,-2-4,1 4,0-1,-2-1,2 1,-2-1,2 0,0-1,0-1,0 2,1-2,-1-1,1-1,0 1,0-2,1-1,1-3,1-2,-1-1,1-1,-1 0,1 0,-2 1,2-1,-1 0,-1 0,2-2,-2-1,1-3,0 1,-1-1,0-1,0 0,0 1,0-1,0 0,1 0,0 0,-1 0,2 0,-4 1,3-2,-1 0,-2-2,2-1,-4 0,1-1,0-2,-1 0,0 0,0 0,0-2,-1 0,-1 0,-1 1,0-5,-1 5,1-4,0 2,0 0,-1 1,1 1,0-3,-1 1,1-1,-1 0,0 1,0 0,-1 0,1-1,0 1,0-1,1 0,-1 0,1 2,1-4,-1 4,0-4,0 5,0-3,-1 0,0 0,-1 0,1 0,0 0,0 2,0-2,0 1,2-1,-1 0,1 2,-1-1,1 0,-2 2,1-1,-2-1,2-2,-1 2,1-1,-1 3,1-2,1 1,-1-1,0-1,0 1,1 1,-1 1,1-3,-1 1,-1-1,1 0,-1 0,0 0,0 0,-1 1,1-1,-2 0,2 0,-2-1,1 1,-1-1,1 1,-1-2,0 0,-1 4,1-4,0 3,0-1,0-1,0 2,1-1,0 0,0 2,0-4,0 4,0-2,-1-2,0 5,1-4,-1 2,1-4,-1 3,0-1,0 0,0 1,0-2,0 1,-1 1,0-2,1 4,-2-5,0 6,0-6,0 5,0-2,0-3,0 6,0-6,0 3,0 0,0-3,0 3,1 0,-1-3,1 6,0-7,0 7,0-6,0 3,1 1,0-5,-1 6,1-4,1 1,-2 5,1-8,0 5,-1-1,2-2,-1 4,2-4,1 3,1 0,0 1,0 1,-2-2,1 0,-1 1,0-4,-1 4,0-3,-1-1,2 1,-2-1,2 2,-1 0,0 2,0-1,0-1,-1 2,0-4,0 4,-2-4,2 2,-2 0,0-1,0 1,0-1,0-1,1 4,0-5,1 4,0-1,2 0,0 2,1-1,0 0,0 1,-1-1,1 2,0-2,1 1,-1-2,0 1,-1-1,2 0,0 4,2-4,0 5,1-3,-1 4,2-3,-2 2,1-2,-2 0,0 0,0-2,-1 0,1-1,-1 2,0-1,1 1,1-1,-2 3,3-2,-3 3,2-5,-1 3,1 0,-1-2,1 2,0 1,1-3,-1 4,1-3,-2 3,0-4,-2 2,1-5,-1 4,1-2,0 0,-1 1,2-1,-1 3,0 0,1-3,-1 4,1-3,1-1,-2 5,2-5,-2 4,1-3,-1 1,0-1,0 0,0 1,1-1,1 1,-1-1,0 3,0-5,-1 6,2-6,-2 2,1-1,0 2,-1-1,1-1,-1 2,2-4,0 4,-1-1,2 0,-2 4,2-3,0 2,0 1,0 0,1-2,-2 3,2-4,0 1,-2 3,4-2,-3 3,3-2,0 4,-1 0,2 0,-1 2,0-3,-1 2,1-1,-1 1,1 1,1 0,-1 0,1 0,-1 2,0-3,1 1,-2-2,2 1,-2 0,2-1,1 1,-3 1,2 0,-1 0,0 0,1 1</inkml:trace>
  <inkml:trace contextRef="#ctx0" brushRef="#br0" timeOffset="1">1625 199,'26'15,"-9"-3,-3-1,-6-1,1 3,1 2,1-3,0-2,2-5,0-2,1 0,0-3,-1 0,3 1,-4-1,4 2,-5-2,2 0,1 0,-2 0,3 0,-3 0,3 0,-3 0,4 0,-4 0,4 0,-3 0,1 0,0 0,1 0,-1 0,0 1,-1 0,1 2,-1 1,0-1,1 3,0-4,0 3,0-4,-1 0,0-1,0 0,0 0,2-1,-2 1,2-3,-1 2,0-1,0 2,-1-1,2 0,-3 1,3-2,-3 1,3 0,-4-1,6-1,-5 1,3-1,-1 0,-1 2,1-2,-1 2,-1-1,4 2,-4-1,5 1,-4-2,1 1,-1 0,0-2,4 0,-3 0,2 1,-3 0,3-1,2 3,0-1,2 0,1 1,2 0,1 0,0 0,1 0,-2 1,2 0,-3 2,4-1,-4-1,1-1,0 1,-1-1,1 2,-2-2,1 0,-2 0,0 0,0 0,-1 0,0 0,-1 0,1 0,-1-2,0 2,0-1,-1 0,0-1,0-1,-1 2,0 0,0-1,0-1,0 3,2-1,0 1,1 0,1 0,2 0,0 0,2 0,0 0,0 0,0 0,-1 0,0 0,-1 0,-1 0,1 0,-2 0,1 0,-1 0,-2 0,-1 0,-1 0,0-1,-1-1,1 1,-3-2,1 2,-1-1,1 2,0 0,-1 0,1 0,1 0,-3 0,4 0,-5 0,4 2,-3-1,2 1,-1-2,2 0,-3 0,3 0,-1 0,-1 0,4 0,-4 0,2 0,0 0,-2 0,2 0,-2 0,1 1,-1-1,1 1,-1 1,0-1,0 0,1 1,-1-1,3 1,-3 0,1 0,-2-1,2 2,0-2,2 1,0-1,0 0,-1 1,0-2,-1 1,1-1,-2 2,1-1,0 0,-2 2,4 0,-4-2,2 2,-21-11,-12-3,-19-11</inkml:trace>
  <inkml:trace contextRef="#ctx1" brushRef="#br1">23 151 9502,'-8'-8'86,"4"5"9,2 2 36,0-1 32,0 2 528,0 0 1576,1 0-1094,1 0 924,1 1-2018,3 1 2,-1-1-29,1 1 32,-2-1-69,2 0 32,-1 0-93,2 1 16,-1-2 7,1 1-18,1-1 49,0 1-5,1-1 35,0 0-11,1 0-14,0 0 10,2 0-11,-1 0 19,3 0-22,0 0 24,3 0-27,-1 0 32,2 0-49,2 0 33,-1 0-35,3 0 4,0 0-38,2 0 12,2 0-9,-1-1-18,3 1 58,0-2-71,1 0 71,0-1-8,0 0 3,-1-1-3,0 1 17,0 1-21,-2 0 19,2 0-23,-2 1 69,3-1-44,0 2 49,1-2-48,2 1-16,-2 0 20,2-1-17,-2 1 4,2-1 3,-2 0-9,1 1 35,1 1-16,-1-1 16,1 1-24,1 0-3,1 0 1,0 0-2,1 0 2,1 0 35,2 1-26,1-1 27,3 0-68,0 1 27,1-1-23,0 0 35,1 0-64,0 0-19,1-1-10,0-1-50,-2-1 103,1-1-55,-3 1 66,2-2 12,-4 3-12,2-2 7,0 2-18,0-1 1,0 1 3,3 0 4,-4 0-10,2 2 30,-4-1-20,0 1 34,0 0 17,-1 0-23,1 0 26,-1 0 4,0 0-35,1 0 38,-1 1-46,1-1 56,1 1-40,0-1 45,2 0-53,0 0 13,-1 0-9,1 0 16,-2 0-13,0 0-3,0 0 0,-1 0-5,0 0 9,-1 1 1,-1-1 0,0 2-50,-1-1 35,0 2-43,-1-1 51,0 0-52,-1 0 37,1 0-41,0 0 48,1-1 12,-1 1-9,0 0 9,1 0 27,-1-1 8,0 1 5,1 0 37,0-1-71,1 0 40,0 0-38,0-1-15,0 0 17,-1 0-18,0 0 22,0 0-18,0 0 16,-1 0-16,2 0 17,-1 1-45,1-1 27,0 1-29,-1 0 61,0 0-17,1 1 15,-1-2-25,1 2 34,1-1-23,-1 1 31,1-2-42,-2 1 8,1-1-7,-1 1 11,-1-1-61,0 0 46,0 0-48,0 0 59,1 0-15,0 0 9,0 0-11,0 0 36,-1 0 4,1-1-4,0 0-6,-1 0-9,1-1-6,0 0 14,-1 0-29,-1 1 12,0 0-11,-2 0 18,0 1-70,-1 0 54,-2-1-55,1 1 66,-1 0-47,2 0 28,0 0-41,0 0 18,-1 0 7,2 0-9,-3-1 19,3 0-39,-2-1 24,1-1-30,-2 0 70,2 0-20,-2-1 23,1 2-32,-2-1-54,0 1 40,-1 0-37,-1 1 50,0 0 22,-2 1-19,2 0 17,-1 0-24,1 0 39,0 0-25,0 0 29,2 0-19,-1 0-10,0 0 11,0 0 20,1 0-26,-1 0 30,0-1-36,-1-1 31,0-1-21,-1 0 29,1 1-29,-1-2 11,0 2-9,0-1 4,-1 1-3,1 0-1,-1 0 2,1 0-2,-2 0-19,1 0 14,0 0-14,-2 0 11,1 1 4,-3-1-5,2 0 5,-2 0 2,1 0-3,-1 1 3,1-1-2,0 1 34,0 0-25,1 0 27,0-1-33,1 1 57,-1 0-36,1-1 41,0 1-58,1-1 3,-1 0 0,-1 0-53,0 0 44,0 1-45,-1-1 57,-1 0-33,-1 0 21,-2 0-25,-1 0 22,-2 1-4,0-1-6,-3 2 1,-1-1 24,-1 1-10,0 0 11,-2 0 31,0 0 10,-1 0 6,0 0-6,0 0-47,-1 0 12,0 0-1345,-1 0 1006,0 1-1009,2 1 1332,0 2 0,0 3 0</inkml:trace>
  <inkml:trace contextRef="#ctx1" brushRef="#br1" timeOffset="1">63 99 9502,'-11'11'-491,"5"-4"404,0 1 46,-1 2 50,0-1 3,2 1-28,-1 0 45,3-1-47,-1-2 58,1 0-121,1-2 20,1-2-185,0 0 163,2-2-42,0 0 125,4 0 0,-1-1 0,4 1 0</inkml:trace>
  <inkml:trace contextRef="#ctx1" brushRef="#br2" timeOffset="2">1443 197 9123,'-5'-3'851,"3"2"-604,1-1-84,0 1 36,0 1 1081,0-3-823,0 3 872,0-3-1023,0 3-90,0 0 46,0-1-97,0 1 29,0-1 547,1 1-440,0-2 358,0 2-678,3-1 39,-1 1-50,2 0 57,-2 0-19,0 1 10,1-1-26,-2 2 26,1-1 0,0 0 2,0 2 4,0-2-36,0 1 19,0 1-20,0-2 32,1 2-35,-2 0 23,3-1-26,-2 1 4,1 0 19,-1 0-23,1-1 28,1 1-70,-1 0 50,-1 1-57,1-1 66,0 0-5,0 1 3,-1-1-3,1 1 35,-1-2-28,1 3 29,0-3-35,0 2 17,0-1-12,0 1 14,0-1-5,0 0-7,0 0 12,-1 1-12,0-1 37,1-2-26,-2 2 29,2-2-34,-2 2-7,2-2 6,-1 2-6,0-2 44,0 2-26,0-1 27,1 0-36,-1 0 1,0 1 1,0-3 3,0 2-14,0 0 13,0-1-13,-1 0 16,2 2-30,-1-1 19,0-1-22,0 0 26,0 1-25,-1-1 17,2 1-20,-1-1 7,0 0 13,0 1-19,1-1 19,0 0-28,0 1 20,0-1-19,0 2 23,1-2-29,0 2 21,0 0-25,0 1 20,0 0 3,-1 0-4,1 1 4,1-1-10,-2 0 3,1-1-5,-2-1 27,1 1-10,0 0 13,-1 0-18,1-1 56,-1 1-39,0-1 44,1 2-38,0-2-8,0 3 10,0-1-9,1 0-1,-2 3 4,1-3-3,1 3 5,-2-3-9,1 2 10,0-1-8,0-1 57,-1 2 12,1-3 2,-2 1-11,1-1 0,-1-1 16,0 1 4,0-2-46,0 1-20,-1-1-15,1 2 32,0-2-35,0 2-18,0-1-3,0-1-38,0 2 73,1-1-38,-1 1 34,1 1-7,0-1-12,-1 3 6,2-4 4,-2 4 6,2-2-5,-2 0 1,1 0 9,1 1-5,-2-1 14,2 0-15,-1 0-1,0 0 1,0 2-2,1-4-1,-2 3-1,2-1 0,-2 0 0,1 0 30,0 0-19,0 0 19,0-1-25,-1 3 52,1-4-38,0 3 40,-1-1-2,1 0 14,0-1 13,-1 2-18,1-2-50,-1 1 4,0 0-1,0 0 10,0-1-51,1 0 38,-1 1-45,0 0 11,0 2-14,0-2-5,0 1 2,2 1 16,-2 0 14,1-2-29,0 1 76,0-1-45,0 2 43,0-1-49,-1 0 72,1-1-45,0 0 50,-1-1-64,0 1 4,0 0 3,0 0 3,0 3-17,-1-3 11,0 0-14,1-1 23,0 3-43,-1-4-12,2 5-8,-1-3-7,1 3 44,0-1-10,-1-1 7,1 0 61,0-3-50,0 1 48,-1 0-57,0 1 122,1-1-22,-1 1 106,1 2-53,0 0 1,-1 1-34,1 0-17,-1 0-87,1 2 31,-1-4-27,2 2-54,-1-2 34,-1 1-98,2 0 91,-1-1-69,0 3 24,0-1-12,1 0-7,-1 2 53,1-4-2,-1 2-30,0 0 89,1 0-15,-1 0 25,1-2-18,-1 1 22,0-2-37,0 2 46,-1-2-10,2 0 6,-2 0 19,1-1-17,-1 1-35,1 0-3,-1 0-1,0 0 10,0 0-38,1 1 26,-1-1-34,1 0 25,-1 0 3,0-1-5,0 1 7,0-1 46,1 1 6,-1-1 4,-1 1 30,2-1-64,-2-2 31,1 3-37,0-1-31,0 1 23,1-1-18,-1 2-34,1 0 51,-1 0-53,2 1 61,-2-1-40,2 2 24,-1 0-36,1 1 38,-1-1-13,1 1 1,-1-2-1,0 0-41,0 0 34,-1-1-31,1 2 36,-1-3-12,0 0 8,1 0-9,-1 0 60,0 0-34,0-1 35,0 3-45,0-4 72,0 3-52,0-3 58,0 2-71,0-1 53,0 0 10,1 1 13,-2-1-5,2 1-34,-1-1-4,0 1 13,0 0-83,0-1 63,0 0-64,1 1 40,-1-1-11,1 1-7,-1-2 8,0 3 48,0-1-16,1 1 15,0 1-25,-1-2 46,1 0-33,0 0 34,-1 2-3,0-1-26,1 0 31,0 0-28,0 1-16,-1-1 22,1 1-19,0-1-38,0 1 31,-1-1-38,1 2 52,0-1-30,-1-1 20,1 1-27,-1-1 21,0 1 47,1-1 3,-1 0 10,1 0 2,-1-1-49,0 0 16,1 2-15,-1-1-49,0 0 36,1 0-31,-1 1 0,1-1 9,0 2-21,-1 0 18,1-1 7,0 0 7,-1 0-12,1 0-2,0-2 69,-1 1-63,1-1 61,-1 1 6,0-1 22,0-2 12,0 3-20,0-3-22,1 4-25,-1-3 39,0 2-81,0 1 48,0-1-47,1 2 55,-1-1-27,1 1 22,-1-2-23,1 1 18,0 1-35,0-2 12,0 2-17,-1-1 12,1 1 15,0-1-22,0 0 18,0 1-57,-1-2 44,1 2-39,-1 0 6,1 0-13,0-1-5,0-1 12,0 1 66,1-1-23,-2 1 22,1-2-33,-1 3 11,2-3-5,-1 2 10,-1-1-10,1 1 2,0-1-2,0 2 7,0-1-43,1-1 33,-2 1-34,1-2 20,-1 1 12,1 0-18,-1-1 20,1 0-3,-1 0 1,1 0-7,0 0 4,-1 1 49,0-1-34,1 0 41,0 0-52,-1 0 48,1 0 9,0 2 12,-1-2 5,1 2-45,0-1 8,-1-1-12,2 2-3,-2-1 8,1 1-5,0-1-61,1 1 46,-2 1-53,2-2 67,-1 2-50,1 0 34,-1 0-44,0 0 72,0-1-28,0-1 24,0 2-32,0-1 3,0 0-5,1 0 5,-1 2-27,0-2 24,0 2-20,1-2 33,-1 1-56,1-1-11,-1 0-7,0 0 5,0-1 63,-1-1-19,1 2 13,0-1 45,-1 1-41,0-1 42,1 0-56,-1 0 38,1 1 15,0-1 9,-1-1-4,1 3-33,0-3 0,0 2 8,0 1-21,-1-2 24,1 1-21,0-1 19,-1 1-18,1-2 7,-1 3-8,0-1 12,0-1-1,0 1-3,-1-1-1,1-1-25,0 2 20,0-1-19,-1 2-20,1-1-12,0 1-2,1-2 8,-2 2-5,2-1-16,-1-1-1,1 2 3,-1-1 46,0-1-16,0 1-7,-1-2 47,1 0-41,-1-1 50,1 2-52,-1-2 60,0 1-42,0-1 45,0 0-1,0 0 14,0-1 13,1 3-15,0-1 15,-1 1-43,1-1 48,0 2-58,0-2 2,1 2-3,-1-1 5,0 1-10,-1 1 17,2-1-17,-2 1 18,2 0-44,-1 2-13,1-1-3,-1 0-49,0 1 26,2-1-14,-2-1 17,1 0 66,-1 0-12,1 0 8,-1-1-18,1 1 3,0-1-1,-2 1 2,2-2 10,-1 1-14,1-2 16,-1 0-12,0 2 10,1-2 1,-1-1 3,0 2 18,0-2-21,0 2 19,0 0-23,0 0-42,0 1 29,0-1-31,0-1 39,0 3 31,1-3-22,-2 3 24,2-1-1,-1-1-21,1 1 23,-1 0-28,0 0-3,1-1 3,-1 1-1,0 0-40,0 1-10,1-2-4,-1 1 14,1 1-2,-1-2-13,0 1-3,1 1-7,-1-3 62,0 2-31,0-2 27,1 1 32,-1-1-32,0 1 42,-1 0-4,1-1 14,0 0 5,0-1-2,-1 1-24,1-1-5,0 1 11,-1-1-11,0 1-3,1-1 5,-1 1-3,1-1 19,-1 1-16,0-1 22,0 1-26,0 0 61,1 0-44,-1 0 45,2 1-72,-2-3 15,0 2-11,1 1 14,0-1-59,-1 1 44,1-1-46,0 2 62,0 0-54,1 0-10,-2 1-14,2 0-1,-2 0 46,1 0-6,0 0-5,1 1 32,-1-1-35,0 0 33,0-1 23,0 1 17,0-2 5,0 2-12,1-3 8,-2 2 11,1-1 17,0 1-16,-1 1-48,1-2 3,0 1 0,-1-1-60,1 2 57,0 0-57,0-1 66,-1 1-46,1 0 27,0-1-33,0 1 26,0 0-46,1 0 19,-1 2-27,1-4 33,-2 3 16,2-1-15,0 0 11,-1 2 55,1-3-39,0 1 44,-1 0-56,1 2 58,0-1-40,0 0 52,0 0 5,-1 1-36,1-2 42,-2 0-51,2-2 21,-1 2-13,0-1 25,0 1-55,0-1 24,0 1-20,1 2 23,-1 0-22,1 1 13,0 1-21,1-1-11,1 2 27,-2-1-29,1 2 35,0-2-22,0 1 14,-2-1-23,2 0 23,-2 1 40,2-3-27,-2 1 33,0 0-43,1-2 2,-1 2 1,1-2 2,-1 3 4,0-3-1,1 1 1,-1 0 1,0 0 1,0 0 3,1 1-1,-1-2 12,1 3-13,0-1 12,0 0-13,1-1-22,0 1 16,0 0-20,-1-1-4,1 1 17,-1 0-17,0-1 24,0 1-67,0 0 45,0-2-51,0 0 60,-1 1-9,0-1 5,1-1-16,0 0 19,-1 1-10,1-2 6,-1 1-6,0-2 12,1 1-10,-1-1 13,1 1-24,-2-1 10,2-1-8,-1 2 13,1 0-6,-2-1 4,2-1-8,-2 0 18,1 0-9,0 1 8,0-1-11,0 0 31,0 0-23,0 0 23,0 2-28,0-2 60,0 1-39,1 1 45,-1 0-103,1-1 35,-1 1-32,1-1 45,0 1-38,0 1-13,-1-2-6,1 1 11,-1-1-19,0 1 41,1-2-52,-1 0 70,0 0-22,0 2 18,1-4-30,-2 4 34,1-3-28,0 1 29,-1-1 15,1 1 12,0 0 9,-1-1-12,0 0 0,2 1-25,-1-2 32,-1 3-34,1-3 16,0 3-9,1-1 5,-1 0-70,1 1 45,-2 0-52,2 0 9,-1 1 35,0 1-41,1-2 46,0 2 14,-1-1-19,1-1 14,-1 2-21,1-3 59,-1 0-44,0 0 45,0 1-4,0-3-29,0 2 38,0-1-46,0 1 45,1-1-31,-1 1 40,0 0-43,1 1 15,-1-1-10,1 0 11,-1 0-21,0 2 11,1-2-11,-1 3 10,1-2-35,0 1 23,-1-1-25,1 1 16,-2-1 12,2 1-14,-1-2 15,0 2-25,1-2 17,-1 0-23,0 0-26,0 2-22,0-2 5,0 0 4,0 0 27,1 2 9,-1-2-20,0 0 24,-1 0 52,2 0-34,-2-1 39,2 1-59,-1-1 35,0 2-28,0-2 32,0 1-25,0 0 4,1 1-2,-1-1 42,1 0-33,-2 0 42,2 0-43,-1 0 30,1-1-24,-2 3 18,1-4-23,0 3 23,1-3-16,-1 4 18,1-3 0,-1 2-8,1-1 12,0 2-10,0-1-8,0 1 8,-1-2-5,1 2-53,0-1 37,0 2-43,-2-1 54,2 1-23,0-2 14,0 1-19,-1 1 22,2-1 2,-1 0-2,0 1-1,0-2-42,0 1 23,0-1-25,0 2 34,-1-1 31,1 1-22,-1-3 22,1 2-26,-1-2 13,0 0-8,1 0 9,-1 0 12,0-1-17,0 0 19,0-1-21,0 1 16,0 0-8,1 1 10,-1-1 26,0 1 8,1 0 7,-1 0-11,1 1-26,-1-1-6,0 1 7,1 1-47,0-1-9,1 1-3,-2 1 10,1-2-9,0 2 33,0-3-36,0 3 39,0-3-14,-1 2 1,1-1-8,-1 0 22,0-1-5,1-1 1,-1 1-8,1-2 27,-1 4-19,0-3 28,0 1-34,1-1 7,-2 1-3,2 0 11,-2-1-25,1 0 21,0-2-21,0 2 19,0 1 3,0-1-6,-1-1 2,1 1 12,0 1-13,0-2 15,0 0-17,-1 1 17,2 0-10,-1 0 12,-1-1 1,1 1-11,0 1 15,0-1-16,0 1 9,0 0-6,1-1 8,-1 3-9,0-2-41,1 1-13,-1 1-3,1-2-23,0 2 60,-1-1-23,1 1 23,0-1-28,0-1 10,-1 1-16,0-1 60,0 0-19,1-1 22,-2-1-34,2 1 64,-2 0-44,1 0 53,0-1-23,0 1-22,0-1 28,0 0-28,0 0 1,0 1 5,0-1-2,0 1 1,1 1-9,-1-1 10,1 3-10,-1-2-35,0 0 28,2 0-34,-1 2 42,0-2-73,1 1 52,-1 1-61,0-1 72,1 1-26,0-2 18,0 2-23,0-1 29,0 1-10,0 1 9,0-2 29,0 1-28,1-2 27,-1 3-34,0-3 19,1 3-6,-1-2 10,0 1-6,0-1 13,0-1-6,1 2 10,-2 0-9,1-1-5,0-1 8,-1 2-8,0-3-14,0 1 7,0 0-9,1-1 13,-1 1-13,-1-1 9,0-1-10,1 1 17,-1 0-5,0 0 5,0-1-8,-1 1-4,1-1 2,0 0-3,-1 0 4,0-1-16,2 0 10,-1 1-12,-1 1-22,2-1 29,-1 1-30,0 0 38,1 0-58,-1-1 40,1 3-48,0-1 85,0 1-27,0-1 26,0 1-36,0-1 48,0 0-35,0-1 39,0 1-42,-1-1 40,1-1-27,0 1 35,-1 0-26,1 0 1,0-1 4,0 3 2,0-1 16,1 0-9,0 0 11,-1 0-13,1 0-10,-2 0 11,1 1-11,0-1 17,0-1-12,-1 1 15,0-3-18,0 3-13,1-1 11,-1 0-11,1-1-8,-1 3 16,0-3-18,1 0 21,-1 1-7,1-1 1,-1 1-2,1 0-6,1 0 8,-1 1-9,1 0 10,-1 0-6,1 0 5,0 0-4,-1 1 3,0-1-8,1 0 6,-1-1-6,0 1 55,0 0-34,0-1 36,1 1-46,-1 0 34,2 0-23,0 2 26,-1-1-19,2 2-9,-1-1 14,1 2-7,0-1 1,0 1 5,0-1-7,0 0-29,0 0 23,-2-2-26,1 1 33,-2-2 31,1 0-26,-1-1 22,-1 0-30,0 0 28,1-2-10,-2 0 28,1-1-29,1 2-5,-1-1-2,0 2-7,1-2 11,0 1-19,-1 0 13,1 1-14,0-1-22,0 0 25,0 1-31,0 0 37,-1 0 2,2-2-1,-2 0 0,0 1-6,0-1-14,0-1 12,1 2-10,-1-1-4,1 0 10,0 1-13,0 1 15,1-2 5,-1 2-3,1-1 3,0 1-16,1 1 10,-1-1-13,1 1 11,-1 0-2,1-1-1,-2 0 3,1 1 48,0-1-33,0 0 40,0-1-49,-1 1-10,2 0 7,-1 0-8,-1-1 12,1 1-6,-1-1 4,0 0-4,1 0 8,-1-1 1,0 1 0,-1-1-2,1 0 3,-1-1-3,0 2 1,0-2 4,0 0-5,2 0 8,-2 1-10,0-1-13,1 1 10,0-1-10,0 0 14,-1 0-14,1 0 9,-1 0-13,1 0 30,-1 2-13,0-2 13,1 1-15,-1-1 39,1 0-29,0 0 29,1 0-37,0 0 2,0 0 4,1 0-3,-1 0-22,1 0 16,-1 0-17,2 0 7,-2 0 0,1 0-7,0 0 5,-1 0 16,1 0-5,0 0 2,0 0 34,0 0-7,1 0 13,0 0-21,-1 0-10,2 0 1,-1 0 3,0 0 3,0 0-21,-1 0 19,-1 0-17,0 0 23,0 0-15,-1 0 13,0 0-14,0 0-25,0 0 22,-1 0-28,1 0 2,-1-1 17,0 1-21,0-2 25,1 2-53,0-2 37,0 2-40,-1-2 51,0 1-4,1 0-3,-1-1 1,1 2-3,0-3 5,0 2-6,0 0 3,0-1 9,0 2-6,0-1 7,0-1-3,0 1 8,1 0-3,-1-1 5,0 1 27,0 0-25,0-1 28,0-1-33,-1 2-7,2 0 7,-1-2-6,1 1 8,0 0-9,0 0 7,0 1-4,-1-2-13,1 3 14,1-3-14,-2 2 15,2 0-13,-1-1 6,0 1-9,1-1 4,-1 1 6,0 0-8,1-1 8,-1 1-2,0 0 2,0-1 0,0 1 0,0-1-1,0 1 0,0 0 1,1-2-15,-1 3 11,1-3-10,-1 3 12,0-3 1,0 3-1,0-1 1,0 0 15,-1-1-12,1 2 13,-1-3-17,0 3 50,0-2-36,-1 2 41,0-3-49,1 3 15,-1-1-9,1-1 14,0 1-30,0-1 17,0 1-14,0 0 16,1-1-13,-1 1 10,0-1-11,0 0-11,0 0 13,0 1-17,0-2 21,0 0-15,0 1 10,0-1-13,0 1 12,0 0 13,0-1-10,0 0 12,1 0-10,-1 1-2,1-1 4,0 0-3,-1 2-5,1-2 4,-1 0-4,0 2 2,-1-1 3,1 0-2,-1 0 2,1-1 12,-1 2-10,0-2 10,2 2-14,-2 0 36,0-2-25,1 1 26,-2 0-30,2-1 0,0 0 4,-1-1-2,1 0-15,1 0 10,-1 1-11,0-3-3,1 4 14,-1-3-14,0 3 14,1-1-23,-1 0 14,-1 0-16,0 1 18,1-1 1,0 0-5,-1 0 3,1-1 4,1 1-2,-2-2 3,2 2-4,-1-1 14,0 1-10,0-2 11,1 2-12,0 0 0,-1 0 1,0 1-1,0 0-6,0-1 5,0 1-4,0 0 5,0 1 3,-1-1-2,0 1 0,-1 0 10,2-1-10,-1 0 10,0-1-13,0 1 49,0 0-33,0-1 35,0 0-49,1 0 4,-1 1-2,1-1 6,-1 0-55,1 2 39,-1-2-41,1 0 54,-1 2-43,0-1 30,2 0-38,-2-1 48,0-1-11,1 0 9,0-1-16,0 3 27,-1-4-24,1 3 23,1-1 6,-1 0-18,0 0 26,1 0-29,-1-2 7,0 3-5,-1-1 9,1 0-5,0 1-14,0-1 9,-1 0-13,1 1 14,0-1 0,0 1-3,-1-1 2,1 1 6,0 1-4,0-1 2,-1-1 35,2 1-28,-2 0 31,1 0-35,0-1-3,-1 2 7,1-1-5,-1 0 3,0-1-7,1 1 3,0-1-2,0 0-5,0 0 8,1-1-10,-1 1 3,0 0 3,0-1-4,1 0 3,-2 1 1,2 2-1,-2-1 1,0-1 1,1 1 15,-1 0-10,1-1 11,-1 1 33,0 0-34,1 1 38,-1-3-47,0 3 15,0-2-10,1 1 14,-1-3-15,0 3-21,1-1 15,-1 0-14,1 0-13,-2 1 27,2-2-29,-1 2 31,1-1-56,-1 1 37,0-1-47,1 1 55,-1-1-14,1 1 8,-2-1-6,2 1 13,-1 1-5,0-1 6,1 0-12,-1-1 27,1 1-17,-1-1 18,0 1 4,0 0-18,1-1 22,-1 1-25,1 1 13,-1 0-9,1 0 12,-1-1-11,1 0 2,-1 2-2,0-1 0,1-1-1,-1 1 0,1-1 1,-1 0-1,0 0-1,0-1 0,1 1 0,-1-1-57,1 0 42,-1 1-46,1-1 57,0 2 2,-1-1-3,0 0 0,0 2-3,1-2 18,-1 1-12,1 1 13,-2-2 26,2 2 11,-2-2 4,1 2-6,1-2-14,-2 0-12,1 0 31,0 1-53,0 0 21,0-2-21,0 1 18,1-1-53,-2 1-20,2-1-4,-1 2-40,0-1 92,0 0-50,0-1 53,0 1-1,1-1 0,-1 0-6,0 1-2,0-1 32,1 1 16,-1-1 3,0 0 40,0 1-64,0-1 34,0 1-27,1-1 35,-1 1-11,0-1 19,0 0-26,0 1-50,1 0 39,-1 1-37,1-3-3,-1 4 27,0-3-32,0 1 37,1-1-11,-1 1 6,0 0-14,-1 1 85,2-1-60,-1 0 61,1 0-72,-2 1 53,2-3-33,-1 3 39,0-1-38,-1 0-18,2-1 24,-1 0-16,1 0-47,0 1 40,-1 0-45,1-1-15,0 0 52,-1 1-62,0-1 71,1 1-44,0-2 30,-1 2-40,1-1 41,0 0-7,0-1 5,0 0-3,-1-1-1,2 2 23,-1-1-17,0-1 22,0 2-16,0-2-2,0 2 5,-1 0-3,2-1-13,-1 2 13,0-1-12,-1 0 0,1 1 5,0 0-8,0-1 11,-1 1-11,1 2 7,-2-3-10,2 1 30,-1-1-17,0 1 16,1-1-18,-1 0 3,1-2-1,-1 1 2,0 0-1,1-2-7,0 2 6,1-1-6,-1 1-1,0 1 5,1 0-7,-1-1 9,0 0-8,0 1 5,-1 0-7,2-1 7,-2 1-5,1 0 3,-1 0-3,1 0 24,0 0-16,-1-2 17,0 2-20,0-2 0,1 2 2,-1-1 0,1 1-4,-1-2 4,0 2-4,1-2 6,-1 2-27,1 0 20,0 0-21,-1 0 1,1 0 15,-1-2-19,0 2 23,0 0 15,0 0-10,1-2 9,-1 1-16,0 0 15,0 0-11,0-1 14,0-1-10,0 2-2,1-1 4,-1 1-4,0 1 0,1-2 5,-1 1-4,1 0-30,-1 1 21,0 0-26,0 0 32,0 0-3,0-2 3,1 2-6,-2-1 11,1-1-10,0 2 10,0-2-10,0 2 10,-1-1-6,1 1 7,0-2-8,0 2 3,-1-2 0,1 1 1,0 2 1,-1-4-2,1 4 2,0-2-2,-1 1 16,1-1-11,-1 0 13,2 1-17,-2 0 0,1 0 0,0-2 1,0 2-3,0 0 2,-1 0-2,2-2 4,-1 2 2,-1-2-2,2 1 2,-2-1-3,2 1 21,-2-1-15,2 1 15,-1-1-9,0-2-8,0 2 9,-1-1-17,1 0 6,0 0-3,0 2 6,1-2-39,-1 2 28,0-4-29,0 4 38,0-2-62,-1 1 44,2 2-52,-1-1 62,-1-1 7,1 0-6,0 1 0,0-2 21,-1 1-27,1 0 28,0 0-29,0-1 10,0 2-5,0-1 7,0 0-3,1 0-4,-2 1 11,1 0-8,1 1 9,-2 0-7,2-2 2,-1 2 35,0-2-28,0 2 27,0-1-36,0-1 29,0 1-20,0-1 25,-1-1-41,1 2 13,0-2-11,0 1 16,1-1-37,-1 2 30,0 1-30,0-2 37,0 2-31,0 0 18,1 0-22,-1-1 39,0 3-10,0-2 5,0-1-13,-1 1 56,1 1-39,0-1 49,0 0-61,-1 0 19,2 0-11,-2 0 18,0-2-66,1 2 43,0-2-41,0 1 51,1 1-17,-1-2 10,0 3-14,-1-2-2,2 2 3,-2-1-14,1 0 12,0 1 15,0-1-5,0 1 3,0 0-11,-1-1 72,2 0-50,-2 0 61,1 0-71,1 0 4,-2 0 7,1-1-3,0 1-23,0-1 14,0 1-18,-1-1 7,1 1 15,0 0-17,0 0 17,-1 0-22,1 0 8,-1 1-11,1-1 6,0 0 5,0-1-7,0 0 5,1 1-16,-1-2 16,0 1-15,0-1 19,0 2-1,1-2 1,-1 1-1,-1-1-20,2 1 11,-2-1-13,1 1 15,0-1 5,1 1-7,-1-1 7,0 1-8,0-1 40,0 2-28,0-2 29,0 1-7,1-1-19,-2 2 24,2-1-27,-2-1 5,1 1-3,0 0 6,-1 0 2,2 1 0,-2 0 1,1-2-4,-1 2 47,2-2-34,-2 1 37,1 1-47,0-2 19,-1 1-12,1-1 14,1 2 14,-2-2-16,2 1 20,-2-1-16,2 2-51,-2-1 38,1 0-38,1 1 21,-2-1-9,1 1-4,0-2 5,-1 2-4,2 0 17,-2 0-22,2-2 23,-2 2-20,1 0 13,-1-2-15,2 2 26,-2 1-11,1-2 11,-1 2-9,1-1-6,-1 0 7,0 0-6,0-1-2,1 1 5,-1-1-5,1 1 7,-1-2-9,1 1 6,-1-1-8,1 0 9,-1 1 3,1-1-2,-1 1 2,0-1-6,1 2 1,-1 0 0,1-2 1,-1 4 8,1-2-5,-1 1 5,2 0 11,-2-1-12,0 1 12,0 0-16,0-1 40,0 3-29,0-3 35,1 1-2,-1 0-25,1-1 31,-1 1-40,0-2-55,0 1 43,0-1-43,1 0 58,0 1-72,-1 0-19,0-2-11,1 0 13,0 2 57,-1-1 3,1 1-17,-1-1 56,0 1-49,1 0 46,-1 0-3,1 0 15,-1 0 3,1-2-9,-1 2-4,1-1-24,-1 0 42,0 0-40,1 1 10,1-2-8,-2 2 5,0-2-34,1 2 28,-1-1-30,1-1 30,-1 1-24,0 1 11,0-3-15,1 2 11,0-1 9,-1 1-11,1-2 10,-1 3 5,2-3-3,-2 2 6,1-1-9,0 1-43,0-1 32,0 1-33,0-1 34,0 2 5,0 0-9,-1 0 9,1 1 34,0-3-26,-1 4 25,1-4-32,-1 2-2,1 0 3,-1 0-1,1-2-34,0 2 26,0-2-26,-1 2 39,1 0-34,0 0 26,-1-2-29,0 4 49,1-4-17,0 3 12,-1-1-17,0 0 36,1 0 12,-1 0 5,2 0-12,-2-2 0,1 2-24,0 0 34,-1 0-71,1 0 36,0-1-35,-1 1 43,2 0-31,-2 0 24,1 0-24,-1 0-10,2-1 24,-2 1-33,1 0 35,-1 0 59,1 0-43,0 0 44,1-2-31,-1 2-23,0-2 27,0 2-25,0-1 1,0 1 3,1-1 4,-2 1-3,2-1-11,-2 1 9,1 0-11,0-1 6,-1 1 4,1 1-9,0-2 0,0 2-1,-1-2-3,1 0 2,0 0 4,-1 1 23,0 0-17,1-2 18,0 2-11,-1-2-6,1 1 8,0 1-9,0-2-10,-1 2 7,1 0-6,0-2 0,-1 2 9,1-1-9,0 0 8,-1 1-1,2-1 0,-1 1 0,-1-2 57,1 1-41,0-2 43,0 1-55,0-1 20,-1 0-14,2 0 19,-2 2-21,1-2 12,0 1-8,0-1 12,0 2-40,0-1 27,1 1-27,-1-1 29,0 1-27,0 1 18,0-2-20,0 3 21,0-2 1,0 2-6,0-1 5,-1-2 10,1 2-8,0-3 10,-1 3-14,1-1 27,0-1-18,0 1 20,0-2-37,0 1 8,0 1-8,0-1 14,0-1-19,0 2 12,1-2-15,-1 1 20,0-1-20,0 2 13,1-1-16,-1 1 16,1-1-2,-1 1 0,0 0-3,1 0 51,-2-1-37,2 1 38,-1 1-40,1-2-3,-1 1 7,0-1-5,1 2-11,-1-2 8,1 1-9,0-1 13,-1 1-54,1-2-14,-1 3-7,1-3 0,-1 3 54,2-2-7,-1 1 0,0-1 40,-1 2-38,1-2 36,-1 2 6,0-1-25,1 0 34,-1 1-44,1 0 17,-1 0-5,0-2 10,1 2 1,-2 0 13,2-1-8,-1 0 15,1 0-12,-1-1-5,0 1 5,1-1-13,-1-1-42,1 3 31,0-3-33,-1 3 32,1-1 5,-1 1-7,0-1 10,1 1-12,0-1 6,-1 1-8,1-2-10,-1 2 14,1-2-19,0 1 20,-1-1-16,1 1 12,-1 1-9,1-2 11,-1 0-22,1 1 16,-1-2-17,0 1 24,1 1-2,0-1 1,0 1-5,-1-1-1,2-1-2,-2 2 0,1-2 4,-1 1 0,1 0 1,0 0-3,-1-1-12,1 0 9,0 0-10,0 0 13,-1 2 3,1-1-3,0 1 4,-1-1-10,0 1 4,0 0-3,1 0 1,-1-1 16,1 1-12,-1 1 13,0-2-13,1 1 16,0-1-13,-1 2 17,1 0 3,-1 0-10,0-2 13,1 2-15,0-2-21,-1 2 16,0 0-16,0 0-25,0 0 31,1 0-36,-2 0 43,1-1-17,0 1 12,1 0-16,-2 0 44,2 1-25,-1-1 23,0 0-30,0 1 44,-1-1-30,1 1 34,0 0-37,1 1 47,-1-1-25,0 0 31,0 0-28,0-1-13,0 1 18,-1 1-16,0-1 4,1 0-5,0 0 2,0-1 19,-1 1-12,1 2 13,0-2-19,-1 1 36,1-1-26,0-1 29,-1 1-36,1-1-5,0 1 4,0-1 1,1 1-26,-1-1 27,0 1-28,1-1 34,-1 1-35,0 0 23,0 1-27,-1-3 15,1 1 7,0 2-13,-1-3 13,2 3-10,-1-4 9,0 3-9,0-2 9,0-1 21,0 2-14,0-3 16,0 3-18,0-3-1,1 3 2,-1-3 0,0 2-9,1-1 8,-1 0-7,1 0-1,0 1 5,-1 0-6,1-1 8,-1 2-8,0-1 5,1 0-6,-2 1 7,2-1-7,-1 1 6,1-2-9,-1 3 22,0-2-12,1 2 11,-1-1-11,1-2-1,-2 2 0,2 0 1,-1 0-16,1-2 11,-1 2-11,0 0 15,1-1-5,-1 0 3,0 1-4,0 0 3,1-1 2,-1 0-4,0 0 4,1-1 5,-1 2-4,1-1 5,-2 0-7,2 1 11,0 2-9,-1-4 12,1 3-10,-1-1 1,0 1 0,1-2-1,-1 2-3,1-2 4,-1 0-4,0 0 4,1 1-8,-1 0 6,1-2-5,-1 2-3,1-2 5,0 1-6,0 1 7,0-2-19,1 2 14,-1 0-15,-1 1-38,2-1 38,-2 1-40,1-1 48,0 1 3,-1-1-5,1 0 1,-1 0-4,1 0 10,-1-1-12,1 1 12,-1-1 18,1 1-18,-1-2 19,0 1-22,2 0 3,-1 0 3,0 1 1,-1 0 0,1-1-5,0 3 4,-1-3-2,0 3-16,1-1 12,-1-1-15,1 1 16,-1 0 14,0 0-10,1 2 11,-1-2-6,0 1-7,0-1 7,-1 0-7,2 0 16,-2 0-10,1 1 12,1-1-4,-1 2-9,0-2 13,0 0-13,0 0 15,0 0-12,0 1 11,0-1-11,0 0 0,0 2 0,0-2 0,0 0-2,0 0 2,1 1-1,-2-1 1,1-1-1,0 1 0,-1 0 1,1 1-3,0-1 3,0 0-2,0 0 1,0 0 10,0 1-7,0 0 6,-1 0-23,2-1 11,-2 0-12,2 0 16,-1 2-57,-1-1 40,0 0-44,2-1 55,-2 2-6,1-2 4,0 1-8,-1 0 19,2 0-16,-2-1 16,1 1-21,0-1 9,0-1-8,0 1 8,0-1-4,0 0 17,1 0-7,-1-1 11,0 0-25,1 1 5,0 0-7,-1-1 11,2 1 7,-2 1-6,2-1 4,-1 2-6,0-3 14,0 3-10,-1-2 13,1 1 11,-1-1-17,1-1 17,0 3-6,-1-2-9,1-1 15,-1 1-17,2 0 3,-1 0-4,0 0 3,1 0 0,-2-1-8,2 1 5,-1 0-4,0 1 10,0-1-2,0 1 1,0-1-5,0 2-30,1-1 21,-1 0-23,0-1 30,1 1-20,-1-1 15,0 1-15,1 0 3,0-1 7,-1 0-9,2 0 8,-2 0 4,1-2-6,-1 2 5,1 0 4,0 1-2,0-2 2,0 2-6,0-1 1,0 0 1,-1-1 2,1 3 12,-1-1-7,1 0 8,-1 0-12,1 1 6,0-1-5,0 0 4,0 0-5,0 1-22,0-1 18,0 1-18,0 0 30,0 2-6,0-3 5,0 3-8,-1-2 24,0 2-17,0-1 16,0 1-21,-1-1 39,1 1-27,-1-2 33,1 1-40,-1 1 3,0-1-1,-1-1 6,2 2-32,-1-3 29,0 3-27,0-2-37,0 2 42,0-3-50,0 1 63,0 1-32,1-2 23,-1 2-36,1-2 25,-1 2 15,0-1-16,0 0 23,1-1-53,-1 0 29,0 0-28,1 1 35,-1 0-32,1-1 22,-2 2-26,2-2 34,-1 2-4,0-2 4,0 0-7,0 1 31,0-1-30,-1 1 30,2 0-37,-1-1 39,0 0-25,0 0 27,1 1 21,-1-3-35,0 3 46,-1-2-52,2 1 36,-1 0-26,0 0 25,0-1-24,1 1 1,-1 2 1,0-2-1,-1 0-25,1 1 19,0 0-20,0 1 15,-1-2-1,1 2 53,0-1 18,-1 0 11,0 0-11,1 1-52,0-1 7,-1 0-60,0 0 44,0 1-37,1-1-5,-1 0 46,1 0-50,0 1 32,-1-2 11,1 2-32,0-1 65,-1 0-48,2 0 46,-2 1-43,1 1 45,1-3-26,-2 3 29,2-3-19,-1 3-12,0-2 16,0 2-15,0-3-16,0 1 11,0 1-11,0 0 18,0 1-15,0-2 9,-1 1-16,2 0 18,-1-2-7,0 1 4,0 1-7,1 0 16,-1-2-11,1 1 12,0 0-2,0 0-6,0 1 8,1-2-8,-2 3 6,1-3-4,0 3 7,-1-2-8,0 2 3,1-2-2,-1 1 0,1-1 0,-2 1 0,2 1 0,-1-1 0,0-1 0,1 1 0,-1 0 0,1-1-4,-1 1 2,0-1-2,2 0 3,-2 2-48,0-3 33,1 3-35,0-2 43,-1 2-28,1-1 16,-1 1-14,0 0-29,0-1 41,0-1-22,0 1 26,0 1 24,0-1-24,0 1 8,0-2-2,0 1 2,0-1 24,0 1-16,0 0 16,0 1-52,0-2 21,0 1-21,-1 1 29,1-3-10,1 3 6,-2-1-8,1-1 30,0 2-16,0-2 15,0 2-22,1-2 25,-1 1-18,1-1 20,-1 1-12,0-2-6,1 2 8,-1-1-4,1 1-48,0 0 38,-1-1-37,1 1 44,-1 0-9,0 1 1,0-3-5,0 3-9,1-3 13,-1 3-12,-1-1 10,2-1 16,-1 1-14,0-1 13,0 0-43,1-1 21,0-1-21,-1 1 28,1 0-23,0 2 19,1-2-19,-2 2 21,2-1 30,-1 1-27,0 0 26,-1 1 25,1-2 19,-1 1 4,0 1-14,1-2-24,-1 2-20,1 0 29,-1-1-67,0 0 35,0-1-25,0 2-29,-1-1 53,2 0-64,-1 1 57,-1-2-3,1 1 23,0-1-22,0 2 22,0-1 11,0 1-21,1 0 35,-1-1-61,0 1 25,1 0-16,-2 0 66,2 0-708,-1 0-141,-2-2-716,-1 2 0,-2-1 0</inkml:trace>
  <inkml:trace contextRef="#ctx1" brushRef="#br1" timeOffset="3">63 202 8849,'-4'0'-50,"3"2"-54,1 1 0,1 2 0</inkml:trace>
  <inkml:trace contextRef="#ctx0" brushRef="#br0" timeOffset="6">2998 1760,'-41'6,"7"-1,5-1,9-2,2 0,2-2,2 0,2-4,0 1,1 7,3 1,0 18,5-8,0 5,1-7,1 2,-1 1,1 3,-1-1,-1 0,1-1,0 1,0 0,1 2,0 0,0 0,1 1,-1-1,0 0,-3-2,-1-2,-3-3,-2-2,-3-4,-2-2,-3-4,-1-4,-4-3,0-6,-1-4,-1-5,0-3,-2-3,0 0,-1-3,-1 0,2-2,-2-1,4 3,-1-3,3 4,3 0,3 2,7 4,2-2,6 7,3-1,4 4,6 2,2 2,7 3,-1 3,5 1,-1 3,3 3,-1 2,2 7,-2 3,1 7,-1 0,-2 4,-2-1,-1 4,-3-2,-2 2,-3-3,-3 0,-3-2,-3-3,-1-3,-1-2,-4-2,-4-4,-4-2,-7-8,4-5,-4-7,5-2,-3-4,0 0,-2-1,1 0,-2 0,2 1,-2-3,5 4,-1-3,5 4,1-2,3 2,2-2,3 3,2-1,3 3,4 2,3 1,3 1,2 3,2 2,1 2,0 1,0 2,2 3,-3 3,2 3,-3 2,0 1,-2 0,-1 0,-2-2,-1 0,-13-23,0 2,-23-39,4 15,-10-18,6 13,-3-4,2 3,-1-4,4 7,0-1,4 6,0 1,5 2,1-1,3 3,1-1,2 4,0-3,3 5,0-4,2 4,1-1,0 4,1-1,1 3,0 0,2 4,2 1,3 2,1 3,4 1,-24 2,8-1,-45-4,22-2,-23-8,22 3,0-2,6 5,2-1,1 1,3 2,2 1,3 1,2 0,2-2,5-1,1-1,6 0,3 2,5 3,2 2,3 1,3 2,0 2,2 0,0 2,-2 0,-1 0,-3 0,-2 0,-3 0,-23-7,2 1,-38-13,19 7,-12-5,16 8,5 0,4 4,18 11,0-1,25 19,-9-11,11 8,-3-8,7-2,6 1,10-2,3 1,9-1,-2 0,3 1</inkml:trace>
  <inkml:trace contextRef="#ctx0" brushRef="#br0" timeOffset="7">2220 467,'32'19,"-6"-3,-4-2,-6-3,1 0,1 0,2 0,0-2,3 1,1-1,1-1,2-1,1 1,2-1,3 2,3-1,1 1,1 0,-2-1,0 0,-5-2,-3 0,-5-3,-3 0,-7-1,-25-6,-2-1,-42-11,16 4,-21-5,17 3,-5 0,2 1,-2 1,4 1,0 2,5 3,2 0,4 2,2 2,5 0,3 1,6 0,2 1,27 1,2 2,39 3,-10 3,18 0,-9 3,2-1,2 2,2 0,-1 0,2 0,-6-2,-3-1,-5-2,-8-2,-3 1,-7-2,-1 2</inkml:trace>
  <inkml:trace contextRef="#ctx1" brushRef="#br1" timeOffset="6">6305 339 9502,'5'-12'1448,"-3"6"-1168,2 1-18,0 0-66,0 0 69,-1 2-58,0-1 61,0 2-71,-1 0 78,0 0 44,0 2 61,-2 1-15,1 1-72,0 4-105,-1 3-4,0 2-52,0 3 21,0 1-18,-1 2-101,-1 2 12,-1 2-97,-1 2 44,-2 1 13,1 2 45,-1 1-128,1 1 83,0-2-130,2 1 70,1-3-11,0-1-8,1-2 7,1-1 28,1-4-189,0-1 74,2-3-162,2-3-206,1-1 125,1-4-186,0 0 219,1-2-183,2-1 107,-1-1-149,1 0 114,1-1 153,-2 0-43,2-3 201,-1-2 33,1-3 130,0-2 0,1-2 0</inkml:trace>
  <inkml:trace contextRef="#ctx1" brushRef="#br1" timeOffset="7">6251 420 9502,'-20'1'416,"11"0"-75,0 0 283,1 2-36,0-1-183,1 1 73,3-1 109,0 0-154,3 1 140,0 0-206,2 0 49,0 0-88,4 0 66,2-1-108,3 1-201,3-2 30,3 0-151,2 0 116,4-1-553,1-1 191,4-1-345,1-2-635,3-2 926,3-2-689,4-3 1025,2-1 0,4-2 0</inkml:trace>
  <inkml:trace contextRef="#ctx0" brushRef="#br0" timeOffset="10">2027 797,'33'29,"-7"-9,-3-7,-5-7,0-2,1 2,2-4,-1 2,2-1,-1 0,0 0,-1-2,1-1,0 0,1 0,1 0,3 0,1 0,1 0,3 0,0 0,2 0,1 0,1 0,2 0,0 0,1 0,-2 0,1 0,0 0,0 0,1 0,0-1,-1-2,1 0,-3 0,-2 1,-4-1,-5 0,-3 0,-6 1,-27 0,1 1,-44 1,18 0,-17 0,11 0,-1 0,-4 0,-2 0,-2 0,-1 0,-2 0,3 0,0 0,4 0,3 0,4 1,3 2,5 1,4 0,7 2,3-2,6 3,17 5,-2-1,24 9,-14-9,8 1,-7-3,1-2,4 2,0 0,4-1,0 0,2 0,3-1,0 0,3 0,1 2,1-3,2 3,-2-2,-1 1,-1-1,-5 0,-4-2,-4 1,-5 4,-18-1,-2 4,-29-1,9-4,-13-1,4-2,-1-3,-4 2,0-1,1 3,2-3,7 2,3-1,7 0,3 0,5 2,18 4,1 1,28 7,-12-6,11 1,-10-5,-1 0,-1 2,-1-2,-1 2,0-2,-1 2,1 0,-1-1,0 0,0 0,0 1,-2-2,0 1,-3-1,-15 6,-1-3,-26 5,8-9,-13 2,6-8,-5-1,-2 0,-3 0,-3 0,2 0,-2 0,9 0,1 0,10 0,4 0,24 0,2 0,35 1,-12 1,15 2,-10-1,2 2,-3 1,2-2,-1 3,2-2,-2 4,3-1,-4 0,0 3,-6-4,-3 2,-6-3,-7 1,-21 2,-3-4,-33 5,10-7,-14 1,5-7,-1 0,-4-5,-1-2,1-4,2 2,2-3,7 0,4-2,5 0,6 1,4 1,5-1,5 0,4-4,4 2,3-4,6 4,4 0,4 4,5 2,3 0,3 2,2 2,4-1,1 2,1-1,0 2,0 0,-4 0,0-1,-6 3,-3-3,-6 1,-6-5,-15 0,-4-4,-26-3,3 3,-13 1,-1 3,-2 1,-6-1,-2 3,-4 1,-1 0,2 2,5 0,4 1,8 2,4 0,8-1,5 1,7-1,22-8,3 2,36-13,-14 15,18-2,-13 9,4 0,1 2,1 3,0 3,-1 3,-1 4,-2 0,-1 3,-3 2,-4 1,-4 1,-6-2,-2 5,-6 0,-2 0,-4 1,-2 1,-3 0,-2-2,-3-1,-4-1,-2-2,-3 0,-1-2,-1 1,-1-4,-1 1,-1-2,-2-1,1-2,0 1,3-4,3 1,3 0,20 1,3 3,35 4,-7-6,16 2,-8-6,-1 3,1 0,-3 2,2-1,-5 2,0 0,-6 0,-3 1,-4 0,-4 1,-6-4,-4 2,-5 0,-17 2,-4 0,-26-1,-1-3,-9-4,-1-2,2 0,0-2,2 1,5-1,4 1,5 0,5-1,4 0,5-1,24 5,0-1,39 10,-17-7,14 3,-13-3,1 1,-2 0,0 3,-3-1,-3 0,-5 0,-3-1,-5-1,-4 6,-12-3,-6 5,-16-6,-1-1,-7-4,1-2,-3-2,1 0,-1 0,5-1,1 0,6-2,3 1,6-1,27 2,-2-2,42 3,-21 2,14-2,-17 3,-2 0,-3 1,-1 1,-4-1,0 2,-3 1,-1 1,-3-1,-2 3,-2 3,-9 1,-4 1,-13-1,-2-4,-8-5,1-2,-2 0,0-1,4-1,0-1,7 2,2-2,5 0,21 6,-3-3,33 8,-20-8,10 3,-14-3,-1-2,0 2,1 0,0 3,3-1,1 1,2 1,1 0,0 2,-1-1,-2 1,-3-1,-2 0,-5 2,-15-1,-3 1,-25-5,7-2,-11-3,8-2,-1-1,2 2,1-2,3 2,3 0,4 0,3-1,23 9,-1-2,34 14,-16-10,14 6,-13-6,2 0,-1 1,1 1,1 1,-1-1,1 1,-2 1,0 1,-3 0,-5-1,-3-2,-6 0,-11 0,-5-1,-18 0,-1-7,-8 1,2-5,1 1,-1-1,3 1,0 0,3-1,2 0,0-2,3 2,1 0,3-1,2 1,24 7,0-2,40 13,-15-10,16 4,-12-4,2-1,-2 1,3 1,-4 2,3 2,-5-3,2 4,-4 0,-3-1,-6-1,-4-1,-7-1,-20 1,-4-3,-30 4,7-8,-14 0,9-6,1 0,2-1,3 0,5 0,3 0,4 0,4 0,30 3,-2-1,48 5,-22-2,20 3,-15-1,-1 2,0 0,-4 2,-1 0,-6-1,-3 3,-6-2,-4 0,-6 1,-13 3,-4 1,-20 0,5-5,-11 0,5-7,-2 3,2-2,1 0,1 1,2-2,1 1,1-2,2 3,1-4,2 2,2-1,-1 1,2 1,-2-1,1 0,0-1,0-1,25 7,-4-2,41 9,-18-5,16 7,-13-2,0 0,0 1,-2 1,-2-2,-4 2,-4-2,-4-3,-5 0,-5 2,-9-4,-8 7,-12-10,-4 2,-5-7,-1 0,-1-1,-1 0,0-1,3-1,1 0,6 2,2-1,7-1,21 10,1-5,36 16,-19-11,13 3,-14-4,-1-1,1 0,-1 2,-2 0,0 1,-3-2,0 4,-3-1,-2 2,-3 0,-2 1,-7 3,-5-3,-12 1,-2-9,-6-2,-1-5,0 1,2-1,3 0,2 0,5 0,24 0,-2 2,39 1,-21 1,13 1,-16 2,-3 2,1 0,-1 2,0 0,-1 2,0 1,-1-1,-2 3,0-2,-4-1,-2 1,-4 0,-10 3,-3-3,-17-1,5-4,-7-4,5-2,-1 0,2-1,0 1,1-1,2-1,3 2,0 0,2 1,18 5,-1 0,32 9,-16-7,13 3,-13-3,1 1,-1 1,1-1,-2 2,-2-2,-3-1,-1-1,-3-2,-19-12,5 4,-32-21,23 15,-14-10,15 8,-1 0,-3-3,2 0,-1-2,0 1,1-1,0-1,0 1,1 0,0-1,2 3,-2-1,3 1,-1-3,16 3,-1-2,25 5,-8 4,10 1,-7 3,1-1,0 1,-1 0,-1 0,-1 0,-2 0,-3 0,-3 0,-2 0,-1 0,1 0,-11-14,1 4,-22-22,6 16,-10-9,4 11,-1 0,-3 0,1 3,-3-1,2 2,-1 2,2 1,1 3,1 0,3 4,2-2,23 2,0 2,35-1,-15 2,14 2,-13-1,-1 3,-2 0,1 0,-5 3,1 0,-5-1,1 2,-3 0,0 2,-2-1,-1-1,-2 2,-1-1,-1 2,-3 1,-5 2,-4 0,-8-2,-3-7,-8-1,0-3,-5-2,-1-2,0-2,1-1,3-4,0-1,4-2,0-2,2 1,3-2,1 2,3-1,1 1,21 8,-3 0,32 17,-18-6,11 8,-13-9,-1 0,0-2,-1-1,1-1,-2-2,1-1,1 2,1-2,1 0,1 0,1 0,-2-2,0 1,-5-2,-2-2,-10-11,-4 1,-15-14,-2 8,-9-6,-1 6,-3 0,0-2,-3 1,1-1,0 1,0 2,1-1,1 3,2 0,2 4,0-1,5 4,1 0,4 1,5 0,18 2,4-2,29 3,-5 5,12 0,-7 2,1 0,-3 0,1 0,-5 3,0 1,-2 2,-4-1,0 4,-3-3,-2 1,-2 0,-3-1,-4-1,-22-1,-2-4,-36-2,8-7,-14-2,7-1,1-3,1 1,1-1,6-1,1 3,4-3,2 1,4 0,4 1,1 0,6 2,1 1,4-3,12 1,2-2,20 1,-6 7,12 3,-6 4,4 2,0-1,1 2,2 0,0 2,0-1,-1 0,0 1,-2-3,-2 0,-2 0,-4-2,-2 2,-26-15,0 5,-39-20,14 12,-17-6,11 6,-2 1,-1-1,-5-1,0-1,-6-1,0 1,-4-2,4 2,0 0,4 2,4-1,6 2,2-2,6 2,3 0,7 1,4 2,8-2,13 0,8-3,22 5,4 1,14 5,2 5,4-1,1 2,-5 0,3 0,-10 0,2-1,-9 1,-1-1,-7-1,-4 1,-5 0,-6-2,-4 0,-18-11,-3 2,-29-16,7 11,-13-5,7 9,-5-1,-2-2,-4 0,-1 1,-1-3,0 1,3 0,4 1,6 1,5-2,3 2,8 0,3-1,7 1,3-3,6 3,3-6,6 7,4-1,5 5,3 1,5 0,3 3,4 0,4 3,4-1,2 3,3-2,-1 0,-1 3,-2-3,-4 2,-3 0,-8-2,-4-1,-6 1,-20-10,-6 4,-28-12,2 6,-13-3,1 3,-3 1,-5-3,-1 2,-1-3,1 3,0-2,6 5,2-4,9 5,5-1,7 1,5 0,8-2,4-1,10-1,5-3,14 2,4 2,9 4,6 2,2 2,8 1,0 1,6 2,-1 1,1 1,-2-2,-3 2,-4 0,-9 0,-2-1,-10 0,-4-1,-23-9,-3 3,-33-16,8 12,-15-7,6 8,-5-1,-4 1,-2-1,-3-2,0 2,-1-2,4 0,5 3,7 0,6 1,8-1,4 1,8 1,13-8,8 3,21-8,5 10,12-2,2 6,5-1,4 1,1 0,2 1,-2-2,-3 4,-3-2,-4 1,-4-2,-7 3,-4-4,-6 2,-6 0,-5-1,-16-8,-4 0,-22-13,3 13,-11-8,1 9,-2 1,-6-2,0 3,-5-2,-1 2,-4 1,-1-1,-1 1,0 1,4 0,5 1,7 2,7-2,4 1,8-3,5 1,17-7,6 6,26-10,2 11,14 0,1 5,7 3,1 2,3 0,1-1,-5 2,4-1,-9-2,1 2,-8-2,-4-1,-6 0,-8-2,-6 2,-7-2,-24-3,-5 0,-35-9,8 7,-14-4,6 5,-2-1,-6-1,-1-1,-3 2,2-1,3 1,4 0,4 0,4 0,4 0,6 0,3-1,7 4,6-2,15-3,8 2,24-12,4 14,11-2,5 5,0 5,9-2,-5 0,8 2,-7-1,4 2,-6 0,1 0,-8 0,0 0,-9 0,-4 0,-10 0,-3 0,-26-9,1-1,-36-13,12 9,-15-4,10 8,-1 0,-2 2,0 0,0 1,0 1,4 2,2 1,6 1,6-1,22-3,5 1,36-6,-6 5,15 1,-5 3,2 1,2-1,0 1,-1-2,0-1,-4 1,-1 1,-4-2,-4-1,-5 1,-6 0,-3 0,-6 0,-2 0,-4-1,-16-10,-1 4,-27-17,4 15,-14-5,4 8,-3-1,-1 3,-1-2,1 2,1-3,3 2,2 0,4-1,7 2,3-1,7 2,5-6,8-1,4-6,11 4,1 3,4 4,0 4,3 1,2 0,4 1,3 1,3-3,2 4,4 0,-3-1,5 1,-6 1,2 0,-5 0,-1 0,-4 0,-2 0,-4 0,-2 0,-2 0,-3 0,0 0,-1 0,-1 0,1 1,-1-1,1 2,0-2,0 1,-25 2,2 0,-43 1,17-3,-19 2,14-3,0 0,3 0,2 0,2-1,5 1,3-2,5 1,2-2,4 2,20-9,1 6,34-11,-10 10,17-2,-10 6,4 1,-5 0,3 0,-5 1,0 1,-4 1,-3 2,-4 1,-3 1,-4-2,-3 2,0 0,-3 0,4 3,-5-4,4 4,-3-4,0 2,-18 4,-1-2,-35 10,14-11,-18 1,10-6,-4 0,-3 0,-4-1,-1 0,-2 0,2-1,3 1,8 0,5 1,9-1,6 0,23 4,4-2,37 8,-10-5,18 0,-11-1,3-1,-4-1,2-1,-7-1,1 1,-7-1,0 1,-5-1,1 0,-5-2,1 0,-5-1,-1 2,-2-1,-1-1,-1 2,0-1,-19 2,-2-2,-33 3,11 0,-17-1,10 3,-3-2,-1 1,-3 1,-2 2,1-1,1 3,2-2,6 2,4-2,5-1,4-1,5 0,5 0,16 5,4 0,27 9,-5-8,15 3,-6-4,2-1,-1 2,-1 1,-1 1,-3 0,-3 1,-4-1,-6 1,-4 0,-6-1,-4 4,-5-2,-5 5,-7-3,-6-1,-6-1,-6-3,-3 1,-6-2,-3-1,-5-1,-4-2,-4 2,-4-2,-1 1,0-1,4-1,3 1,8-1,5 0,7 0,8-3,3 1,29 8,1-3,42 12,-13-10,20 3,-10-6,3-1,0 0,-1-1,-2 2,-5-4,-2 3,-6-2,-3-1,-6 1,-5 0,-7-2,-21 5,-4-3,-32 8,10-9,-12 4,8-7,0 1,-4 0,0 0,-2-1,0 1,-4 0,1 1,-3-1,3 0,0-1,7 3,4-1,8 0,7-1,25 2,3 1,40 6,-11-4,18 4,-9-4,1 1,-1 1,2 1,-4 0,1 2,-5-1,-4 1,-4-1,-6-1,-1 2,-6-1,-5-2,-5 4,-13 2,-4 2,-19 2,2-7,-10 0,1-6,-3 0,-1 1,-2-1,1 1,-3-1,2 1,-3-1,1 2,-2-2,3 1,-2-1,5 3,3-1,6-1,5 2,8-3,25 1,3-1,39 4,-8-2,17 2,-8-3,2 0,0 1,1 0,-4 0,-4-1,-4 2,-9-1,-2 1,-9 0,-3 1,-7 0,-4 3,-5 2,-4 5,-5 1,-5-2,-5-2,-4-3,-4-1,-4-2,-4-1,-4-1,-4-2,-4-1,-2-1,-5 0,0-3,-1 3,2-2,2 0,5 0,4-1,6 0,7-2,6 1,30-1,1 0,47 1,-21 0,21 1,-17 1,3 1,-5-1,1 1,-6-1,-2 3,-5 0,-3 0,-6 0,-3 1,-5 2,-3 4,-4 2,-3 2,-3 0,-3 0,-4-2,-4-1,-2 1,-4 1,-2 0,-4-1,-3-1,-3 1,-4-2,0-1,-4 0,3-1,0-1,6 0,4-1,5-3,6 0,23 1,-1-1,36 6,-16-6,15 1,-13-1,1 0,-1 1,-2 2,0-2,-3 3,-2-1,-3 1,-2 1,-3-1,-4 2,-13 3,-2-2,-22 4,5-10,-12 2,7-7,-2 0,2-1,-1 1,3 0,-3-2,3 2,-2 0,0 0,1-2,-1 0,3-1,3 2,3-2,30 0,-1 0,47-3,-18 3,18-1,-13 1,-3 0,2 0,-6 0,-1 1,-5 3,-1 0,-3 3,0 3,-3 1,-2 0,-4 2,-3-1,-3 0,-4 0,-3 4,-3-2,-6 7,-4-6,-10 0,-4-2,-7-4,-4 0,-3-2,-2-2,-1 1,1-2,4 0,3 0,4-1,3 1,4-1,2 0,3-1,13-16,0 6,23-29,-8 20,11-8,-6 16,0 0,-2 2,-2 2,-3-1,0 12,-2-2,2 14,-4-4,0 7,-1-5,-1 1,0-1,-2 1,-1 1,-2-1,-3 2,-3-4,-5 3,-2-7,-3 0,0-2,-2-2,1 2,-1-2,1 1,2-1,0 2,3-1,-3 3,6-21,0 5,5-35,5 18,4-16,5 15,2-1,1 3,2 2,0 0,0 2,-1 2,0-2,1 2,-3 0,0-2,-1 1,-1-2,-2 0,1-2,-1 1,1-2,-1 2,0-1,0 4,-1 1,1 2,0 3,3 2,1 7,-1 3,0 8,-3 5,1 5,-2 2,0 0,-4 4,0-1,-3 0,-1 0,0 0,-3-2,-1 1,-4-3,-1 1,-3-1,-1-1,-1 0,0 0,0-2,2 0,1-2,2-1,1 2,3-1,-1 2,0-1,-6-15,-2 0,-5-24,4 7,1-10,4 5,3-1,1-1,2 0,1-3,1 0,2-1,1-2,3 1,5-5,0 3,5-4,-2 1,3-1,-2 1,2-1,-1 2,-1-1,-1 5,-1 0,-2 2,-1 5,-2 0,-1 2,-3 2,-4-2,-3 3,-6 1,-1 1,1 5,2-9,2 2,2-11,-1 4,-6-7,-5 1,-8-4,-5-7,-4 1,-4-5,-2-3,-5-2,1-4,-4-4,5 2,-4-7,6 6,-3-6,6 5,-2-2,4 6,-1-2,2 2,-3 0,1-1,-1 1,2-1,-1-1,6 2,1-4,9 5,4 0,7 0,5 1,5 0,5 3,8 3,7 2,4 6,7 2,1 7,4 0,-1 7,2 1,-2 4,0 2,-3 4,-2-1,-5 3,-4 1,-6 1,-22-2,-2 3,-38-6,16 6,-17-2,11 4,-4 0,-3 1,-4 0,-2-1,-2 2,-2-1,-1-1,0 2,2-1,3 1,2-1,8-2,4 0,9-1,5 0,6-2,14-8,5 2,22-13,2 14,11-6,3 12,7 1,4 1,7 0,1 2,3-2,2 2,-2-1,2 1,-3 0,-2-1,-1 2,-5-1,-1 1,-7 0,-2-2,-8 2,-2 0,-6 0,-4 0,-4 0,-5 0,-25 2,-1-1,-40 3,11-2,-15-1,7-2,1-1,-4 1,2-2,1 2,4-1,7 1,5 1,5-1,6-1,6-1,20-6,4 0,34-11,-10 11,18-3,-11 9,7 0,-2 2,5 0,-3 1,1 0,-3 0,1 0,-5 0,1 0,-6 0,0 2,-5 1,-1 0,-4 1,0 2,-3-2,0 1,-3-1,-2 2,0-2,-3-1,0 1,-3-3,1 2,-2-1,2-1,-2 0,1 1,0 2,0 1,-1 1,2-2,-1 0,-1-1,2-2,-2 1,2-2,-1 0,0 0,2 0,-3-2,2 1,1 2,0 1,4 3,0 2,1 3,-2-2,-1 2,-2 0,-3 1,-2 1,-4 3,-9 5,-3-2,-15 4,0-6,-9 4,-1-2,-4 0,-3 1,-1 1,-2-1,0-1,-3 1,3-1,0 0,5-3,1-1,5-1,1-1,3-1,4 0,1-1,4 0,2-1,3 0,19 2,1-3,35 3,-12-7,18 3,-13-4,3 0,-5 0,-1-1,-7 2,-3-1,-5 3,-3-2,-3 6,-3 1,-1 5,-4 5,-2 0,-3 2,-4 1,-3 2,-3 3,-3 3,-2 1,0 3,-2 2,0-1,1 3,0-3,2-2,3 0,1-6,3 1,2-4,1 2,2 0,1-2,1 2,0-1,1 1,-1-2,1 1,-1-4,-1-2,0 0,-1-5,-2 1,-5-23,1 2,-5-37,9 14,-1-14,6 13,2 0,2-1,3 0,4 2,2-1,1 2,1 1,0-1,0-1,-1 2,0-1,-1 0,1-1,0 3,0-3,-2 2,0 0,0 2,-1-1,0 4,-2-1,-1 4,-1-1,-12 34,2-7,-18 53,10-23,-7 21,6-16,-2 0,-2 6,-1-1,-4 3,0-2,-1 1,-2-5,1-2,-1-7,-1-3,1-5,-1-4,1-7,0-3,2-7,0-2,2-4,0-6,4-3,3-7,2-5,4-7,2-2,3-5,3 1,2-4,6 2,4-5,4 1,3-2,3 2,2-4,1 3,4-2,-1 3,2 1,-2 3,3-1,-3 3,3 0,-5 5,-1-1,-4 3,-3 3,-2 1,-3 0,-2 3,-2 3,-2-1,-1 3,2 26,-3-2,1 48,-4-22,-2 22,-2-18,-2 3,-3-1,-2 2,-3-3,-3 0,-2-3,0-1,-3-3,-1-3,-3-2,-4-2,-2-5,-4 2,-3-4,-4-1,0-4,-1-3,1-4,3-5,1 1,6-5,1-3,7-3,4-5,5-1,5-5,3 1,3-4,2 1,4-3,3 1,6-1,3 0,5-1,3 1,2 3,3 0,1 2,1 2,-1 1,0 0,-1 2,-1 2,-3 0,0 2,-3 0,-1 2,-3 2,-2 1,-3 2,0 8,-3 1,-2 14,-5 0,-3 7,-5 2,-4 1,-1 4,-4 2,-1 4,-1 2,1 0,-2 5,4-3,-1 3,3-2,-1-1,2-2,1-2,0-5,0-2,1-3,2-2,0-1,3-3,0-1,2-1,1-2,0-1,0-2,0 0,0-2,0 1,1 1,0-1,0 3,-1-4,0 1,-3-29,2 0,-5-47,6 22,0-17,7 18,4 5,4-1,1 2,1 2,-1 3,0 3,-2 2,-2 4,-1 2,-9 27,-2-4,-12 43,1-22,-6 18,1-15,2 2,-2 0,3 3,0 0,2 1,1 3,1 0,1 2,1 1,0 1,2-1,-1-2,2 0,-1-2,2-5,0 1,2-7,0 1,1-6,0 1,0-6,0-4,2 1,1-2,3 2,0-3,1 0,-2 2,-2-1,-2 4,-1-1,-1-1,0 3,-4-5,0 1,-3-3,-1 1,0-2,-1 2,11-33,-2 3,19-55,-3 5</inkml:trace>
  <inkml:trace contextRef="#ctx0" brushRef="#br0" timeOffset="11">2777 1056,'-27'34,"6"-5,2-3,9-8,0 0,16-1,2-5,23 4,0-9,9 0,1-5,-1 0,-1 0,0 0,-3-1,-4 1,-4-1,-7 0,-3 1,-25 9,0-3,-36 16,13-15,-14 8,12-9,2 1,1-3,6 1,0 0,7-1,1-2,5 7,3 0,2 10,3-5,11-3,0-8,24-13,-2-6,16-8,-2-4</inkml:trace>
  <inkml:trace contextRef="#ctx0" brushRef="#br0" timeOffset="12">3976 3826,'-2'-40,"1"14,0 3,1 10,0-4,1-3,0 3,0-4,0 3,0-4,1 6,-1-6,1 5,-1-7,1 8,-1-5,1 6,0-5,1 1,-1 0,1-5,-2 5,2-3,-1 1,0 0,-1 0,0 1,0 3,0-2,-1-1,1 2,-1-4,1 6,-1-2,2-3,-1 4,1-8,-1 7,1-1,-2 1,1 1,0-3,0 3,1-2,1-1,0 5,0-7,0 5,0 1,0-4,-2 4,1-5,-2 0,1 3,-1-4,2 4,-2-1,2 1,0-4,0 4,1-7,-1 7,2-4,-1 5,0-1,2-1,-2 1,2-4,-1 5,0 0,0-2,-1 5,1-8,-1 8,1-5,1 4,-2 24,1-6,-3 44,-1-27,-3 14,0-15,0-1,0 6,1-3,1 1,1-1,0-2,0 3,0 2,0 1,0-1,0 1,-1-1,1-1,-2 0,0-1,-1-3,0 0,0-1,-2 2,2-4,-2 2,1 0,0 0,0 3,0-2,1 2,0 0,1 2,-1 2,2 0,0 0,0-1,1-2,-1-3,0 1,0-5,-2 3,1 0,-1 0,1 2,1-3,-1 4,2-5,0 4,7-31,-2 4,12-46,-9 23,4-19,-6 18,-1 2,0-3,-1 1,2-1,-2 2,1-3,-1 1,1 0,0-1,0 0,2 0,-1-1,1 4,0-3,0 4,0-2,0 2,-1 2,1-1,-2 2,0-1,0 1,-1 0,0 1,-1-1,0 2,-1-1,1 4,-1-2,1 3,0 1,-1 1,1 0,0-1,1 2,0-5,-1 4,0-1,-1 2,0-1,0 0,0 0,-1-1,0-2,0 0,0-1,0 0,1 0,-1-2,1 1,-1-1,2 1,-1-1,1 2,1 0,0 3,0-1,0 2,0-1,-2 4,2-6,-1 6,0-5,2 2,-2 2,2-4,-1 4,0-1,1 1,-2-2,-2 29,0-6,-5 46,0-26,-1 17,2-20,-1-1,0 1,-1-1,0 1,0 0,-1 0,1 1,-1 1,0 1,0 0,-1 1,0-1,0 1,0 1,0-3,0 1,0-1,1-2,0 0,0 0,0-1,1 1,0-1,1-2,0 2,1-3,0 3,0 0,0-1,1 0,0 0,-1 1,2 0,-1-2,0 2,0-4,0 1,-1 0,0-2,1 4,-1-5,1 4,-1-1,3-1,-1 3,1-3,0 1,0 0,0 0,0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19:35.342"/>
    </inkml:context>
    <inkml:brush xml:id="br0">
      <inkml:brushProperty name="width" value="0.075" units="cm"/>
      <inkml:brushProperty name="height" value="0.075" units="cm"/>
      <inkml:brushProperty name="color" value="#E71225"/>
    </inkml:brush>
    <inkml:context xml:id="ctx1">
      <inkml:inkSource xml:id="inkSrc13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8:19:35.355"/>
    </inkml:context>
    <inkml:brush xml:id="br1">
      <inkml:brushProperty name="width" value="0.05" units="cm"/>
      <inkml:brushProperty name="height" value="0.45" units="cm"/>
      <inkml:brushProperty name="color" value="#E6E6E6"/>
      <inkml:brushProperty name="transparency" value="127"/>
      <inkml:brushProperty name="tip" value="rectangle"/>
      <inkml:brushProperty name="ignorePressure" value="1"/>
    </inkml:brush>
    <inkml:brush xml:id="br2">
      <inkml:brushProperty name="width" value="0.075" units="cm"/>
      <inkml:brushProperty name="height" value="0.075" units="cm"/>
      <inkml:brushProperty name="color" value="#008C3A"/>
    </inkml:brush>
    <inkml:brush xml:id="br3">
      <inkml:brushProperty name="width" value="0.0375" units="cm"/>
      <inkml:brushProperty name="height" value="0.0375" units="cm"/>
    </inkml:brush>
    <inkml:brush xml:id="br4">
      <inkml:brushProperty name="width" value="0.05" units="cm"/>
      <inkml:brushProperty name="height" value="0.3" units="cm"/>
      <inkml:brushProperty name="color" value="#FFACD5"/>
      <inkml:brushProperty name="transparency" value="127"/>
      <inkml:brushProperty name="tip" value="rectangle"/>
      <inkml:brushProperty name="ignorePressure" value="1"/>
    </inkml:brush>
  </inkml:definitions>
  <inkml:trace contextRef="#ctx0" brushRef="#br0">5068 27 9502,'-7'-2'566,"4"-1"-119,2 1 377,0-1-110,1 0-230,0 1 67,0-1-271,1 1-115,1 0-66,3 1-4,2-1-233,2 1 68,2 1-154,1 0 141,2 0-49,2 0 50,1 0-54,3 0-581,-1 0 556,2 0-519,1 3 680,2 1 0,2 1 0</inkml:trace>
  <inkml:trace contextRef="#ctx0" brushRef="#br0" timeOffset="1">5613 15 11071,'1'-7'1428,"1"4"-1350,1 2-2,2-1-148,2 1-79,1 1-169,3 0-50,3 0-28,2 0-28,3 0 161,1 2-39,2 1 167,1 2 137,3 2 0,1 1 0</inkml:trace>
  <inkml:trace contextRef="#ctx0" brushRef="#br0" timeOffset="2">6161 44 9686,'0'-9'1471,"0"6"-1119,0 0-77,1 1 168,1 0-76,1 0 125,3-1-252,2 2-53,2-2-95,3 2-277,1-1 78,2 1-196,2 0 231,2 1-620,-1 0 555,2 1-542,1 3 679,1 2 0,2 2 0</inkml:trace>
  <inkml:trace contextRef="#ctx0" brushRef="#br0" timeOffset="3">4452 64 9502,'-9'-1'259,"7"1"-211,0-1 370,1 0-91,1-1 249,0 1-210,0-1-133,0 0-60,2-1-30,2 1-85,2 0 11,1-1-66,1 2 7,1-1-5,1 0 36,1 1 28,1-1-141,1 2 50,1-1-138,1 1 75,0-1-257,0 1 39,1 0-170,-1 0 257,1 0 117,0 2 99,1 0 0,0 1 0</inkml:trace>
  <inkml:trace contextRef="#ctx0" brushRef="#br0" timeOffset="4">129 64 9526,'-5'0'-846,"3"0"600,1 1 153,0-1 82,1 2-25,0-1 618,0 1-177,-1-1 374,0 0-290,0 0-33,0-1 92,0 0-106,-1 0-117,2-1-272,2 0-41,2 0-67,1 0 85,0-1 41,1 1 68,-1 0-18,1 1-6,-2-1-110,1 1 45,-1-1-20,0 1-93,1-1 39,0 1-124,-1 0 31,2 0 34,1 0-29,0 0 91,1 0-217,2 0 96,1 0-175,1 0 109,2 0-145,0-1 64,0-1-120,0 1 147,-2 0-167,-1 1 271,-2-1-126,1 0 284,-1 1 0,1-1 0</inkml:trace>
  <inkml:trace contextRef="#ctx0" brushRef="#br0" timeOffset="5">642 103 9237,'0'-6'1071,"0"3"-879,0 1-13,-1 1-48,1-1-7,0 0 6,0 0-5,0 0 20,0 0 42,0 0 25,0 0-15,0 0-13,0 1 5,0-1 29,0 1-11,0-1 108,0 1-156,1-1 83,-1 1-42,2 0 1,0 0 12,1 0-3,0 0-72,0 1 19,-1-1-12,0 0-29,-1 1 25,1-1-29,-1 1 19,1 0-90,-1-1 38,1 1-90,0 0-13,2 0-115,1 0-18,1 0-5,2 0-106,1 0 116,1 0-144,2 0 67,-1 0 49,2 0-40,1 0 62,-1 0 30,0 0 19,0 0 37,-2 0-31,-1 0 81,-1 0-57,-2 1 59,-1-1-5,-1 1 14,-1-1 21,-2 1-664,0-1 75,-2 1-420,0 0 397,-2 2 337,-1-2 121,0 3 144,-2-1 0,-1 2 0</inkml:trace>
  <inkml:trace contextRef="#ctx0" brushRef="#br0" timeOffset="6">2194 86 9502,'-6'0'837,"4"0"-477,3-1 307,0 0-602,5-1-67,-1 1 95,1 0-39,0 1 81,-1 0-80,1 0 88,0 0-19,1 0 22,0 0-13,1 0-154,1 0 23,1 0-98,1 0 115,1 0-93,1 0 85,0-1-90,1 1-200,1-1 79,2 0-170,0 1-179,1-1 128,1 0-229,-1 0 364,-1 1 101,1-2 185,-1 0 0,1-2 0</inkml:trace>
  <inkml:trace contextRef="#ctx0" brushRef="#br0" timeOffset="7">2649 82 8963,'5'-6'1967,"-3"4"-1624,0 0 58,0 1-139,1 0-64,0 1-43,1-1-24,0 1-71,1 0-2,1 0-11,1 0-116,1 0 92,1 0-125,0 0 143,1 0-129,1 0 62,0 0-92,1 0 7,1 0-197,0 0 8,1 0-126,1 0-118,0 0 176,1 0-14,0 0 194,1 0 188,1-1 0,0-1 0</inkml:trace>
  <inkml:trace contextRef="#ctx0" brushRef="#br0" timeOffset="8">1586 68 12594,'13'3'-210,"-6"-2"106,0-1 76,1 0-40,0 0 61,1 0-8,1 0-7,1 0-15,1 0-11,1 0-5,1 0-127,1 0 56,1 0-125,3-1 94,-2 1-215,3 0 75,-2 0-171,0 0-73,-2 0 330,-1 0-133,-1 1 342,0 0 0,-2 1 0</inkml:trace>
  <inkml:trace contextRef="#ctx0" brushRef="#br0" timeOffset="9">3866 97 9502,'-12'0'184,"8"-1"-99,-1 0-11,2-1 14,-2 0-57,2 1 100,0-1-57,0 0 57,1 0-63,0 0-2,1 0-17,1 1 100,-1-1 25,1 0 69,0 0 225,0 1 60,-1 0-148,2 0-48,1 0-394,3 0-172,2 1 80,4 0-135,2 1-25,5 1 132,-1-2-134,5 2 161,-1-1-327,2 0 135,0 0-98,0 1 235,1 0 210,2 0 0,0 2 0</inkml:trace>
  <inkml:trace contextRef="#ctx0" brushRef="#br0" timeOffset="10">553 93 9763,'2'-7'772,"-1"5"-539,1 0-11,-1 0-7,1 1-46,-1 0 11,2-1-1,-1 1-36,0-1-19,0 1-19,0 0 26,0 1-190,-1-1 12,0 1-115,1 0 82,0-1 54,0 1-152,2 0 20,-1 0-88,3 0 71,-1 0-106,2 1 21,1-1-79,1 2 74,1 0-158,0 1 246,1 1-135,2 1 312,1 0 0,1 1 0</inkml:trace>
  <inkml:trace contextRef="#ctx0" brushRef="#br0" timeOffset="11">1046 103 10801,'6'-7'1026,"-3"4"-899,-1 1 3,1 0-2,-1 0 17,1 0 17,0 0-10,1 0 6,-1 0-4,0 1-18,1 0 33,0 0-34,1 0-93,1 1 11,0 0-103,1 0-74,0 0 46,2 0-67,-1 0 77,2 0 3,0 0-2,1 0-23,0 0 29,1 0-99,-1 0 18,2 0-51,-1 0-147,0 1 99,0 0-145,0 0 121,-1 0-164,-1 1 79,-1 0-103,0 0-27,-1-1 294,0 1-89,-1 1 275,0 0 0,1 2 0</inkml:trace>
  <inkml:trace contextRef="#ctx0" brushRef="#br0" timeOffset="12">3197 106 9669,'14'-3'539,"-5"1"-381,-1 0-23,3-1 19,1 0-21,2 0 6,1 0-122,3 1 36,0-1-110,1 1 114,1 0-49,-2 1 41,4 1-49,-1 0 0,1 1 0</inkml:trace>
  <inkml:trace contextRef="#ctx1" brushRef="#br1">6283 1074,'-14'-25,"3"8,2 4,1 6,-1-2,-2-1,3 1,-1-1,2 1,-2-2,2 0,1 0,-1-1,0 1,0 1,-2-2,3 3,-2-2,0 1,0 1,-1-2,1 2,-1 0,0-1,-1 2,0-1,0 0,0 1,-2 0,1 1,1 0,-2 0,3 0,-3-1,1 1,0 0,-1 0,0 3,0-2,0 2,2-3,-1 1,1-3,0 2,-1-1,0 3,-2 0,2 3,-3 0,2 2,-2-1,1 1,0 0,-1 1,2 0,-1 0,0 3,1-1,-2 1,2-1,-3 1,3-1,-2 1,1-1,1 0,-2 1,2 0,0 1,-1 1,3 0,-2 2,2-1,0 0,-2 2,3-2,-2 3,3-1,-1 1,2 0,-1 0,0 0,-1 1,-1-2,0 1,1-2,-2 2,3 0,-2-1,1 1,0 0,1 0,-1 2,1-1,0 0,0 1,1-2,-1 2,1-1,-1 0,-1 1,1-2,-1 1,1-1,-1 0,1 1,1 1,0 0,1 0,-1 0,1-1,-1 1,-1-2,0 1,0 0,0-1,1 1,0-1,-1 2,2-2,-3 0,2 1,-1-1,0 1,1 0,0 0,-1-1,1 1,0 0,-1 0,1 0,0 1,1-1,0 0,0 1,2 0,-1 0,1 1,0-2,-1 4,1-5,-1 3,0-2,0 2,0-1,2 1,0 0,0 0,1 0,-2 0,1-1,-2 1,1 1,0-2,0 2,1-1,1-1,-1 2,2-2,-2 2,0-1,0-1,-1 1,0-1,0 2,2-1,0 0,0 0,1 0,-1 1,0-1,-1 0,0 0,1 0,-1 1,1 0,0-1,0-1,-2 2,1-2,-1 1,0-1,0 0,-1 1,1 0,0-1,0 1,0-2,0 2,1 0,-2-1,0 1,0-1,-1 0,1-1,-1 1,1 0,-1 0,0 1,1-2,-2 1,1-1,-2 1,1-1,-1 0,1 0,0 0,2 0,-1 2,2-2,0 3,2-3,-1 3,0-1,1 0,0 0,0 0,0 0,0-1,0 0,1 1,0 0,0-1,1 1,-1 0,0 0,0 0,1 0,-2 0,1-1,-1 1,-1-1,0 1,-1-1,0 1,0-1,0-1,-1 2,1-2,2 2,0 0,1-1,1 1,3-1,2-2,6-1,3-5,-1-1,1-3,-2 0,1 0,3 0,-4 0,3 0,-2 0,1 0,2 0,-2 0,-1 0,1 0,-2 0,4 0,-3 0,2 0,-2 0,2 0,-2 0,0 0,1 0,-1 1,4-1,-4 0,1 1,0-1,-2 1,4-1,-2 1,0-1,0 0,0 1,4-1,-4 0,1 1,0-1,-3 0,3 0,-2 0,2 0,-2 0,2 0,-3-1,3 1,-2-2,1 0,-1 0,0-1,1 0,-3 1,4 0,-3 0,2 0,-1 0,-1-1,3 1,-4 0,3-1,-1 1,-1 1,2 0,0 1,0 0,1 0,-4 0,4 0,-1 0,-1-1,4 1,-4-1,2-1,0 1,-1 0,3 0,-3-1,1 1,-3 0,1 0,-1 0,1 0,0 0,1-1,-1 1,2-1,-2 0,0 0,1 1,-1-1,2 0,1 0,-2 0,2 0,-2 1,1-1,-1 1,2 0,-2 0,0 0,0-1,-2 2,3-2,-2 1,3 0,-3-1,1 1,2-1,-4 1,3-1,-2 0,-1-1,1-1,-1 0,2-1</inkml:trace>
  <inkml:trace contextRef="#ctx0" brushRef="#br2" timeOffset="14">27 1202 9093,'0'6'-10,"1"-5"-20,1-1 21,-1 0-88,1 0 42,0 0 1367,-1 0-1027,-1-1 1029,0 0-1306,-3-1 19,2 0 13,-2-1-8,3 1-27,-2-1 18,2 1-27,-2 0 2,1 0-70,-1 1 56,1-2-10,0 2 68,-1-1 46,1 1 34,-1 0-17,1 1 431,0-1 170,-1 0-66,1 0 56,-1 1-480,1 0-57,-1 0 264,1 0-313,-1 1 149,2 0-215,-1 2-37,1 0 43,0 1-42,0 0-9,1 1 3,0 0 6,3 1 4,0-1 22,0 2-34,1-2-2,0 1-17,0-1 0,1 2-8,1-2 59,-1 2-27,0-1 23,1 2-22,0-1 6,0 0 13,0 0-9,-1 0 12,1-1-1,-1 1-7,0 0 9,0 0 20,0 0-24,0-1 24,0 1-29,1-1 14,-1 1-10,1 0 12,-2 0-12,2 0 27,-2 0-17,2 1 17,-1-1-21,-1-1 67,1 0-50,-1 0 61,0 0-65,1-1 1,-1 0 5,1 0-49,0 1 33,1 1-34,-1 0 47,0 0-97,1 0 23,-1 0-88,0 0 80,0-1-36,-1 0 64,0-1-29,-1-1 17,1 0-23,-1-1-2,0 1-7,0 0 43,0-2-1,0 2 1,2-1 28,-1 2 3,2-1 10,-1 3-7,1-1 4,0 1 20,1 0-3,-1 0 7,1-1-45,-1 0 12,1 0-8,-2-1-17,1 2 12,-2-4-10,0 2 16,-1-2-42,0 1-16,1-1-6,-1 0-19,-1 1 58,0-1-20,0 0 71,-1 0-32,0-1 31,1 1-46,-1-1 67,0 0-47,1 1 54,0 0-62,0 1-66,0-1-10,1 0-5,0 0 16,-1 0 36,1 0 16,-1-1-19,0 0 24,-1 1-2,1 0-6,-1 0 56,0 1-48,0-2 47,0 0-65,0-1 28,-1 0-1051,1 1 885,-2-1-565,1 1 1059,-1-1 175,0 0-172,1 1-49,0-2 27,1 1-74,0 1 60,1 0-67,0 1-109,-1 0-8,2 0-47,0 0 24,-1 0 37,1 0-46,-1 1 34,0-1-20,0-1-12,-1-2 268,0 1-245,0-1 171,0 1-267,0 1 12,1-1-50,0 1 53,1 1-21,0-2 40,1 3 11,-1-2 14,1 2-27,0-1-56,-1 1 32,0-1-46,0-1 59,0 1 46,-1-1 17,1 1 4,-1-1 56,2 2-14,1-1-4,-1 1-2,1-1-117,1 2 42,-2-1-37,2 0-60,-2 1 19,1-1-95,0-1 101,-1 1-34,0-2 42,0 0-7,1 2-40,-1-2 18,1 0-2,-1 1-26,1-1 66,0 1-56,0-1 42,0 2-47,0-2 39,-1 0-56,0 0 44,-2-1 20,2 0 2,-3 0 42,1 0-51,-1-1 31,0 0-24,0 0 24,0 0 0,0 0-17,0 0-4,1 0-8,0 2-17,3-1 25,-2 1 4,3 0-44,-2 0-8,2 0-2,-1 0-49,0 0 26,-2-1-12,1 1 17,-1-2 86,1 2-36,-2-2 34,1 1 22,-1-1 24,-1 0 1,1 0-17,-1 0-35,0 0-21,0 0 34,0 0-33,0 0 26,1 0 29,0 0-1,2 0 12,-1 0-28,3 0-13,-1 0 9,1 0-75,0 0-15,-2 2-8,2-2 10,0 2 31,-1-2-23,1 2 3,-2-2 18,0 1 27,0-1 6,0 0-11,0 0-10,-2 0 7,0 0-17,0 0 60,-1 0-45,1 0 48,0 0-46,0 0 43,0 0-24,1 0 29,1 0-27,0 0-9,0 0 70,0 0-51,-1 0 27,2 0-41,-2 0-15,1 0 22,0 0-62,0 0 46,0 0-47,-1-1 56,1 1-15,-2-1 7,1 0-10,0 0 8,-1-1 2,1 1-9,0-1 25,0 1-19,1 1 20,0-2-24,1 2 28,-1-1-18,1-1 20,-2 1-18,3 0-4,-3-1-38,2 1 28,-2 0-99,1-1 91,-1 1-53,-1 0 66,2 0 2,-3-1-5,3 1-1,-3-1-4,2 0 53,-1 0-37,0 1 37,1-1-54,-1 2 49,1-2 15,-1 1 35,2 0-30,0-1-21,1 1-27,1-1 2,0 0 0,-1 1 5,1-1 2,-1 0 11,0 0-79,0-1 56,0 0-64,-1 0 71,0-2-16,0 1 3,-1 1-5,0-1 4,1 1 1,-1 0 2,1 1 7,-1 0-5,2 0 10,-1 0-13,1 1-44,0 0-10,0 0-2,1 0 9,-1-1 31,1 0 7,-2 0 24,2-1-15,-2 0 24,1-1-36,-1 0 40,0 0-29,-1 1 32,-1-1-39,1 1 19,-1 0-14,0 0 20,1 0-20,0 0-15,0 1 12,2 0-7,-2-1 10,3 0 11,-1-1-11,0 1 3,0-3 2,0 2-4,0-1 2,-1 1-5,0 0-9,-1 0 5,1 1-6,-1 0 6,1 0 3,-2 1-3,1-1 16,-1 1-7,1 0 10,0-1-11,-1 1 25,1 0-18,0-1 19,0 1-7,1-1-13,-1-1 16,1 1-16,0-1-31,-1 0 25,0-1-25,-1 1 32,2 0-6,-3 0 3,2 0-4,-1 1 14,0-1-8,-1 0 7,0 1-10,0 0 0,1 1 1,-1 0-2,1-1-12,-1 1 8,2 0-8,-2 0 12,2 0 0,-2 1-66,2 1-16,0-1-6,-1 1-12,1-2 72,-1 0-17,1 0 34,0-1 23,0 0-16,1 0 9,-2 0 38,1 0-48,-1 0 52,0 0-66,0 1 54,0-1-37,0 1 47,-1 0-2,1 0-22,-1 1 30,1-1-27,-1-1-2,1 1-4,-1-2 8,2 1-18,0-2 12,-1 1-4,1 0 2,-1 0-18,0 0 13,0 1-14,0 0 12,1 0 4,-1 2-4,0-1-1,-1 1 1,1-1-3,-1 1 3,0 0 1,1 0-14,-1 1 10,0-1-10,1 0 12,-1 0-38,0 0 27,1-1-30,-1 1 37,1-1 0,-1 0 0,1 0 7,0 1-7,-1-1 3,0 2-6,-1-2 33,1 1-24,-1-1 26,1 1-32,-2 0 4,2 1-2,0-1 7,1 1-17,-1-1 12,0 1-10,0-1 1,0 0 7,0 0-8,0 0 10,0 0 0,0-1-37,-1 1 25,0-1-29,0 2 35,1-1 0,0 0-2,0 1 1,1 0-4,-1 0 2,0 0-2,1 0 9,-1 0-6,0-1 6,1 0-8,-1 1 30,0-1-21,0 1 25,1-1-30,-1 1 14,0-1-10,0 1 11,0-1-11,-1 0 2,0 0-1,0 0 2,1 0-1,-1 0-38,0 1 25,1-1-30,-1 1 38,2 0 0,-1 0-1,0-1-1,1 0-1,-1 0 38,0 1-28,1-1 31,-1 1-38,0 0 38,1 0-26,-1-1 34,0 1-40,1-1 29,-1 1-20,0-1 23,0 1-44,-1 0 20,1 0-17,0 0-3,0 0 15,0 0-17,0 0 18,0 0-7,0 0 1,1 0-3,1 0 0,-1 0-65,1 0 44,-1 0-106,0 0 104,0 0-41,-1 0 62,0 0-8,0 0 5,-1 0 122,1 0-61,0 0 119,-1 0-125,1 0-5,-1 0-51,1 0 13,0 0-5,0 0 20,1 0-33,0 0 25,0 0-24,0 0-13,2 0 36,-2 0-39,2 0 11,-2 0 23,1 0-34,-1 0 33,1 0-18,-2 0 41,1 0-33,-1 0 32,0 0-32,1 0 28,-1 0-16,0 0 24,1 0-33,-1 0 10,0 0-10,1 0 3,0 1 5,1-1-4,-1 2 6,1-2-15,-1 1 10,0 0-13,0-1 15,0 0 16,-1 0-12,2 1 10,-1-1 2,1 1-15,-2-1 16,2 1-15,-1 0 5,1 0 0,0 1 1,1-2-1,-2 3-21,2-3 18,-2 3-19,1-2 2,-1 0 12,0 0-15,1-1-54,-1 1 49,0 0-55,0-1 63,-1 0-2,1 0-4,-1 1 0,0-1-1,1 1 25,-2 0-22,2 0 21,-2-1 21,1 1 13,-1-1 2,1 0-10,-1 0 14,1 0-14,-1 0 30,2 0-36,-2 0-8,2 0-2,-1 0 5,0 1-35,1-1 23,-1 1-20,1 0 31,0-1 7,0 2-56,0-1 36,-1 0-41,0 0 39,0 0 4,1 0-23,-1-1 41,0 2-41,0-2 40,-1 2-34,2-2 55,-2 1 10,2 0 7,-1 1-3,0-1-78,1 2 35,-1-2-33,0 1-4,1-1 24,-1-1-33,0 2 17,1-2 15,-1 2-18,0-1 13,1 0-9,-1-1-1,0 1-3,1 0-10,-1 0 17,0-1-17,1 1 20,-1 0 28,0 0-21,0 1 22,1-1-27,-1 2 16,0-1-12,1-1 13,-1 1-16,0 0 5,1 0-3,-1 0 5,1 0-19,-1-1 13,0-1-13,0 1-55,1 0 50,-1 1-52,0 0 65,1 0-16,-1 0 7,1 0-12,0 1 8,0 0 5,1 0 11,-1 0-8,1 0 25,-1 0-28,0 1 11,-1-1-15,0-1 54,1 0 14,-1-2 9,0 1-15,0 0 2,-1 0-35,1 2 45,0-2-47,1 1-18,-1-1 13,0 1-65,1 0 61,-1 1-37,0 0 45,0 0 17,1-1-13,-1 1 10,0 0-16,0 0 12,0-1-11,-1 0 8,0 0 2,0-1-11,1 1 85,-1-2-64,1 2 92,-2-1-56,1 1 2,-1 0-6,2 1-85,0-1 36,0 1-31,0 2-16,1-1 45,-1 2-43,0-2 56,1 1-66,-1-1 47,0 0-59,1 0 70,-1 0-25,0 0 14,1 0-31,-2 2 78,2-2-54,-2 2 53,1-2-53,0 2-39,0-1 34,1 0-32,-1 0-8,0 0-12,0-1-2,0-2 11,0 1 46,-1-2-27,1 1 16,-2-1 26,2 1-11,-1-1 25,0 2 7,1-1-45,0 1 47,0 0-51,0 0 39,1 1-22,-1 1 28,0-1-20,0 2-7,1-1 14,0 1-10,-1-1 43,1 2-32,0-3 30,0 1-25,-1 0-9,0 0 7,-1 0-11,1 1-12,-1 0 10,1 0-7,0 0 11,2 0-62,-1 1 45,-1 0-47,1-1 67,-2 1-6,1-2 4,-1 1-11,1-1 111,0 0-26,0 0 97,0-1-57,-1 1-2,-1-2-42,2 1-11,-2-1-70,2 1-18,-2-1 13,1 1 3,-1-2 2,0 1-16,2-1 11,-2 1 3,1 0-22,0 0-31,-1 0-27,1 2-27,-1 0 79,2 0-22,-1 1 37,0-1 8,2 3-10,-2-2 1,2 0 23,-1 1-16,0-2 24,-1 1-30,1-2 33,-1 1-21,0-2 27,0 1-15,0 0-6,0-2 11,0 2-15,-1-1 3,1 2-1,0-1 0,1 1 1,-1 0-74,1 2 52,-1 0-56,1 0 71,0 1-63,1-1 45,-1 0-53,0-2 60,0 1-8,-1-1 5,1-1 45,-1-1-32,0 0 35,-1-1-50,1 1 36,-1-1-31,1 0 32,-1 0 1,0 1-20,1 0 39,-1-1-33,2 0 5,-2 1-1,2 0-70,-2 1 46,1 1-50,1 0 64,0 0-19,0 1 12,1 0-18,-1-1 20,0 1-60,-1 0 43,1-1-48,-1 2 56,0-3-48,0 1 34,0-1-42,0 1 13,0-1 17,0 0-23,-1 0 92,2 0-45,-1 0 43,1 0-59,-1 0-1,1-1 44,-1 0 13,-1-1 4,1 1 47,0 0-73,0 1 40,0 0-40,0 1-8,-1-1 32,1 0-23,0-1 27,-1 0-24,1 0 10,-1-1-9,1 0-7,-1 1 4,0-2-7,0 1 9,0 0-1,0 0 0,0 0-3,1 1 2,0 2-9,0-1 8,0 2-6,0-1 4,0 0 3,0 1-3,0-1 7,0 0-4,1 0 3,-1-1-4,0 1-1,0-1 1,1 0-1,-2 0 0,1 0-1,-1 1 1,0 0 0,1 0 1,-1 0 27,1 1-20,-1-1 77,1 1-67,0-1 44,1 1-50,-1-2-16,0 0 15,0 0-15,-1-1 20,0 0-72,0 0 53,1 0-54,0 1 67,0-1-33,0 1 21,-1 0-23,2 0 29,-2 1-1,1 0-8,-1 1 51,2 0 4,-1 1 10,0-2-14,0 2-34,0-2-4,0 1 9,0-1-2,0 1-57,0-1 47,0-1-45,-1 3 61,1-2-59,-1 3-7,1-1-17,0 1 11,1 0 45,-1 0-8,0 0 8,-1-1 53,1 0-40,-1-2 39,1 1-59,0-2 47,1 0 22,-1 0 41,0 0-35,-1-1-14,0 2-36,0-1-24,0 2 19,0 0-14,1 0 29,-1 1-58,1 1-17,0 0-9,0 0 16,0 0 11,0 0 31,0-1-58,0 0 54,0 0-28,0-1 25,-1 1 43,0 0-37,0 0 40,0 1-55,2-1 4,-2 1 52,2 1-35,-2-1 46,2 1-53,-2 0 55,1-1 9,1 2 11,-1-2-13,0 1-35,-1-3-6,0 0 20,0-1-15,0 1 15,0-2-15,0-1-33,0-1 23,0 1-27,0-1 35,0 1-39,0 0 27,0 1-29,0 0-7,0 0 27,0 2-31,0 1 36,1 0 3,-1 3-4,1-1 0,-1 3 48,1-2-36,0 3 37,-1-1-48,1 1 1,0-1 1,0-1 4,0 1 32,0-2-20,-1 0 23,0-1-26,0-1 37,0-2 18,0 1-4,0-2-1,0 1-51,0-2 11,0 1-5,0-1-34,0 0-7,0-1-5,0 1-33,0-1 26,0 1-5,0 0 10,0 0 12,0 2 18,0-1-27,0 1 26,0 1 26,0 0-22,0 0 15,0 1 42,0-1-57,0-1 60,0 1-10,0-1-39,0 0 48,0 1-56,0-1 12,0 0-5,0 0 11,0 0-7,0 1 11,0-1 13,0 2-4,0-2 6,0 2-17,0-2-23,0 2 13,0-2-39,0 0 39,0 1-20,0-1 25,0 0-50,0 0-15,0 0 0,0-1 4,0 2 14,0-2 20,0 2-25,0-1 28,0-1-17,0 2 5,0-2-17,0 1 31,0 0-15,0 1 17,0-1-14,0 1 1,0 0 1,0 1 1,0-1-14,0 2 11,0-1-10,0 1 14,0 1-26,0 0 18,0 1-21,0-1 23,0 0 0,0-1-2,0 1-51,0-1 38,0 0-41,0-1 52,0-1-18,0-2 9,0 3-13,0-2 14,0 4-1,1-4 17,-1 2-14,1-4 43,-1 0-38,1-1 24,-1 0-31,0 0 63,0 0 16,0-1 3,0 1-6,0-1-35,0 0 0,0-1-11,0 2 6,0-1-28,0 1-18,0 0-14,1 0-2,0 2-25,-1 0 65,0 1-32,0-1 33,0 2-1,0-1-2,1 1-7,-1 0-1,1 0 12,-1 0-6,1-1 10,-1 0-27,1 2 9,0 0-8,1 1-31,0-2 32,-1 1-34,1 1 43,0-1-52,0 0 36,0-2-43,0 1 54,-1-2 27,0 2-25,0 0 19,-1 0 15,0 0 9,1 0 6,-1-1-14,1 0 15,0-1 16,-1 3 5,1-2 4,0 4-35,0-1 1,0-1 8,0 1-7,1-2-49,0 1 3,0 1-13,1 0 19,-2 1 50,1 0-14,-1 1 11,-1-1 33,1 1 13,-1-3-1,1 0 18,-1-1-76,0-1 32,0 1-32,0 0-52,0 1 43,1-1-33,0 3 54,0 0 24,1 2-104,-1 0 32,1 2-108,0 0 28,0 2 38,0-1-7,1 2 66,-1 0-23,-1-2 15,0 2-25,1-1 56,-1 1-5,0 0 18,0-2-1,1 1-44,-1-3 16,1 0-13,-1-4-7,0 1 6,0 1-4,0-3 12,0 1 8,-1-2-7,0-2 12,0 1-11,0-2 5,0 2-7,0 1-38,1 0 28,0 2-31,1 0 38,0 1-2,1 0-10,0 2 7,0-1-9,-1 2 16,1-1-3,0 0 0,-1-1-2,0 0-6,1 0 2,-1-1-1,0 0 26,0 0-18,-1 0 21,1 0 40,-1 0 20,1 0 2,0 2-4,0 0-47,0 1-1,1 0 7,0 0-8,2 1-59,-1 1-6,2 1-7,-1 0 20,1 2-22,0 0 51,0 0-101,1-1 47,-2-2-3,1 2-5,-1-4 41,0 2-13,-2-3 6,1 1-14,0-3 14,-1 2 39,2-3-25,-3 1 36,2-2 6,-1 0-35,0-3 40,0 1-13,0-1-25,0 1 31,1 0-34,-1 2 16,1 0-11,-1 3 15,1-1-14,0 3-60,0-3 43,0 0-50,-1 0 20,1 0 26,0 1-34,0-2 40,-1 1 24,0-2-17,-1-2 19,1-1 5,-1-1-22,0 0 24,0 2-3,1 1-20,-1-1 24,1 0-28,-1 1 8,1 1 3,1 3 4,0-1-1,-1 2 1,2-2-5,-1 0 5,0 0-3,0 0-1,0-1 0,0 1-1,0-1 1,0 0-1,0-1 2,0 2-2,1-1-2,-2 1 2,2 0-1,-1 1 1,1-1-49,-1 1 35,1 0-37,-1-1 26,1-1 15,-1 1-18,1 0 20,-2-1-28,1 0 21,-2 0-25,1-1 26,0 0 31,-1 0-23,2 1 78,-1 1-21,1-1 4,-1 1-11,0 0-48,1-1 59,-1 0 18,0-1 3,-1 0 11,1 0-61,-1-1 12,1 1-56,-1-3-18,0 4 3,1-3 14,0 3 0,0-1-10,1 0-13,0 0 15,1 0-25,0 1-11,-1 0-26,0 0 23,0 1 25,0-2 20,0 2-26,1-3 81,-1 1-59,1-2 60,-2 1-64,1-1 58,0 0-35,1 0 39,-1 0-38,0 0-2,0 0 12,0 2-5,1 0 9,-1 2-11,1-2 11,-1-1-6,1 0-1,0 0 2,0-1-5,0 2-1,1 0 45,-1 0-32,2 0 52,-2 0-56,1-3 15,-1 1-16,-1-1-67,2 2 49,-2 1-50,1-3 66,0-1-13,-1-2 7,0 1-11,-1 0 10,2 1 3,-2-1-8,1 1 5,0-2 2,-1 1-3,1 0 2,-1 1-6,1 1 0,-1 0 1,2 1 4,-1-3-14,1 3 11,-1-2-9,1 2 13,0-1-12,1 0 7,-1 0-10,2 0-5,-2 1 12,1 0-13,-1-1 15,1 0 3,-1 0-3,0-1 1,-1 1-3,0-1 56,-1 0-40,0-1 45,0 0-37,-1-1-10,0 0 13,-1-2-14,1 3 25,-1-1-15,1 1 17,0-1-15,0-1-7,0 0 8,1-1-79,0 0 56,1 0-58,0 0 73,-1 0-52,1 0 33,0 2-36,-1-1 39,2 2-5,-2-1 0,2 2-4,-1-1 2,1 0 3,-1-1 15,0 1-16,1-1-5,0 1-8,0-2-13,1 1 21,-1-1 15,0-1-9,1 0 11,-1 0-7,0 0 76,-2-1-13,2 0 71,-2 0-32,2 0-37,-2 0-4,0 1-44,0 0 63,1 0-44,-1 0 60,0 0-63,0 0 1,1 0 0,-2 0 7,2 0-67,0 0 62,0-1-65,1 0 6,0 0 43,0-2-53,0-1 60,0-2-13,0 0-12,0-2 1,-1 2-5,1-1 11,0 2-3,-1-1-2,0 2-5,0-1 6,0-2 0,-1 1 3,0-4 26,0 5-19,0-1 21,1 2-25,-2-1 3,2 1 0,-1-3 2,0 1-69,1-2-17,-2 3-4,1 0 13,0 2 43,0 0 10,0-2-15,0 2 26,-1-2-7,0 1 0,1 0-9,-1 0 39,0 0 13,-1-3-1,1 3 35,0-3-30,0 2 6,1 0 2,-1 0-33,0 1 9,0-1-1,1 1 6,-1 0-23,1 2 19,-1-1-17,0 1 13,0-2-28,1 1 18,-1-1-19,1 2 21,-1-3-27,2 1 14,-1 0-43,1 1 41,-2 0-14,1-1 17,-1 1-17,1 0 11,-1-1-15,0 1 17,1-3 57,-1 1-43,0-1 43,1 0-54,-1 0 45,0-1-30,-1 1 37,1-1-109,-1 1 52,0 0-52,2 0 2,-1-1 45,0 1-47,1 0 63,-1 1-74,2 0 50,-1 1-67,-1 1 74,2-1-3,-2 2 0,1 0-10,-1 0 66,1 0-59,-1-1 58,0-1-65,1 1 56,-1-1 22,0-1 2,0 0 21,-1-1-73,1 0 31,0 0-28,-1-1 3,0 1-1,0-1 1,1 2 5,-1-2 4,1 3-31,0-2-36,0 2 18,0-1-20,-1 1 58,1 0-9,0-1-11,0 2 1,1-1-5,-1 0 5,0 1-9,1-1 7,-1 0-8,0-1 12,0 1-17,0 0 9,0-1-15,0 0 19,-1 1 32,1-1-20,-2 0 50,1 1-51,0 1 20,0 0-24,1-1 64,-1 1-45,1-3 51,-1 1-62,0 1 50,0 1-35,0 0 47,0-1-51,0-2-60,0 2 44,0-2-118,0 2 115,-1-1-53,1 1 65,0-1 3,1 0-5,-1 1 0,0 0-7,0 0 46,0 1-34,0 0 31,1 0-46,-1-1 64,1 2 23,-2-2 11,2 1-20,-2-1-15,1 1-32,0-1 49,0 1-47,1-1 34,-1 0-26,0 0-71,0 0 2,0-1-76,0 0 80,0 0-22,0-1 61,1 0-33,-1-1 30,0 1-13,0-1-1,0 1 17,0 0-14,0 1 18,0 1-15,0 0 41,1 2-27,-1-3 30,0 2-34,0-2-3,0 2 60,1 0-42,-1 0 46,0 0-55,0-1 18,0 2-12,0-1-62,-1 0 41,1 1-55,-1-2 72,1 1-21,0-1 15,1 0-18,-2 0 20,2-1-4,-2 0 1,2 1-11,-1 0 34,-1-1-28,1 1 26,-1-1-6,1 2 14,-1-1-3,1 1-1,0 0 0,0 1-17,0-1 25,0 1-26,0 0-35,0 0 26,0 0-27,0 0 39,1-2-48,-1 1 34,0-1-42,0 1 39,-1-1 39,2 1-36,-2 0 38,2 1 37,-2-1-53,1 0 57,-1 0-75,1 0 41,0 0-28,1-1 35,-2 0-37,1 0-24,0 0 20,0 0-71,0-1 19,0 1-3,0-2 11,0 2 10,0-1 25,0 1-40,1 0 42,-1-1-56,1 2 38,0-2-45,-1 1 46,1-1 9,0 1-6,0 0 7,0-1-15,0 1-12,-2 0 9,1-1-13,-1 2 15,1-1-3,1 0 7,-1 1 31,1-2-24,-1 2 23,0-1-29,0 0 26,0-1-18,1-1 19,0 1-27,0-1 52,0-1 13,-1 1 9,1-1 42,-2-1-78,2 1 38,-2 0-48,1 1-1,-1-1 6,1 3-1,-1-1 10,1 2-60,1-1-9,-2 1-10,2-1 14,-2 1 10,1-2 24,0 1-36,0 0 35,1 0-6,-1 0 5,0-1 0,1 0-2,-2 0 0,0 0-3,0-1 14,0 0-9,0 1 16,0-2 21,1 0-22,-1 0 27,1 0 29,-1 0 15,1-2 6,-1 2-14,0-2-60,0 2 3,0 0 2,0 1 1,0 1-33,1 0-9,-1 0 0,1 0 11,0 1-29,0-1 45,-1 0-50,1 1 15,0-1-18,0 2-1,-1-2-25,0 1 65,1-2-33,-1 2 28,1-1 14,0 2-11,0-3 13,-1 2-21,1-2 43,-1 1 12,0 0 3,0 1-2,0-1 22,0 1 24,0 1 6,0-1-15,1 1-57,-1 0 9,0 1-54,1 0-3,-1-3-10,2 1 21,-2-4-16,2 1-12,-2-1-9,1 1 7,0 0 57,-1 1-29,1 1 18,-1 0-36,2 1 30,-2-4 9,2 5-6,-1-4-28,1 4 9,-1-3-34,0 2 44,1-2 4,-1 1-3,1 0 8,-1 0-6,0-1 27,0 2-20,0-3 16,0 1-21,0-1 51,-1-1 14,1 1 3,-1-2 36,2 2-81,-1-2 35,1 2-39,0-2-4,-1 1 12,1-1-15,0 0 19,0-1-16,0-1 20,0 1-45,1 0 30,-1 1-36,0 1 38,1 2-50,-1-4 31,0 3-40,1-5 46,-1 3-7,0-2 7,1-1-6,-2 2-4,1-1 5,-1 0-5,1 1-6,-1 0 9,1 0-11,0 1 13,0 0 16,1 0-12,-1 0 12,0 0-15,1-1 8,-1 1-6,0 0 7,1 0-8,-1-1 10,1 1-7,0-1 9,0 1 0,0-2-6,0 1 8,0-1-16,-1 0 4,2 0-3,-2 0 7,2-1-56,-2 1 40,1 0-43,0 0 54,0 1 3,0-1-3,-1 1 0,1-1-3,0 1 16,1 0-12,0 0 10,1-2 46,-1 0-47,1-1 50,-2 0-68,1-2 6,-1 2-2,1-2 13,-2 3 0,2-3-41,-2 3-13,1-3-2,0 3 10,0-2 10,-1 2 20,1-1-30,1 2 30,0-2-8,0 2 3,0-1 5,-1 1-5,1 0 3,1 1-65,-1-2 40,0 2-45,0-3 62,0 0-3,-1-1 6,0-1-4,0 1 2,1-1 64,-2 2-50,1-1 51,0 1-68,-1-1 84,2 1-18,-2 1 74,1-1-51,-1 0-24,0 1-12,1-1-53,0 1 37,0 0-30,0 0 47,0 0-77,-1 0-9,0 1-14,0 0 13,0 0 5,0 1 30,0 0-38,-1 1 34,1-1 38,-1 2-41,1-2 28,-1 2 16,1-1 10,0 0 10,0-1-6,0 0-44,1 0 41,-1-1-27,0 1 42,1 0-40,-1 0 16,0 0-12,1 1-22,-1 0 16,0 1-19,1-2 6,-1 1 13,1-2-16,0 2 15,0-3 3,0 1-6,-1-1 4,0 0-6,1 0-8,-1-1 4,0 0-5,1 0 11,-1-1-40,0 0-11,1 0-2,-1 0 7,2-1-9,-2 2 31,1 0-33,0 1 12,-2 0 19,1 1-31,-1 0 55,0 1-26,0 1 26,-1 0 34,2 0-45,-1 0 48,1 0-60,0 0 75,-1-1 19,0-1 11,0-1-11,1 0-67,-2-1 19,1 1-16,0-1 34,0 2 15,0-1 1,0 0 7,0 1-112,1 1 8,-1 1-74,1-1 36,-1 2-6,1 0 38,-1-1-5,1 1 94,0 0-51,0-1 46,0 1-69,0 1 79,-1-2-60,1 2 63,0-2-61,0 1-15,1-1 15,-1 0-12,0 0 35,1-1-11,-1 0 18,0-1-18,-1 1 10,0-2-7,0 1 3,0-1-5,0 0 6,1 1-5,-1 0 25,1 0-21,-2 1 14,2 0-20,-1 0 31,1 1-21,0-1 27,0 1-28,0 0 73,1 0-51,-1-1 53,-1 1-70,1 0 59,-1 2 15,2-2 4,-2 2-6,2-1-55,-2 1 14,1-1-6,0 0 17,1 0-79,-1 0 61,0-1-66,0 0 2,-1 0-20,1 0-11,0 1-33,1 0 42,-1-1 0,1 0-7,0 0 37,0 0-6,0-1-3,-1 1 2,0-1 81,1 0-64,-2-1 64,2 1-38,-3 0-20,2 1 28,-1 0-33,1 0 54,1 0-37,0 1 48,0 0-62,1 0 20,-1 2-17,1-2 22,-1 1-47,0-1 35,2 1-36,-2-1 35,1 0 25,-1-1-22,0 0 19,-1 0-30,1 1 40,0-1-30,0 1 31,-1 0-33,1-1 3,0 2-1,0-2-69,0 1 51,1-1-53,-1 1 72,0-1-45,0 0-9,1-1-10,-2 0 11,2 1 42,-1 0-4,-1 2-5,0-1 53,0 1 6,0 1 11,0-1 81,0 1-72,0 0 89,0 0-90,1-1 68,-1 1-99,0-1 78,1 0-78,-1 1-28,0-1 22,1 2-17,-1-1 37,0 0-92,1 0 14,-1-1-97,0 2 104,0-2-80,1 2 69,-1 0-113,1 0 94,0 0-32,0-1 72,0 1 24,1 0-18,-2-1 19,2 1-38,-2-3 42,1 3 12,0-3 12,0 2-15,-1 0 66,1 0-15,-1 1 92,0-2-67,0 2 46,-1-1-16,1 0 6,-1-1-33,1 1-41,0-2-8,0 1-76,0-1 29,0 0-80,1 0 81,-1-1-116,0 0 63,1-1-115,-1 0 91,1 1-15,0-1 50,1 1-6,-1 0-18,0 0 81,-1 0-78,-1-1 152,1 1-75,0-1 85,-1-1-73,1 1 49,0 0-68,0 0 39,0 1-31,1 0-82,0 1 73,1-1-68,-1 2 82,0 0-60,0 0 41,0 2-46,0-1 42,0 2-8,1-1-7,-1 1-30,0 0 17,1 0-13,-1 0 17,1 0-58,-2 0 39,1 1-46,0-1 65,1 1-20,-2 0 16,2-2-15,0 1 15,-1-1 36,2 1-28,-2-1 24,2 0-32,-1 0 47,-1 0 17,2 0 3,-2 1-46,1 0-13,-1 0-30,0 0-10,1 0-17,-1 0-1,-1 0 12,1 1-10,-1-1 39,0-1-53,1 1 61,-1-1 19,1 0-14,0 1 7,0 0-22,1-1 60,-1 1-42,2-2 110,-2 2-106,2 0 51,-1 0-58,1 0 26,-1 1-16,0-3 21,0 3-19,0-1 15,0 0-10,1 0 11,-1 0-11,1-1 7,-1 0-5,0 1 2,0-3-4,0 2 12,0-1-9,-1 1 9,0 0-12,0 0 8,0-1-4,-1 1-22,1 0 13,0-1-21,0 1 29,0 1-28,-1-1 19,1 2-21,-1-1 22,1 1 0,-1 0-4,0 0 2,1 0-5,-1 0 20,0 1-16,1-2 47,0 1-39,-1-1 26,1 1-30,0-1 40,0 1 14,0-1 1,0 1-2,0-1 22,-1 1-38,1-1 44,-2 2-50,2-1 47,-3 1-28,2-1 33,-1 1-41,1 0-32,-1 0 35,1 0-99,0 0 18,0 0-13,0-2 15,1 1 7,-1-3-18,1 1-4,-1-1-1,2 1 25,-2 0 6,1 1-14,-1 0 9,0 1 74,1 0-58,-1 1 55,0-1-59,0 1 58,-1 0 22,1 1 29,0 0-28,1 0-26,-1-1-28,0 1 1,1-1 1,0 0 2,1-1 7,-1 0-52,0 0 35,1 0-44,-1-1 57,-1 1-41,1 0 28,-1 0-40,1 1 76,-1-1-37,0 1 35,1 1-18,-1 0-12,0 0 15,1 1-18,0 0 1,0 0 0,0-2 4,-1 2-1,1-3-58,0 2-17,0-2-3,0 1 15,-1 0 15,1-1 28,0 0-40,0-1 43,0 1 16,-1 0-14,0 1 6,0-1 45,-1 2 9,0-1 53,0 1 2,1 0-58,-1 0 12,2 0-57,-2-1 29,2 1-24,-1-1 35,2 0-85,-1-1 63,1 0-66,-2-1 69,1 1-53,0 0 31,-1 0-36,0 1 79,-1 0-26,0 0 22,0 0-41,-1 1 0,2 1 0,-1-1 7,1 0-48,0 0-11,0-1-2,0 0 13,0-1 20,1 1 16,0-2-19,-1 1 16,1-2 1,0 1-10,0 1 22,-2 0-19,2 0 19,-2 0-25,0 1 33,-1 0-22,1 0 24,-1 0-21,0 1 13,1-1-3,1 1 7,-1-1-6,1 1 23,0 0-15,-1-1 17,1 2-28,1-2 41,-1 1-29,0-1 31,0 1-46,-1-1 8,1 1-5,0-2-23,1 0 22,-1 0-22,0-1 29,0-1-22,1-1 15,-1 1-20,1-1 24,0 1-16,0-1 11,0 1-18,-1 0 16,0 1 25,0 1-17,-1-1 55,0 1-53,0 1 27,0 0-33,0 0 60,1 1-41,-1 0 49,1 1-58,0-1 21,-1 1 1,1-1 2,-1 0-40,0 0 13,1 0-26,-1 0 37,1 0-42,-1 0 29,0 0-64,1 0 61,0 1-27,-1-1 30,1 0-28,0 0 20,0 1-26,0-2 28,0 2-61,0-1 43,0-1-46,1 0 56,1 0 5,-1 0-4,1 1 3,-1-1-7,0 0 65,0 0-47,-1 0 118,0 1-47,-1-1 5,1 2-8,-1 0-43,1 0-3,0 0 11,0 0-4,2 0-89,-2 0 29,1 0-75,-1 0 75,1 0-49,-1 0 74,1 0-44,0 0 40,1 0-21,-2 0-6,0-1 32,0 1-14,-1-1 31,1 1 26,0-1 8,0 1 12,0 0-4,1 0-51,-1 0 11,1 0-4,-1 0 13,0 0-1,1 0 5,-1 0-4,0-1 5,1 1-12,0-1 11,0 0-40,1 0 20,-1 0-21,0 0 26,-1 1-60,0-1-14,0 1-5,0-2 8,0 2 15,0-1-20,0 0-2,0 0 11,0-1 31,-1 1 6,1 0-17,0-1 12,0 2-15,1-1 13,-1 1 6,0-1-7,1 1 9,-1-1-13,0 1 54,1 0 11,-1 0 12,0 0-15,0 0 27,-1 0-52,1 0 60,0 0-69,1 0-3,-1 0 3,0 0-44,0 0 1,1 0 0,-1 0 9,1 0 14,-1-1 14,0 0-22,0 1 30,0-1-11,-1 0 124,0 1-53,1 0 60,-1 0-16,1 0-86,-1 0 63,2 0-65,-2 0-28,2 0 21,-1-1-97,0 1 45,1-1-63,-1 0 64,0 1-43,1-1 22,-1 0-3,0 0-12,0 1 65,-1-1-44,1 1 15,0 0 48,-1 0-44,1 0 67,0 0-72,0 0 58,1 0-31,-1 0 36,1 0-33,0 0-9,0 0 15,0 0-9,1 0 9,-2 0-8,1 0 2,-1 0 41,0 0 6,0 0 38,0 0-35,0 0-6,-1 0 5,1 0-14,0 0 16,-1 0-22,1 0-9,-1 0 13,1 0-19,0 0 14,0 0-15,1 0 14,0 0-24,0 0 15,1 0-18,0 0 14,0 0-24,1 0 13,0 1-16,-1 1 27,1-1-14,-1 1 10,1 0-28,-1 0 23,1-1-13,-2 1 16,1-1 45,-1-1 13,2 2 1,-2-1-11,1 1 5,1 0 9,-1 0 12,0 0-14,1 1-69,0-1 21,-1 0-12,1 1 26,0-1-59,-1 0 39,1 1-49,-1 0 16,1 0 35,-1-1-39,0 1-14,0-1 41,0 0-62,0 1 64,0 0 48,0 2-33,1-1 43,-1 1-60,1-1-4,0 0 6,-1 1 1,0-2 2,0 1-36,0-1-12,-1 1-30,1-2 29,0 1 15,0-1 25,-1 1-1,0 0 1,0 0-10,1 0 5,0 0 39,0 1-30,0-1 35,0 2-48,1 1 34,-1-1-22,2 1 30,-1 0-51,1 0 20,-1 0-14,0 0-23,0 0 33,1-2-34,-2 1 35,1-1 23,-1-1-20,0 0 17,-1 0-25,0-1 21,0 0-19,0 0 19,0-1-20,-1 1 59,1 1-36,-1-1 41,2 2-41,-1-1-15,1 2 17,0 0 22,0 1-15,1-1 24,0 2-31,1 0 38,0 0-26,1 0 27,-1 0-37,0 0-59,-1-2 44,-1 2-45,0-2 58,2 0-19,-1 0 16,0 0-15,-1 0 21,-1 1-3,1-1-2,-1 2 11,2-2-13,-1 2 9,1-1-18,-1-1 27,0 2-23,0-2 24,0 1-18,0 0-7,1-1 9,-1 1-4,0-1 3,0 1 78,0-1 19,0 0 3,-1-2-16,0 1 49,0-2-27,0 1 100,-1 0-95,1 0-9,-1-2-47,1 1-70,-1-1 7,0 0-56,-1-1-234,0 1 164,0 0-218,1 0 149,0 1 38,1 0-53,-1 1 56,0 0-246,1 0 73,-1-1-854,0 1 341,1-1-342,1 0 510,-1-1-196,3 0 565,-1 0-279,4-1 576,1 1 0,4 1 0</inkml:trace>
  <inkml:trace contextRef="#ctx0" brushRef="#br3" timeOffset="15">5517 548 8255,'0'11'439,"0"-7"-362,0 0-37,0 0-14,0 0-16,0-1-3,-1 2-9,-1 1 1,-2 2 0</inkml:trace>
  <inkml:trace contextRef="#ctx1" brushRef="#br1" timeOffset="3">6343 2494,'-31'-22,"5"10,-2 5,3 9,-1 0,-4 0,-1 0,-2-1,-3 0,-1-1,-1 0,0 0,0 0,2-1,1 0,3-1,4 0,3 0,3 0,5 0,2 0,25 0,-1-1,37-1,-17 1,13-1,-13 2,-1-2,1 0,-1 0,1-1,-2-1,0 1,-2-1,-1 0,-3 0,-4 1,-2 1,-24-3,-1 3,-38-4,12 5,-17 1,12 2,-5 3,4-1,-5 1,5 1,-2-1,4 0,0 0,2 0,3-2,3 1,2-1,2 0,3 0,2-1,3 0,4 0,2 0,24 0,-4 0,38 0,-18-1,15 0,-14 1,0-1,-4 1,-1 0,-5 0,-2 0,-24 2,-1-1,-38 4,15-4,-16 2,13-3,-1 1,0-2,0 1,0-2,0-1,0-1,0-1,0 0,2 0,-1-1,4 2,1-2,5 2,3 0,6 1,2 0,23 0,-1 0,35-1,-10 0,15 0,-8 0,2 1,0-2,1 1,-2-1,0 0,-1 0,-1-1,-2 1,-1 0,-5 0,-1 0,-6 1,-6 1,-24 1,-2 1,-39-1,12 4,-16 0,8 1,-1 0,-3 0,3-1,-2 0,7-1,2 1,9 0,3 0,7 0,2 0,23-4,1-1,34-5,-12-1,12-1,-8 0,-1 1,2-1,-1 0,1 0,-3 0,2 0,-7 2,0 0,-8 2,-2 0,-28 2,2 0,-41 1,16 3,-18 1,12 2,-2 0,2-1,-1 0,6-1,1 0,5-1,3 0,4 0,5 0,3 0,21-4,2 1,31-6,-10 3,12-3,-6 3,1-1,1 0,-2 0,0 1,-4 1,-1 1,-5 1,-2 1,-5 0,-4 1,-27-1,-2 1,-44 1,14 1,-16 3,13 1,2 1,6 1,3 2,8 0,5 1,5 1,6 0,5 1,3 1,6-1,3 3,5-4,4 0,3-3,1 0,3-2,2-1,1-1,2 0,0 0,1-2,0 1,-3-1,-1 1,-4 0,-2 0,-18 8,-2-3,-25 13,4-11,-10 5,4-8,1 1,1-2,1 1,4-1,3 0,5 0,3 1,18 1,-3-4,26 3,-16-9,7 1,-11-9,-8 0,0-5,-15 4,4 2,-6 3,4 4,-2 1,1 0,-1 0,1 2,1 0,-3 2,3-1,0 2,0 1,23-1,-7-1,37-1,-24-1,12-2,-34 7,3-3,-29 13,19-10,-11 4,10-6,1 1,-4 1,6 0,-1 2,15 2,0-1,20 2,-8-8,8-3,-6-6,1-2,0 0,0-2,0 1,0-2,1 0,1-2,0 0,1-1,2-2,0-1,1-1,-1-1,-1-2,-1-1,-3 0,-3 0,-4 1,-4 1,-3 2,-3-1,-2 2,-4 1,-4 2,-3 1,-3 2,-4 0,-3 2,-3 1,-2 1,-1 1,1 1,1 0,4 2,4 0,4 1,23 0,-2 0,34-1,-19-2,13-2,-13 0,-1-2,0 0,0-1,-1 0,0-1,-3 0,0-1,-4 1,-1-1,-4 1,-2-1,-8-1,-3 0,-10 1,-1 2,-6 3,0 1,-1 2,-2-1,-1 2,0-1,1 1,1 1,3 1,3 0,3 0,23-1,-4 0,34-4,-21 1,13-3,-14 2,1-2,3 1,-1 0,0-1,0 0,-2 1,-2 0,-2-1,-1 0,-15-3,2 2,-22-2,10 6,-10 1,7 5,-1 1,1-1,-2 2,2 0,0-1,2 1,0-2,23-4,-4 0,35-7,-18 2,11-3,-12 3,-1-1,2 0,-2 0,0 0,-2 0,0-1,-3 1,-2-1,-2 0,-2-1,-4 0,-3-2,-6 0,-5 1,-8 4,-3 2,-3 3,-4 1,1 1,-3 0,4 1,2 0,6 0,4 2,23-2,-3 3,36-8,-20 2,14-4,-15 0,2 1,2-2,0 0,2-1,-2 1,0-2,-3 1,-1-2,-2 0,-3-1,-3-1,-4 2,-2-2,-4 0,-7 0,-4 1,-10 2,0 3,-5 4,1 2,-2 0,-2 1,-3 0,-1 0,-1 0,1 0,5 0,1 0,7 0,2 0,22-3,-2 1,32-5,-15 2,12-4,-12 3,-1-2,0 0,1-2,0 0,2-2,1 0,1-1,2-1,0-1,1 0,-1-2,-1 0,-1 0,-2-1,-4 1,-2 1,-5 2,-4 2,-15 0,-3 4,-21-1,5 5,-9 2,6 3,0 2,0 2,2 1,0 1,2 0,1-1,4 0,1-1,4-1,22 2,-4-1,36 2,-19-5,14-1,-14-3,1 0,1-3,0 1,1-3,2 1,-2-1,2 0,-4-1,1 1,-6 1,-1 1,-26 1,4 2,-35 3,18 2,-14 3,13 0,-4 2,-2-2,-4 1,0 0,-3 0,2-1,4 0,4 0,7 0,3 1,9 2,8 1,7 3,15-4,1-2,9-3,-3-3,5 0,-1-1,1 0,-1 0,-1 0,-3 0,0-1,-3 0,1-2,-3-1,0-1,-2 1,-2-2,-1 1,-3 0,-2 0,-2 1,0 1,-22 4,4 0,-37 9,15-1,-17 3,10 0,-2-1,-4 1,1-2,1 0,3-1,4-2,4 1,5-2,4 0,4 0,16 4,3-3,22 8,-2-10,9 1,-2-5,-1-1,3 0,-1-1,-1-2,-1 0,-3-3,0 0,-5-1,-2 0,-4 0,-4 1,-1-2,-24 8,3-2,-40 15,19-2,-19 6,12 1,-2-1,-2 0,1 0,3-2,3 0,6-2,4 0,5-1,4 0,4-2,5 2,11-2,4 1,19-5,-1-1,13-4,0-2,4-1,2-3,1 0,1-2,-2-1,-2 0,0 0,-4 0,0 0,-5 0,-2 1,-8 1,-3 0,-7 1,-25 1,-2 3,-39 2,12 4,-17 2,10 2,-5 2,-2 0,-3 0,1 1,-1 0,6 1,-1 1,9-1,1 2,8-1,5 0,5 0,6-2,4 0,4-1,5 1,7-1,4 1,11-1,3-4,8-2,4-3,3-1,7-1,-1 0,2-1,0 0,-1-2,2 0,-4 0,0 0,-3 1,-4 0,-2 0,-6 1,-5 0,-6 1,-20 8,-2-2,-32 16,6-8,-15 7,5-6,-4 1,0-1,-4 0,4-1,-1 1,8-1,2 1,6 0,6-2,4 1,6-3,2 1,6-1,4 0,10 0,7 0,13-5,1-1,8-4,0-1,4-1,2 0,3-2,-2-1,4 0,-5-1,-1 1,-8 2,-3 0,-8 1,-4 1,-28 7,0-2,-41 12,14-6,-17 5,11-5,-4-1,2 0,-1-1,5 0,3-2,4 0,5-1,5 1,7 1,3-1,5 4,10 0,3 3,14-2,2-3,9-2,1-2,3-2,4 0,2 0,2 0,1 0,-1-1,0 1,-2-1,-4 0,-1 0,-7 0,-1 0,-7 0,-3 1,-24 6,-1-2,-38 12,14-8,-18 5,13-7,-3 1,5-1,2 0,7-1,4 1,4 0,6 0,4 1,10 1,3 0,15 1,0-5,10-1,0-5,5 0,2-1,1 0,1-1,0-2,0-2,1-2,-1-1,1 0,-3 0,-2 1,-6 1,-3 1,-7 1,-2 2,-23 8,4-2,-31 15,20-10,-9 5,15-5,18-3,-4 2,30-8,-15-2,13-5,-11-1,2-2,1 0,-1-1,0 0,-3-1,-1 1,-5 0,-4 0,-4-1,-10 1,-5-1,-15 1,0 3,-10 2,3 3,-6 0,2 1,-3 0,3 0,0 1,4 1,0 0,4 0,1 0,4 0,3 1,4 0,23 4,0-2,37 7,-19-8,14 1,-15-5,-2-2,0-2,-1-1,0-1,-1-1,-1 0,-1-2,-1 0,-2-2,0 0,-4-1,-1 0,-4 1,-2-1,-4 0,-5 1,-3-1,-8 5,-4 1,-5 3,-4 2,-1 1,-1 0,2 1,1 1,2 0,1 0,5 1,0 1,4 0,1 2,24 0,-6 0,38-2,-22-4,14-4,-16-1,1-2,-3 0,0-1,-3-1,0 0,-3-2,-1 0,-2-1,-2 0,-1-1,-3 0,0-1,-2 0,-2 0,-2 0,-3 0,0 1,-4 0,0 2,-1 0,-1 2,-1 1,-2 2,0 2,-1 2,-1 2,0 0,1 3,0 1,3 2,1 3,2 1,3 3,2 1,3 2,5 0,3-2,5-2,2-4,3-3,-2-1,3-3,-2-2,2-1,-1-2,1-2,0-1,0-1,1-1,-1 0,0-2,-2 1,-1-2,-2 1,-1-2,-4 1,0-1,-4 0,0 1,-3 0,-1 2,-6 0,1 1,-8 0,5 4,-4 1,3 2,18 1,-5 0,33-1,-23-3,11-2,-16-2,-2 0,0-2,-2 1,-1-2,-1 2,-1-2,-5 1,-1 1,-9-1,-1 5,-4 1,-3 4,-1 1,-2 1,0 2,1 1,3 2,2 2,4 2,3 2,4 0,3 3,3 1,4 1,4 3,7 1,3 3,6 2,1 2</inkml:trace>
  <inkml:trace contextRef="#ctx1" brushRef="#br1" timeOffset="4">6482 1163,'-19'-18,"8"8,-4 4,7 7,-10 2,4-1,-1 0,1 1,3-2,-5 2,2-1,1-1,0 1,11 8,-3-2,19 13,-7-12,7 4,-3-6,-2-1,3 4,-6-1,-4 2,-6 1,-8-2,1-2,-2-1,3-1,1 3,4 2,3 3,6-2,3 0,2-1,-7 1,-2-1,-9 2,1-4,-3-1,2 1,11 1,-2 2,16-1,-8-3,-3 4,-5-4,-15 10,8-9,-4 4,5-3,2 0,1 6,3-3,3-1,3-2,5-2,1-2,1 0,0-2,-1 0,2-5,-3 0,3-8,-2 2,0-2,2 2,0 1,3 0,0 0,-1 2,0 0,-1 0,-2 1,-22 0,4 1,-34 0,18 1,-9 1,13 1,4 0,0 0,17-10,-4 3,28-17,-17 14,10-7,-24 7,0 1,-18-5,8 7,-7-1,7 4,0-1,1 1,0-2,19 3,-6 0,31 5,-24 1,10 4,-15 3,-1-1,0 6,-6-4,0-1,-11 0,6-3,-3 0,5 4,3-2,2 6,4-3,3-2,6 0,-3-5,6 1,-3-2,0 0,4 2,-4-1,6 2,-5-2,1 1,-1-1,-18 2,4 0,-29 2,16-4,-12 0,12-3,1 1,0 0,3 1,0 3,5 3,5 1,5 1,8-3,-2-3,3-1,-1-1,-1-1,5 2,-6-2,6 2,-6-1,-16 5,3 0,-31 6,16-6,-13 1,14-5,1 0,3 0,0 1,4 1,4 4,6-1,9 3,1-6,4-1,0-3,0 0,2-1,-1 0,0 0,-2 0,0-1,-2 2,-11 7,0-3,-19 12,9-12,-6 4,5-4,14 1,-6 3,22 1,-11-5,10-1,-6-4,0 0,5 1,-5-3,2 2,-23-3,3 2,-34-1,17 2,-12-1,15 0,1 1,3 0,2 0,19 3,-3-1,30 4,-20-6,10 3,-14 1,-14 0,5 6,-23-4,13 0,-8-4,6 2,4-1,-2 7,12-3,-1 4,15-4,-5-3,4-1,1-4,-4 1,5-1,-5 0,2 1,-1 1,-3 0,-6 8,-4-5,-15 10,4-10,-5 3,4-4,3 0,-1 4,8 2,1 0,9 1,-1-4,3 2,-3-2,-7 2,0 1,-11 0,6-1,1 0,5 1,9 0,-2-2,3-2,0 1,-16 0,5 1,-22 0,15-2,-7 0,8 2,2 0,-6 3,3-4,-3 2,13-1,-2 0,18 1,-12-3,4 2,-11 1,-4 3,-3 3</inkml:trace>
  <inkml:trace contextRef="#ctx1" brushRef="#br1" timeOffset="5">109 1414,'-27'-4,"10"3,16 10,8-2,16 12,-11-11,4 4,-4-6,-4 0,-8 5,0-4,-19 6,24-2,-10-2,26 6,-10-8,4 1,-23-3,4-1,-29 3,21-4,-10 2,23 6,0-4,16 13,-5-12,8 4,-5-7,1-1,-1 1,0-1,0 0,-2 0,-1 0,-14 6,2-3,-22 10,14-11,-7 4,20-2,-1-1,16 8,-6-8,7 2,-5-4,0-1,3 0,-2 0,1 0,-3-1,0 1,-24 2,3-1,-34 4,16-4,-12 2,13-3,3 1,2 0,2 0,3 0,1 1,4 2,6 4,5-1,13 2,-1-6,7 0,-2-3,1 0,0 0,-1 0,0 0,-3 0,-2-1,-25 2,4-1,-37 3,21-4,-13 2,17-3,1 1,1-1,2 2,2 0,2 4,12 2,3 4,16-3,-2-3,6-1,-2-4,1 1,-1-1,0 1,-4-1,-2 0,-3 0,-23 1,4 0,-34 2,19-2,-12 1,15-2,2 1,1 1,0 0,2 0,1 2,10 4,1 0,15 3,-3-6,4 1,-3-5,0 0,0-1,0 1,0 0,-2 1,-15 5,1-2,-27 6,14-7,-9 0,11-4,2 1,1 3,8 3,4 3,12 2,1-5,4-1,0-4,-1 0,1-1,-1 0,0 0,-2 0,-1 0,-1 1,-2 1,-15 5,0-1,-24 3,7-6,-9 0,9-4,3-1,1 1,4 0,1 1,3 3,2 4,9 3,2-2,9 0,0-4,2-1,0-2,-2 0,2-1,-1-1,-2 0,-19 2,2-2,-32 4,20-3,-13 2,17-1,-1 0,3 1,1 3,3 0,7 4,2-2,12 0,0-4,4-2,-1-4,1 1,-1-2,0 1,-1-1,-1 1,-2-1,-16 10,2-4,-26 16,13-13,-11 5,10-10,0 0,1-1,1 0,0 1,17 5,-4-2,28 8,-12-8,11 2,-9-5,0-1,0 1,-2-1,1 0,-4-1,-21 3,2-1,-34 3,18-3,-11 1,14-3,2 1,0 0,2-1,2 1,20 5,-3-1,33 6,-18-8,13 2,-16-7,-1 1,-4-1,0 1</inkml:trace>
  <inkml:trace contextRef="#ctx1" brushRef="#br1" timeOffset="6">329 1785,'25'-13,"-9"5,-1 5,-7 6,5 5,-1 2,0-1,-1 0,0-2,0-1,3 0,-2 0,-2-1,3 1,-3 0,3 1,-1-1,-1 0,2 1,-1-2,0 1,2-1,-3 0,2 1,-1-1,0 1,0 1,-2 0,1 1,0 0,-1-2,2 1,-2-1,4 0,-3-1,4 1,-4-2,5 2,-5-2,3 0,-1 0,-2-2,3 1,-2-2,1 1,0 0,0 1,0-1,1 0,-2-2,1 1,0-1,-1 1,4 1,-5-1,5 0,-4 0,1 0,0-2,0 0,0-2,0-1,-1-1,1 1,0-1,-1 0,1-1,-2 1,1-2,-2 0,1-1,-1 1,1 0,1 1,-1 0,1 0,0-1,-1 0,0 0,-1-1,2 1,-2 0,2 0,-1 1,0 0,1 0,-1-1,2 0,-2-1,-1 0,1 0,-2 0,3 1,-1-1,-1 1,0-2,-2 0,2-1,-2 1,2 0,1 1,0 1,0 1,1 2,0 0,1 1,0-1,-1 0,0-2,-1 0,0-2,0 1,0-2,-1 2,1-1,-1 2,3-2,-1 4,0-1,0 1,0-1,1 1,-1-2,-1 2,3 0,-2 1,1 1,1 0,-2 2,4-1,-3 0,1 0,0 1,-2 0,1 0,1 0,-2 0,2 0,-1 0,-1 1,2 0,-3 3,2 0,-1 3,-2-1,1 3,-1-1,-1 1,0 1,0 0,0-1,1 1,-2-3,3 3,-2-1,-1-1,2 3,-3-2,1 3,-2-1,0 1,1-1,-1 0,3 1,-2-3,1 2,-2 1,-1-1,-1 3,0-3,0 2,0 0,-1-1,1 2,-1-2,0 1,0 0,0-1,1 2,0-2,1 1,0-1,0 0,0 1,-1-1,0 1,-1 1,0-1,0-1,1 1,0-1,0 1,-1-1,-1 1,0 0,0 0,0 0,1 0,-1 0,0 2,-1-3,0 1,1 1,0-2,0 2,0-2,1 1,-1 0,2 0,-1 1,1-2,-1 1,1-1,-1 1,-1-1,0 1,-1 1,0-2,0 1,1 0,0 0,1 1,-1-2,1 2,-1-2,1 0,-1 2,0-2,-1 1,2-1,0 1,2-1,-1 1,1-2,-1 2,1-1,1 0,1-2,1 1,-1-1,2-1,0-1,1-14,-3 3,-2-22,-3 15,-2-7,0 4,0 5,0-10,-1 7,0-2,-3-1,0 4,-3-6,-1 6,1-2,-2-1,3 4,-3-5,3 3,-1 0,1-2,0 2,1-1,0-2,1 2,0-2,1 1,0 0,0-1,0 1,0-1,0 0,0 2,1-3,-1 3,0-1,0-1,0 3,0-2,0 1,0-1,0 0,0 1,-1-2,1 2,-2-2,0 3,-1-3,0 4,0-3,-1 2,2 1,7 17,-2-4,15 31,-9-19,6 12,-7-14,0 0,0 2,0 1,1 1,-1 1,1 1,-1 1,1 2,-1 2,0 2,-1 1,-1 2,-3 2,-2 1,-2 1</inkml:trace>
  <inkml:trace contextRef="#ctx1" brushRef="#br1" timeOffset="7">476 2497,'42'-2,"-8"2,-7 1,-8 1,-3-1,-1 0,-23-3,2 0,-34-5,16 3,-10-2,12 3,3 1,1-1,2 1,3 0,-1 0,23-4,-5 1,37-6,-20 5,15-1,-13 3,1 0,-1 0,1 0,0 0,-3 1,0-1,-5 2,-2-1,-24-3,3 2,-36-7,19 6,-14-2,14 4,0 0,-1-1,3 0,1 1,3-1,2 1,3-1,21-2,-3 1,37-4,-19 5,14-2,-12 4,-1-1,1 1,-2 0,-2-1,-4 1,-3 0,-20-8,2 4,-32-12,16 10,-14-3,12 6,-1 1,1-2,1 1,3 0,2 1,3-1,14-5,-3 3,20-9,-24 6,11-1,-25 2,11 4,15-1,1 2,36 0,-22 2,14 2,-14 1,0 1,0 1,-1-1,-1 1,-3 0,-1 0,-2 1,-24 0,3 1,-39-1,17-3,-16-3,16-1,-3-1,6-1,-1 1,6 1,4 1,4 0,22 10,-3-4,36 15,-18-11,17 4,-13-7,2-1,2 0,0-1,4 1,-2 0,3 1,-2-1,1 1,-4 0,2 2,-6-2,-1 2,-4-2,-5 1,-4 0,-25-2,0 1,-39-2,15-2,-17 0,12-2,-1 0,4 0,1-1,7 1,4 0,6 0,4 1,12 10,6-2,19 16,0-12,11 6,-2-10,4 1,1-2,2-1,0 0,1-1,0-1,-1-1,-1 1,-1-2,-3 0,-1-1,-3 1,-2-2,-3 0,-4 1,-3-1,-22 2,-3-1,-35 3,6-3,-15 0,3-1,0 0,-3-2,4 0,3-2,6 0,8 1,6 1,6 0,5 1,23 0,2 1,38 0,-12 0,19 0,-11 0,5 0,-1 0,5 0,0 0,1-1,-2 0,1-2,-6 1,1-2,-7 1,-2 0,-5 0,-5 1,-5-1,-5 0,-5 1,-24-5,-1 2,-41-7,11 5,-19-4,9 4,-3-2,3 0,3 1,8 0,7 2,7 1,5 2,6 1,26 0,0 2,40 0,-17 0,16 1,-14-1,1-1,0 0,1-1,0-1,0-2,0-1,0 0,-3 0,-2 0,-6 0,-2 0,-7 1,-2-1,-20-6,-1 3,-29-10,6 9,-11-2,4 5,1 1,0-1,6 1,2 1,6 2,3-1,25 4,-1-1,37 3,-16-1,13 0,-14-1,2-1,0-2,2-1,-1-1,2-2,-2 0,0-2,-2 1,-1-2,-3 0,-4 0,-4 0,-3 1,-4-1,-13 0,-1 0,-22 1,6 4,-12 2,3 3,-5 0,-1 0,-2 0,1 0,3-1,5 0,4 1,6-1,3 0,24 6,0-2,33 8,-10-7,11 3,-10-4,0-1,-1-1,3 0,0 0,1-1,2 0,1 0,0 0,0 0,-1 0,-3-1,-6 0,-5 0,-6 0,-24-5,1 2,-38-7,16 7,-18-3,12 4,-5 0,0-1,-3-1,5 0,0 1,8 0,1 2,8 0,1 1,29 7,-3-3,42 9,-21-8,19 3,-18-6,3 1,-3-1,4 0,-1-1,4 1,-1 1,2-1,0 1,-2-1,-2 0,-7-1,-1 0,-7 0,-3 0,-29-2,-1 1,-45-3,17 3,-20-1,18 2,-4 1,6 1,1 1,5 3,5 0,2 2,5 0,3 1,5-1,4 0,3 3,4 0,3 3,6-1,5-2,5-1,6-1,4-1,4 0,4-1,2 0,6 0,1-1,5-1,0 0,2 0,-4 0,1 0,-3-1,-4 2,-3-2,-7 0,-5 1,-5-2,-20 8,-1-4,-31 12,8-10,-17 5,7-6,-6 1,-1-1,-5 0,2-1,-2 1,3-2,5 1,4 0,7 0,4 2,5-2,5 1,3 1,15 2,2 1,22 4,-2-7,10 1,-2-5,2 0,2 0,1 0,1-1,0 0,-2-1,-3 1,-4-1,-6 0,-6-1,-27 3,2-2,-43 5,21-4,-18 2,15-4,0 1,1-1,4 1,1 0,5 0,2 2,6-1,1 3,18 0,1 2,26 0,-4-3,9-2,-5-4,1 0,-2-1,4 0,-3-3,2 0,-1-1,-1 0,2-1,-3 1,0-1,-1 0,-2 0,-1 0,-3 0,-2-1,-5 2,-4-2,-8-3,-3-1,-12-4,-2 4,-6 0,0 3,-1 0,-1 1,-1 0,0 1,-2 0,-1 1,0 0,-1 1,1 1,3 1,2 0,4 2,19 7,0-3,30 13,-14-13,11 5,-9-9,-2 0,1 0,0 0,-1 0,0 0,-1-1,0 0,0-1,-4 1,1-1,-4-3,-14-3,-1-5,-24-3,8 3,-10 0,8 3,-1 0,1-1,3 2,0-2,3 2,0-1,1 0,1 0,1 0,2 0,2 0,0-2,3 1,0-4,3 3,1-2,3 0,1 3,3-1,1 2,0-2,1 0,-2 1,-1-3,-1 2,-2-1,-2-1,-2 3,-4-1,-4 5,-2 1,-3 4,2 2,-1 0,0 1,-4 1,1 3,-2 2,1 3,1 1,3 2,1 1,4 1,2 3,2-1,3 2,1-1,1 1,2-2,3 2,1-2,3 0,0-1,2-1,0-1,2 0,0-1,1 0,0-2,-1-1,-1 0,0 0,-3-1,-2 2,-9 1,-3 0,-15 1,0-2,-10 0,2-2,-6 1,1 0,-2 0,2 0,0 0,3-1,1-1,2-1,1-2,3-1,2-1,2-1,1-2,3 1,0-1,2 0,19 7,-4-2,31 11,-13-9,11 3,-9-7,-2-2,1 1,-3-1,1 0,-3-1,0 0,-2 0,-1 0,0 0</inkml:trace>
  <inkml:trace contextRef="#ctx1" brushRef="#br1" timeOffset="8">2410 2800,'29'2,"-10"0,-23-1,-3-2,-28 0,23 1,-9-1,9 0,3 1,-12-1,10 1,-5-1,5-1,-2 1,-2-1,1 0,0 1,0 1,2 0,-3 0,2 0,-1 0,0 0,1 0,1 0,-3 1,4-1,-5 0,5 0,-5 0,4 0,-2 0,0 0,2 0,-2 0,2-1,-2 0,0 0,1 0,-2 0,4 1,-3 0,1 0,0 0,-1 0,2 0,-3-1,2 0,0 0,-1 0,2 0,-3 0,3 1,-1 0,-1 0,1 0,-2 0,2 0,-2 0,1 0,1 0,1 0,-2 0,2-1,-3-1,2 1,0 0,0-1,-1 1,1 1,-1-1,-2 0,4 0,-5 0,5 0,-4 0,3-1,-2 1,3-1,-4 1,4-1,-5 1,3-1,0 2,-2-1,4 1,-2 0,1 0,-1 0,-2 0,3 0,-1 0,1-1,1 1,-1 0,0-1,0 1,0-1,0 1,0-1,-1 1,1-1,-1 1,1 0,-1 0,0-1,1 1,-1 0,1 0,-2 0,2 0,0 0,-2 0,4 0,-6 0,6 0,-5 0,2 0,-1 0,-2 0,3 0,-1 0,0 0,3 0,-3 0,1 0,2 0,-4 0,5 0,-4 0,2 0,-1 0,0 0,-1 0,3 0,-3 0,3 0,-2 0,0 0,1 0,-2 0,3 0,-2 0,0 0,-1 0,-1 0,4 0,-3 0,3 0,-3 0,2 0,1 0,-4 0,5 0,-4 0,2 0,1 0,-2 0,1 0,0 0,-1 0,1-1,21 5,11 1,22 5</inkml:trace>
  <inkml:trace contextRef="#ctx0" brushRef="#br3" timeOffset="22">96 3015 10879,'4'-7'291,"-3"4"-212,1 0 6,-2 1 183,2 0-105,-1 1 99,-1-1-163,1 1-53,0-1 22,-1 0-84,0 0 46,0 0-84,0 1 77,0-1-38,1 1 23,0 0 0,1 1-4,-1-1 10,1 1-14,0 0 10,1 0-7,-1 0-7,0 0 14,1 0-16,0 0 17,1 0 55,-1 0-41,1 0 43,1 0-56,-1 0 44,0 0-31,1 1 36,-1-1-39,0 1 22,0-1-10,1 1 12,0-1 6,1 0-11,1 0 14,1 0-15,1 0-69,2 0 44,-1 0-45,3 0-1,-2 0 42,2 0-52,-1 0 60,1 0-48,-1 0 33,3 0-37,-3 0 42,4 0-60,-1 0 42,2 1-49,1 0 24,1 1 15,2-1-18,0 0 17,1-1 9,1 0-12,0 0 13,0 0 15,0 0-12,-1 0 12,0 0-18,-2 0 67,0 0-47,-1 0 53,-2 0-66,1 0 20,-1 1-13,1 0 20,-1 0-52,-1 1 31,0 1-30,-1-1 23,1 0 7,-2 1-10,3-2 12,-1 1-39,1-1 28,-1 0-36,1 0 40,1-1-15,1 0 6,1 0-6,0 0 62,0 0-38,1 0 44,0 0-56,0 0 30,0 0-20,1 0 27,-1-2-28,1 1 7,-2-1-4,0 1 9,-1-2-26,0 1 22,-1 0-21,1-1 22,-2 1-18,1 0 11,0-1-13,1 1-7,-2 0 14,3 0-20,-2 0 22,1 0-7,-1 1 5,0-1-3,1 1 3,0-1 5,-1 1-3,1 0 3,-2-1 1,2 2-5,-1-1 5,0 1-5,0 0 2,1 0-1,0 0 1,-1 0 0,1 0 2,-1 0 0,1 0 1,-1 0-1,1 0-2,-1 0 1,0 0 7,1 0-5,1 1 6,1-1-8,0 1 47,1-1-33,-1 1 35,2-1-44,-1 0 0,1 1 2,0 0 2,1-1 1,1 2-21,-1-2 14,3 0-13,-2 0-44,1 0 45,0 0-49,0 0 45,1 0 10,-1 0-16,1 0 15,-1 0 41,2 0 14,-2 0-1,2 0-9,-2 0 32,0 0-51,-3 0 64,3 0-75,-2 0-7,2 0 6,-1 0 1,3 0-24,-1 0 36,2 0-35,-1 0 40,0 0-76,0 0-21,0 0-4,1-1-4,1 0 77,-2-1-25,1-1 17,-1 1 49,1-1-35,1 1 40,0-2-55,1 2 40,0-1-26,1 1 40,1-1-116,0 1 59,0 0-58,-3 0 58,2 0 10,-5 1-9,4 0 6,-5 0-1,3 1-10,-3 0 3,0 0-11,0 0 50,1 0-1,0 0 13,1 0 15,-1 0-53,2-1 26,0 1-6,-2-1-6,2 1 11,-1-1-9,0 1-26,0 0 21,-1 0-20,0 0 19,-1 0 18,2 0-14,-3-1 13,5 1-22,-5-1 11,6 1-10,-5-1 9,3 1-23,-4-1 12,2 1-10,-3 0 16,1 0-20,-3-1 13,2 1-14,-3-1-17,2 0 25,-1 0-26,-1 0 30,1-1 9,-1 0-11,-1 1 8,1-1-13,-1 0 13,1 0-11,-1 1 11,2-1-8,-2 1 0,1 0 2,-1 0 1,-1 0-3,0 1 4,0-1-4,0 0-18,-1 1 15,0-1-16,-1 1 20,0 0-5,0 0 4,-1 0-8,1 0 7,-3 0-1,3 0 1,-3 0 1,3 0-3,-2-1 46,2 0-32,-1 0 39,1-1-48,-2 2 6,2-2-5,-1 2-1,2-1 1,-2 0 3,1 1 0,-1 0-15,0 0 10,0 0-13,0 0 18,2 0-12,-2 0 7,2 0-11,0 0 13,1 0-10,0 0 7,1 0-10,1 0 11,-1 0-4,3 0 4,-2 0 23,2 0-18,0 0 20,-1 0-24,0 0 55,1 0-39,-2 0 44,1 0-54,0 0-18,1-1 16,-1 0-15,2 0 22,-1-1-27,0 0 20,0 0-20,0-1 5,0 1 11,-1 0-18,-2 1 11,1-1 2,-2 1-5,0 0 4,-1 1 4,0 0-6,-1 0 5,1 0 0,-1 0-25,1 0 19,0 0-20,-1-1 24,0 0-1,0 0-2,0-1 1,-1 0 44,0 0-30,-1 1 32,1-1-23,-1 1-12,0 1 15,-1-1-16,1 1-6,-1 0 7,0 0-6,2 0 12,-3 0-12,2-1 10,-3 0-10,1 0-2,0 0 6,-1 0-8,-1-1 10,1 1 25,-2-1-19,1 0 15,-1 0 13,-2 0-27,0 0 33,-3 1-36,3 0-14,-3 1 11,1-1-13,-1 1 23,1 0-28,0 0 21,-1 0-22,1 0 24,-2 0-14,1 0 9,0 0-15,0 0 30,-2 0-19,1 0 18,-1 0-22,0 0 6,1 0-4,-2 0 5,1 0-4,0 0 3,0 0 0,0 0 2,1 0-30,0 0 22,0 0-24,0 0 30,0 0 7,1-1-5,-2 0 1,2 1 32,-1 0-33,1 0 33,0-1-34,-1 0-1,2 1 6,0 0-4,2 0-54,1 0 39,1 0-40,2 0 54,0 0-67,1 0 46,-2 0-53,1 0 112,-2 0-40,1 0 38,-2 0-58,-2 0 57,1 0 7,-3 0 9,2 0 12,-2 0-56,2 0 15,0 0-3,0 0-57,-1 0 54,2 0-48,-1 0 63,1 0-65,-1 0-5,1 0-13,-2 0 2,0 1 6,-1 0-30,-1 0 9,-1 0 44,0-1 15,-1 0-707,0 0 381,-1 1-537,0 0 709,0 2 71,-2 5 83,0 2 0,-1 4 0</inkml:trace>
  <inkml:trace contextRef="#ctx1" brushRef="#br1" timeOffset="10">2760 3123,'24'-13,"-8"6,0 3,-7 5,4 0,2 0,-3 0,2 0,-2-1,1 1,1-1,-1 1,0-1,1 0,-2 0,2 0,0 0,-1-1,0 1,0 0,0-1,1 1,-1 0,0 0,0 0,1-1,-1 0,1 0,-2-1,1 1,0-1,0 0,0 0,0 1,0 0,0 0,1 1,-2 0,2 0,-1 0,0 0,0-1,-1-1,2 0,-1 0,-1 0,3 1,-3-1,3 0,-3-1,1 0,-1 0,1 0,-1 0,1 2,0 0,0 1,1 0,-1 0,1 0,0 0,-1 0,0-1,1-1,-2 1,3-1,-2 1,1 0,-2 1,2 0,-2 0,2 0,0 0,-1 0,1 0,-1 1,0-1,0 0,1 0,0 0,1 0,-2 0,0 0,0 1,-1-1,2 1,-1-1,0 1,1-1,-1 0,2 0,-3 0,2 0,0 0,-1 0,0 0,1 0,-2 0,1 0,0 0,-1 1,1 0,-1 1,2-1,-1 1,0-1,0 1,0 0,1-1,-1 0,1-1,-1 0,-1 0,2 0,-1 0,0 0,1 0,-2 0,2 0,-1-1,-1 0,1-2,-2-1,0-1</inkml:trace>
  <inkml:trace contextRef="#ctx1" brushRef="#br1" timeOffset="11">4281 3323,'-34'-7,"10"4,7 3,7 8,4 0,2 6,8-5,4 2,7-6,-11 5,4-3,-15 12,10-8,-3 3,10-4,-1-3,-5 5,-1-2,-14 5,4-6,-4 1,2 0,12-1,-7 3,21-1,-19 0,8 0,-14 2,5 0,-1-2,3 3,-1-3,-1 2,-4 0,3-3,-3 3,3-1,1 1,1 0,4-1,4-1,4-2,4-4,-2-2,4-2,-5-1,4 0,-2 1,-16 7,1-1,-28 11,15-10,-9 4,11-5,3 1,-1 1,3 1,12 0,-1 0,19-3,-13-2,8-1,-18 7,3-3,-16 14,6-12,-6 6,4-8,1 0,-1 1,2 1,10 2,-1-3,16 1,-19 2,7-4,-21 9,9-10,-5 6,5-3,2-2,-3 7,5-4,0 1,8 1,1-5,7 2,-12 2,3-4,-15 9,4-8,-2 2,1 0,3-3,-4 6,4-3,0-1,1 4,3-3,-1 4,-2-3,1 0,-3 0,3 0,-1 0,1 2,0-3,-4 2,-1-1,1-2,-2 3,5-4,-2 4,3-1,3 0,1 1,5-1,-1 0,1-1,-3 2,-4 0,1-1,-3 2,4-2,-4 1,1-1,-4-1,-3 1,2-3,-4 3,6-2,-2 0,4 4,0-3,3 3,0-1,3-1,0 1,2-1,1-1,0 1,-2-1,-2 2,-4 0,0 0,-1 0,-1 0,1-3,-5 2,-1-3,-1 0,-3-3,0 0,0-3,0 0,-1 0,2 0,-3 0,3 2,0-1,-1 2,0-2,2 1,-3 0,2-1,-5 1,-3 0,-4-1,-4 0,-3-1,-1 0,-1 0,2 0,1-1,2 0,0 1,1-1,2 0,0-1,3 0,1 0,6 0,1-1,26 1,-5-1,40 0,-21-2,17 0,-14-1,0-1,1 0,-2-1,2 1,-4-1,0 1,-2-1,-1 1,-2 0,-3 1,-4 0,-22 1,-1 0,-35 1,14 0,-13 1,11 0,2 0,2 0,2 0,3 0,2 0,2 0,3 0,1 0,0 0,0 0,-2 0,0 0,1 0,1 0,1 0,-1 0,1 0,0 0,21-9,-3 3,32-14,-17 10,7-4,-13 7,-23 1,6-1,-31 1,19 3,-12 1,14 2,-1 0,2 1,-2-1,1 2,0-1,0 0,1 0,-1 0,2-1,-2 0,1 0,0 0,0 0,22-5,-3 1,37-8,-18 4,14-2,-14 3,-2 0,-2 1,-2 1,-2 0,-2 1,-2 1,1-1,-26 1,5-1,-42 0,18 3,-18-1,13 2,-1 0,1 0,0 0,6 0,3 0,8 1,4 1,23 4,1-2,33 7,-13-8,14 2,-12-5,2 0,-4 0,3-2,-5 0,2-2,-4-1,-1 0,0-1,-5 0,-2 0,-3 0,-5-3,-9-1,-5-4,-14 1,-4 2,-5 3,-1 2,-1 1,1 1,-2 0,2 1,1 0,1 1,1 0,1 0,2 1,1-1,2 0,3 1,-1 0,5-1,21-6,2 2,39-11,-13 8,19-4,-13 5,3 0,-1 0,1-1,-4 0,1-1,-7 1,-3-1,-8 1,-4 0,-5 1,-3-1,-12-2,-5 0,-14-2,-5 6,-10 1,-3 5,-7 0,1 0,0 1,1 0,6 0,3 1,7 0,5 1,5 1,4 3,17-1,0 4,26-5,-14-1,9-3,-11-2,1-2,-1 0,2-2,2 0,1 0,4 1,4 0,1 0,5 1,-4 1,3 1,-5 1,0 0,-1 0,-2 2,-4 1,-3 2,-4 2,-3 3,-3 0,-2 5,-2-2,-1 4,-1-2,0-1,1 2,-1-2,0 1,-6 1,0-4,-9 4,0-5,-6 0,1-2,-1-1,1-1,1 1,1-1,4-1,1 3,11 1,0 2,17 2,-3-7,7 0,-3-6,2 1,1-1,2-1,0 0,4-1,0-1,4-1,0 0,3 0,0 0,-3 1,-2 0,-7 1,-2 1,-6 1,-20 0,-3 0,-32 0,8 0,-11 0,4 0,3 0,-4 0,4 0,2 0,6 0,4 0,8 0,2 0,27-6,-2 2,40-10,-17 5,16-4,-9 2,-3 1,7-3,-8 2,1-2,-7 2,-5 0,-4 1,-6 0,-5 0,-4-1,-10-2,-3 1,-11 1,0 4,-2 1,-2 2,-1 1,0 1,-6 0,4 0,-2 1,0 1,1 0,-3 0,3 0,0 0,4 0,4 0,3 0,24 0,-2-3,35-2,-17-2,13-3,-14 0,2-1,-2 0,3 0,-6 1,1-1,-6 2,-1-1,-2 2,-3-1,-16 0,-1 1,-28 0,7 5,-13 0,6 3,-2 0,0 1,1 0,2 0,5 0,5 1,7-1,2 1,27-1,-4 0,40-3,-21-2,15-3,-15-1,-2-1,1-1,-1 0,-2 0,2-1,-6 1,2 0,-7 1,-1 0,-3-1,-3 0,-8-2,-2 1,-12 2,0 5,-7 2,-3 1,-2 1,-6 0,-2 0,-4 0,-2 0,1-1,2-1,5 0,7 0,5 0,7 1,22-1,1 0,32-3,-11 0,12-1,-10-2,0 1,0-3,-2 2,2-2,-3 1,4-1,-6 1,-1 1,-4-1,-5 2,-2 0,-29 3,6 1,-42 2,24 3,-14 0,19 2,4-1,2 0,26 2,-3-2,40 1,-20-4,17-1,-14-3,-2-1,2 0,-5 1,1-2,-4 1,-2 0,-3 0,-3 0,-2 0,-19-5,-1 3,-31-6,12 8,-15 0,11 4,-6 0,6 1,-7-1,9-1,-1 1,10 0,4 0,21-4,1 1,31-7,-13 5,14-4,-12 3,3-2,-1 1,1-2,-2 0,1 0,-4 0,-2 1,-6 0,-3 1,-13-4,-5 2,-17-7,-1 9,-8-3,0 6,-1 1,-4 0,0 0,-3 1,2 0,0 0,7 0,2 1,7 1,0 0,6 0,25-2,-2 1,45-6,-25 2,19-2,-19 0,4-1,-4 1,0-2,-2 1,-1-1,-3 1,-2-1,-4 2,-4 0,-19-2,-3 2,-28-5,8 8,-12-1,6 6,0 0,-3-1,4 1,-1 0,6 0,1-1,5 1,3 0,4-1,1 0,26-5,-2 1,41-8,-17 5,15-3,-14 4,-2 0,1-2,-2 1,1-1,-3 0,-1 0,-1 0,-3-1,-2 1,-4 0,-5 2,-20-2,-3 3,-34-4,8 7,-17-1,9 4,-4 0,-1 0,2 1,-3-1,6 0,-2 0,4 0,3 0,0 0,6 0,1-1,5 0,2-1,6 0,3-1,25-4,0 1,35-6,-12 5,15-2,-11 5,-1 1,-1 1,-5 0,-1 0,-6 1,-2 0,-5-1,-24 0,0 0,-40-1,18 2,-16-1,13 2,3 0,-3 0,4 0,-3 0,4 0,-4 0,2 1,-2-1,4 1,-1 0,4 1,0 0,3 1,5 0,3-1,19 6,1-3,28 7,-10-9,11 2,-9-5,4 0,-1 0,3 0,-3 0,2 0,-4 0,-2 0,-3 0,-4 0,-27 7,-3-1,-42 11,13-8,-16 4,16-7,-4 0,5 0,-3 0,7 0,1 0,7 0,2 0,6 0,-1 1,6-2,1 1,4 0,18 0,0 0,32-3,-11-2,18-3,-7-2,5-2,-1 1,2-1,1 1,-1 0,2 1,-7 2,0 1,-10 0,-6 1,-6 0,-25 7,-3-1,-39 13,11-7,-18 6,8-6,2 1,0-1,3 1,6-1,2 1,7-1,2 2,4-2,4 1,3 0,3-1,2 0,2-1,3 2,1-1,2 3,7-3,3 1,11-1,1-3,10 0,3-4,5 0,5-1,0-1,3 0,-1-2,-1 0,-2-1,-4 1,-8 0,-5 0,-8 0,-20 6,-3-2,-34 11,9-7,-15 3,5-3,3 0,-2 0,3 0,2 0,2 1,4 0,2 0,4 0,0 0,4 0,2 1,2-2,2 1,2-2,3 3,7 1,5 1,11 1,5-5,9 0,3-5,6-1,1-2,4 0,-2-1,1 0,-2 0,-1 0,-3 0,-5 1,-4 1,-7 1,-5 1,-12 7,-7-2,-18 9,-2-8,-10 4,0-6,-2 0,-2 0,-2 0,1-2,-2 1,4-1,2-1,7 1,3-1,7 1,3 0,7 3,8 1,5 4,13-4,1-1,7-3,3-2,1-1,3 0,2-1,-3 1,5-1,-2-1,1 1,-2-1,-3 0,-5 0,-5 1,-5 0,-22 4,-3 0,-32 7,6-5,-8 2,6-3,4-1,-1 0,2-1,3 1,5-1,5 1,4-2,23-11,-1 1,33-21,-12 12,14-10,-9 6,3-1,2-3,2-1,1-3,-2 1,0-3,-3 2,-2 1,-3 2,-6 0,-2 2,-6 0,-3 1,-5 2,-3 0,-4 2,-4 1,-4 2,-7 1,-4 2,-7 3,-5 1,-2 4,-8 1,-1 2,-8-1,4 2,-1 0,7 3,6-1,7 3,7-1,4 2,19 0,2-1,27 0,-8-6,13-3,-3-6,-1-1,6-4,-2 0,4-4,-2 1,-1-2,-5 2,-6 1,-5 2,-7 3,-6 2,-16-1,-5 2,-23 0,1 5,-13 1,2 4,-3 1,0 2,-1 0,6 2,0-1,8 0,4 0,5 0,6-1,3 0,24-6,0-2,34-9,-12 0,11-5,-10 2,-4-1,-3 0,-3 1,-5 0,-4 1,-4 1,-4 1,-8-1,-3 3,-13-1,-2 4,-10 1,-3 4,-2 0,-4 1,4 1,-1-1,5 1,4 0,5 0,3 1,5-1,3-7,4 2,2-15,4 7,-2-7,0 4,-3-1,-3 0,-3 0,-3 0,-3 1,-1 1,-1 3,-2 1,2 4,-2 1,5 3,-1 1,6 1,-1 5,6 2,-1 6,5 2,1-2,3 4,1-4,0 2,2-1,0 0,1 0,-2-1,1 2,0-2,0 3,3-2,1 0,4 2,-1-4,2 1,-2-2,1-2,0 2,-1-3,0 5,-3-2,0 4,-1 1,-1 0,1 3,3 1,2 2,4 2,2 0</inkml:trace>
  <inkml:trace contextRef="#ctx0" brushRef="#br3" timeOffset="25">6415 3117 9502,'0'-8'3656,"0"6"-3046,0 4 861,0 0-1366,0 7-20,0 0 11,0 5-5,-1 1-3,-1 1-12,-2 4 14,0 1-78,-1 2 73,-2 4-98,-1 1 35,-1 3 136,1 1-6,-1 1 119,0-1-98,0 1 33,1-2-31,0 0 19,3-5 42,1-2-48,3-4 9,0-4-24,3-1-162,2-4 31,4-3-91,2-3 80,2-1 38,2-3 28,2-2-19,1-3-187,0-2-3,2-3-110,-2-2 99,1-1-424,-2 1 102,-1-2-288,-2 4-422,-2 0 357,-4 3-389,-1 2 689,-2 1 251,-1-1 247,0 1 0,0-2 0</inkml:trace>
  <inkml:trace contextRef="#ctx1" brushRef="#br1" timeOffset="13">3097 4997,'-35'-2,"9"1,6 2,7 1,1-1,18-5,-6 2,32-9,-25 7,7-9,-12 5,-7-8,11 4,-6-1,-3 2,-2 4,-18-1,11 5,-6 1,24-4,-3 1,24-10,-17 8,9-4,-13 0,-1 3,-3-8,-6 5,-3 0,-8 3,3 4,-2-1,5-4,4 2,2-10,-2 7,2-2,-10 2,4 5,-4-3,1 3,18-6,-10 6,28-10,-35 9,15-3,-36 2,15 5,-5-1,24-6,1 4,22-14,-11 10,6-4,-8 5,-1 1,-1-2,-14-2,1 0,-21-2,7 6,-6 0,9 5,0-1,20-6,-5 3,31-9,-20 7,11-1,-28 0,2 4,-22-8,12 9,-5-2,22-2,-1 3,21-12,-16 10,9-4,-24 4,4 2,-20-5,13 6,-6-3,11-2,1 1,3-9,-1 5,3 0,1-2,4 5,-10-5,1 5,-16 1,6 3,-4 2,22-4,-2 2,26-10,-15 7,8-2,-11 3,-3-2,-9-2,-2 0,-17 0,8 5,-6 1,4 3,2-1,-3 1,20-6,-5 2,29-9,-19 8,10-3,-24 0,1 3,-18-7,7 10,-5-2,4 5,20-7,-7 3,29-12,-20 10,11-3,-18-1,1 4,-7-11,10 7,-4-1,12-2,-5 7,4-5,-16 2,3 2,-17-2,9 7,-7-1,3 4,3 0,-5 0,4 0,-1-1,0 0,18-7,-2 0,31-8,-13 8,12-3,-13 6,-2 0,-3 1,-3 1,-15-7,3 3,-26-9,12 11,-10-2,5 7,0 0,-2 0,1 0,-1 0,5 0,1 0,25-4,-3 2,37-8,-21 5,11-3,-17 2,-1 0,-4 1,0-1,-3-2,-1-2,-5-3,-6 1,-6 1,-4 3,-1 3,-1 1,0 2,0 0,0 1,2-1,21-4,-6 1,35-7,-21 5,13-3,-15 4,-2 0,-1-1,-3-2,-3-2,-5-1,-7-1,-3 5,-3 1,0 3,1 0,0 1,-1-1,-1 1,-2-2,3 1,-2 0,2-1,2 0,11-5,-1 2,18-7,-9 10,3-6,7 19,-1-1,15 14</inkml:trace>
  <inkml:trace contextRef="#ctx0" brushRef="#br3" timeOffset="27">6336 3414 9502,'0'-13'2407,"1"7"-1590,-1-1-223,2 0 270,0 1-372,1-1-82,0 2-114,1 0 65,1 0-473,2 1 77,1 1-287,2 0-192,4 1 219,3-2-149,4 0 273,5-1 171,3-2 0,2 0 0</inkml:trace>
  <inkml:trace contextRef="#ctx1" brushRef="#br1" timeOffset="15">3109 5298,'-26'-2,"12"1,18-2,5 2,23-3,-20 2,9-1,-9 1,-2 0,8 0,-5 1,2-1,0 2,0-1,3 1,-1 0,-1 0,-2 0,0 0,-1 0,2 0,-1-2,0 2,1-2,-3 1,2-1,-1 1,1-1,1 1,-2-1,0 1,1 0,-2-1,2 1,0 1,-2-1,4 1,-5-1,5 1,-3 0,1 0,1 0,-2 0,2-1,-3 0,3-1,-3 0,5 0,-5 0,5 0,-6 1,2-1,1 2,-3 0,4 0,-3 0,1 0,0 2,-1 2,1 2</inkml:trace>
  <inkml:trace contextRef="#ctx0" brushRef="#br0" timeOffset="29">6169 5321 11661,'11'1'306,"-6"-2"-219,-1 1-3,1-1 9,0 1-9,1-1 14,2 1-1,1 0-231,4 0 20,1 0-180,4 0-209,2 0 176,2 1-222,1-1 258,0 2-300,1-1 410,1 0-266,1 0 447,2-2 0,2 1 0</inkml:trace>
  <inkml:trace contextRef="#ctx0" brushRef="#br0" timeOffset="30">5514 5346 9502,'7'-1'798,"-5"0"-581,0 0 114,1-1-125,0 0 68,1-1-53,1 1-1,0 0-71,5 1-17,0 0-51,5 1 65,-2-1-217,2 1 50,-2 0-125,-2 0 128,1 1-297,-2 0 72,1 0-212,-3 1-156,3 0 214,-1 0-239,3 0 377,-1-1 83,5 1 176,1-2 0,3 0 0</inkml:trace>
  <inkml:trace contextRef="#ctx0" brushRef="#br0" timeOffset="31">4928 5377 9835,'13'-7'903,"-8"4"-610,1 0-84,0 1 96,0-1 0,0 0-41,1 1 50,0 0-276,0 1 19,2 0-155,-2 0 84,2 1-294,-2 0 93,2 0-186,-1 0 211,0 1-107,0 0 43,-1 1-116,4 1 79,-1 0-221,3 0 299,-1 0-192,0 0 405,1 1 0,0 0 0</inkml:trace>
  <inkml:trace contextRef="#ctx0" brushRef="#br0" timeOffset="32">4171 5402 8981,'14'0'1254,"-8"0"-1059,0 0 35,0 0-14,2-1-16,0-1-79,1 1-7,0 0-34,1 1 55,0-1-78,2 0 7,-1 1-77,1 0 89,1 0-236,0 0 92,2 0-178,0 0-190,2 0 122,2 0-178,0 0 195,1 0-18,-1 0 32,2 0 48,-3 0 86,2-1 149,-3 0 0,2-2 0</inkml:trace>
  <inkml:trace contextRef="#ctx0" brushRef="#br0" timeOffset="33">3468 5432 9496,'0'-7'470,"0"5"-72,1 0-109,2 0-166,1 0-16,2 0-63,1 0-55,2 1 31,1-1-12,0 0 18,1 1-100,1 0 31,1 0-112,1 0 81,0 1-151,3 0 57,1 0-112,0 0-104,1 0 119,2 0-162,-1 0 249,2 1 61,0 1 117,0 1 0,0 0 0</inkml:trace>
  <inkml:trace contextRef="#ctx1" brushRef="#br4" timeOffset="21">3248 5601,'3'28,"0"-10,0-2,1-7,1 3,1 1,-2-1,-1 0,0 0,-1 0,2 1,-1-1,2 0,1 0,0-2,3 2,-2-4,3 2,-1-1,-1 1,-1 1,1 0,-1 0,3-2,0-1,0-1,1 1,-2-1,1 2,0-2,1 0,1-2,0-1,0-1,1-2,-1-3,0-3,-1-3,-3-1,1-2,-1 1,-1-1,1 0,-1 1,1 0,1 0,-1 1,1-1,-1 0,1 1,0-1,-1 1,1-1,0 0,0-1,-1 1,0-1,-1 1,-1-1,2 0,-4 0,3-1,-3 0,1 0,0 1,2 0,1 1,0 0,1 1,-2-2,0 1,-1-1,-14 2,6 2,-23 7,16-2,-8 4,2-1,6-1,-9 1,6 0,-1 0,-2 0,4 0,-3 0,-1 0,4 0,-4 0,4-1,-4 0,2 0,0 0,-3 0,4 1,-5-1,5 2,-3 0,3 0,-1 1,-2 0,2 0,-3 1,2-2,1 1,-2 0,3-2,-1 1,0-1,1-5,-1 3,2-7,-2 7,0-3,0 5,0 0,1-1,-1-2,1-1,18-4,-3 1,31-1,-20 5,12 1,-12 1,-2 1,3-1,-2 0,1 0,-1 0,1 0,-1 0,0 0,0 0,0 0,-20 1,3 1,-32 1,19-1,-11 1,15-1,-2-1,2 0,-3-1,3 1,0-1,-1-1,23 3,-9-3,35 6,-23-5,11 3,-10-3,-3 1,8 0,-6 1,3-1,-1 1,-2 0,4-1,-3 1,0 1,-4 5,-5 1,-6 8,-4-5,-3 1,-1-2,2-2,-1 3,2-2,2 1,8 1,3-4,13-2,-6-5,6-3,-6-2,1 0,-1-1,1-1,0 2,0-1,-1 0,0 1,-1 1,-20 7,4-1,-34 13,23-8,-12 4,17-4,1 1,1 2,8 0,4 0,10-2,1-4,-1-3,1-2,-4 0,4 0,-3 0,-8 11,0-6,-17 17,9-14,-6 7,19-17,-3 1,19-14,-12 6,6-5,-8 4,-2 0,2-1,-2 1,0-1,-1 0,-1 0,0-2,-1 3,0-3,-2 2,-2-2,-1 0,-1 1,2-2,4 2,1 0,4 0,-2 2,1-1,-1 3,1-1,-1 1,1 0,0-1,-1 0,0 0,0 0,-1 1</inkml:trace>
  <inkml:trace contextRef="#ctx0" brushRef="#br0" timeOffset="35">2693 5451 9955,'0'-6'1024,"0"4"-767,0 0 85,0 1-256,1 0 97,1 0-222,3 1 119,0-1-127,2 1 82,2 0-108,2 0-9,0-1 35,4 1-52,-1 0 53,4 0-197,-1 0 63,1 0-144,2 0-176,-1 0 112,4 1-40,-3 0 212,5 2 216,-1 2 0,3 0 0</inkml:trace>
  <inkml:trace contextRef="#ctx0" brushRef="#br0" timeOffset="36">2000 5464 10294,'15'-5'793,"-9"3"-748,2 1 13,-3-1-263,4 1 125,-1 0-176,3 0 65,1 0 98,0 1-56,2 0 117,-1 0-198,1 0 76,0 0-142,0 0 152,2 0 74,0 2 70,3 1 0,0 2 0</inkml:trace>
  <inkml:trace contextRef="#ctx0" brushRef="#br0" timeOffset="37">690 5492 10625,'-1'-7'1682,"0"4"-1313,1 1-96,1 0-77,-1 1-19,2-1-35,0 0-11,2 0-196,1 1 50,2-1-108,0 1-205,2 0 135,1 1-185,1-1 172,0 1-112,3 0 21,1 0-100,3 0-319,2 0 495,3 0-289,3 1 510,4 0 0,2 2 0</inkml:trace>
  <inkml:trace contextRef="#ctx0" brushRef="#br0" timeOffset="38">218 5472 12308,'17'-3'-225,"-9"2"54,2 1-145,0 0 115,1 0-157,1 0 168,1 0-267,-1 0 110,2 0-66,1 0 204,2 0 209,2-1 0,2 1 0</inkml:trace>
  <inkml:trace contextRef="#ctx0" brushRef="#br0" timeOffset="39">1360 5502 9502,'-7'0'-281,"4"-1"419,2 0 39,0 0 41,1 0-17,-1-1-31,1 1-15,0-1 19,0 1 53,0-1-34,0 1 72,0-1-28,0 0-36,0 1-11,0-1-44,0 1 173,0-1-59,0 1 80,2 0-127,-1 0-206,4 0 32,-1 1-93,2 0 111,1 0-188,0 0 93,2 0-165,1 0 108,2 0-299,2 0 97,3 0-226,2 1 42,1 0 101,3 0-54,0 1 216,5 0 103,-2 1 115,3 0 0,-1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5:5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5:55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26:55.053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46.008"/>
    </inkml:context>
    <inkml:brush xml:id="br0">
      <inkml:brushProperty name="width" value="0.2625" units="cm"/>
      <inkml:brushProperty name="height" value="0.2625" units="cm"/>
      <inkml:brushProperty name="color" value="#E71225"/>
    </inkml:brush>
  </inkml:definitions>
  <inkml:trace contextRef="#ctx0" brushRef="#br0">455 10 9502,'-6'-3'1365,"3"2"-922,1 0-128,-1 0-98,1 0 146,-1 0-88,0 1 93,-1-1-62,1 1-73,-1 0 39,0 0-88,-1 0 1,-1 1 79,-1 1-33,-1 4 118,-2 1-25,-2 3-52,-2 2 28,-3 2-29,-2 2-32,-2 3 24,-2-1-67,-2 2 67,0 0-51,-2 0 62,3 1 33,-3 1-40,4-2 76,-1 1-132,4-3 19,0-1-94,4-3 19,1-2-119,5-2 39,1-2-94,4-2 106,1-2-359,3-2 220,2-4-604,2 0 340,4-7-176,-1 1 186,2-3-16,-1 1 22,-1 2-41,0-1-1,0 2 98,-1-1-51,0 0 101,0 2-55,1-2 49,0 1-11,0-2-41,1 0 36,-1-1-16,1 0 90,-1 0 72,1 0 14,-1 1-14,0-1-62,0 2 105,0 0-19,-1 1 206,2 1-97,-2 0 63,3 0-88,-1-1-47,2 1 60,0 0-23,1 0 59,-1-1-11,2 0 2,-1 0-9,-1 1-25,1-1 69,-2 1-39,0 0 94,-1 1 67,-1 0-26,0 2 48,-2 0-58,0 2-90,0-1 155,0 1-80,0 1 129,0-1-25,1 0-41,-1 0 34,0 0-26,0 0 6,1 0-34,0 0-26,0 1-10,1 0-48,0 0 34,1 1-46,1 1 61,2 3 1,1 0 11,2 2 31,2 2-32,3 0 0,1 1 0,1 0-129,2 1-4,-1 1-16,2 1-103,-1-1 90,1 2-90,-2 0 5,-1 0 46,-1 1-60,-2-1 95,0 1-27,-4-1 77,-1-1-132,-1 0 47,-3 0-127,-1 1 40,0 0 10,-2 0-248,0 0 98,-1-3-161,0-1 164,1-4 72,1 1-554,1-2 129,1-1-349,0 0-378,0-2 403,-1 1-110,2-1 535,0 3 474,2 2 0,1 1 0</inkml:trace>
  <inkml:trace contextRef="#ctx0" brushRef="#br0" timeOffset="1">451 160 9502,'-3'-13'658,"2"6"-299,0 1-53,0 0 46,1-1-75,-1 0-19,1 1-17,-1 0 10,1 1-74,-1 0 156,1 2-63,0-1 92,0 2 38,-1 0-107,1 0 424,0 1-308,-1 0 421,0 0-452,-1 1 86,1 0-184,-1 0-48,1 2-34,0 0-20,0 3-47,0 0-44,1 3 48,-1 2-98,0 0 40,0 2-15,1 3 14,-1 1-23,0 2 12,0 3-94,-1 3 77,1 3-2,-2 4 28,1 2 2,-1 4 66,0 2 68,-1 6 44,0-1 35,0 3-69,0-1 24,1-3-65,1 0 48,0-4-49,1-3 1,0-2-8,1-3-142,0-4 18,0-2-90,0-4 101,0-2-286,0-3 125,0-3-204,0-2-260,0-3 161,0-3-246,0-1 252,0-1-685,0-1 628,-1-1-997,-1 0 938,-1-1-224,0-1-210,0 0 288,0-1-248,0-1 94,2-2 511,0 0-126,-1-1 431,0-2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2874 24575,'-5'-65'0,"5"39"0,5-2 0,3-2-671,0-5 503,-1 7-502,3 0 670,-5 5 0,3 3 0,0-3 0,-1 0 0,1-2 0,-1 0-353,3-3-88,-2 0 0,2-3 89,0 4 352,0-6 0,-2 2-330,5-2-81,-3-2-1,0-1 84,3 1 328,-3 2 0,-3 3 0,1 2 0,0 0 0,-1 0 0,3 0 0,-2 0 0,-1 3 0,1-3 0,0 0 0,-1 0 0,3 1 0,1-1 0,-1 0 0,-3 0 0,3 3 0,3-3 0,-3 0-349,3 0-87,-3 0-349,3 0 349,-1 1 88,-2-1 348,3 0 0,-3 3 0,3-3 0,-3-3 0,3 3 0,-3-2 0,0 2 0,0 0 0,0 0 0,0 1 0,3-1 0,-3-3 0,-2 3 0,4 1 0,-2-1 0,1 2-190,-1-1-46,0 4-189,0-3 188,0 1 49,0 0 188,0 0 0,1-6 0,1 1 0,1-6 0,0 1-76,-1 2-17,1-3-1,0 4 20,-3-1 74,2 2 0,1 1 160,0-1 41,-3 4 0,5 1-40,-2-2-161,-1 3 0,1 0 0,0 2 0,-1 0 0,-2 0 0,1 1 393,-1-1 99,0 3-1,-3-1-97,4 4-394,-1-9 0,2-2 0,1-5 0,-3 3 942,-2 2-706,2 3 1583,-3 5-1600,1-1 1265,0 6-1332,-3 2 718,0 3-804,0 3 197,-3 2-263,1 0 0,-1 2 0,1-2 0,-1 5 0,1 0 0,0 0 0,-1 5 0,-2-2 0,0 4 0,0 1 0,0-1 0,0 6 0,0 2 0,0 0 0,0 6 0,0 1 0,0 1 0,0 3 0,0-1 0,0 0 0,0 3 0,0 0 0,0 2 0,3 3 0,-3-2 0,2 4-252,-2-2 189,3-5-189,-1 0 252,-2-8 0,3 0 0,-3 1 0,0 1 0,0-1 0,2 1 0,-2-1 0,0-1 0,3 3 0,-1 0 0,-2-1 0,3 4 0,-3-4 0,2 4 0,-2-1 0,3-2 0,-3 2 0,0 1-235,0-1-58,2 0-1,-2 0 60,3 1 234,0-1 0,-3 0 0,2 3 0,1-2 0,-3 2 0,2-1 0,-2 1 0,3 3 0,-1-1 0,-2 0-329,3 1-82,-3-1-1,2 1 84,-2 1 328,0-1 0,3-1 0,-3 1 0,0-3 0,2-1 0,-2 4 0,0-1 0,3 1 0,-3-4 0,2 4 0,-2-3 0,3 2 0,-1 0 0,-2-2 0,3 3 0,0-1 0,-3-2 0,2 0 0,-2 0 0,0 0 0,3-1 0,-1 1 0,1 0 0,-1 2 0,1-2 0,-1 0 0,1 0 0,-1 0 0,1 0 0,-1 0-172,1-3-43,-1 3 0,1-3 43,0 0 172,-1-2 0,1 0 0,-1 0 0,1 2 0,-1 0 0,1-2 0,-3 0 0,2 2 0,1-2 0,-1 0 0,-2-3 0,0 0 32,3 1 9,-3-1-1,2 0-7,-2 1-33,3 6 0,-3 4 0,2 2 416,-2-3-311,0-5 981,0-7-919,0 0 900,0-5-967,0-1 472,0-2-529,0 3 132,0-5-175,0 2 0,0-3 0,0 1 0,0-3 0,0 0 0,-2-13 0,-1-7 0,1-10 0</inkml:trace>
  <inkml:trace contextRef="#ctx0" brushRef="#br0" timeOffset="1">1299 772 24575,'-10'-30'0,"5"20"0,2 12 0,-2-2 0,0 3 0,0 0 0,0-1 0,0 1 0,0-1 0,0 1 0,0-1 0,0 1 0,-3-1 0,1 1 0,-3-1 0,-3 3 0,3 0 0,-5 0 0,2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0,-1 0 0,1 1 0,0-1 0,-3 1 0,3 2 0,-3-3 0,3 1 0,-3 2 0,3-3 0,-3 1 0,3-1 0,0 1 0,0-1 0,-3 1 0,3 2 0,-3-3 0,0 1 0,1-1 0,-1 0 0,3 3 0,-3-2 0,0-1 0,3 3 0,5-2 0,5-1 0,2 1 0,-4-3 0,-4 2 0,1 1 0,0-1 0,5 3 0,-2-2-10,-1 2 7,0-3-6,-2 1 9,5-1 0,-3 0 0,3 1 0,-5-1 0,3 1 0,-9 2 0,1-3 203,-3 3-152,1-5 163,-4 5-212,-1-2 9,-1 2-11,-2-5 0,-6 5 0,-2 0 0,-2-3 0,-3 1 0,0-1 0,-5 3 0,0 0 0,0 0 0,-3-2 0,-2 2 0,0 0 0,-3-3 0,3 3 0,-5-3 0,2 3 0,-2-2 0,2-1 0,-2 1 0,-3-1 0,-2 1 0,-3-1 0,-5-2 0,0 3 0,-2-3 0,2 2 0,0-2 0,1 0 0,-4 0 0,1-3 0,-3 3 0,2-2 0,1-1 0,2 0 0,3 1 0,-6-1 0,6 1 0,-8-3 0,3 2 0,-3-2 0,2 2 0,4 1 0,-1-4 0,0 4 0,0-1 0,0 1 0,0 2 0,6 0 0,1-1 0,6 4 0,2-3 0,3 2 0,5 1 0,3 2 0,2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0,1-2 0,-1 2 0,2 0 0,-2-2 0,-2 0 0,-1 2 0,1-3 0,0 1 0,2 0 0,0 2 0,5 0 0,-5 0 0,8 0 0,-3-2 0,5 0 0,3-6 0,2 4 0,3-6 277,7 2-208,1-4 209,4 2-278,3-5 0,8 0 0,2 0 0,5 0 0,0 0 0,5 0 0,-2 0 0,7 0 0,-2 0 0,3-3 0,-1-2 0,0 3 0,3-1 0,2 1-223,6-1 168,-8-2-167,0 2 222,-8-2 0,0 3 0,0-1 0,3 1-196,3-3-47,-1 2-1,-2-2 50,2 3 194,0-1 0,1 1 0,-1-4 0,0 4-282,3-1-70,-3 1-1,6 2 72,-3-3 281,0 1 0,-1-1 0,1 1 0,0 2 0,0-3 0,2 1 0,1-1 0,-1 3 0,1-2 0,-1-1 0,0 1 0,3 2 0,-2-3 0,-4 0 0,4 1 0,-1 2 0,-2-3 0,0 1 0,2-1 0,-4 3 0,2 0 0,-1 0 0,-1-2 0,2 2 0,-3 0 0,0-3 0,1 3 0,1 0 0,-1 0 0,-1 0 0,0-2 0,3 2-170,-2 0-41,-4-3-1,4 3 43,-3-2 169,-1-1 0,1 1 0,2 2 0,-2-3 0,0 1 0,2-1 0,-4 3 0,1-3 0,1 1 0,-3 2 39,1-3 11,1 1-1,6-1-9,0 1-40,8-1 352,-8 1-264,-1-1 834,-6 1-779,-1-1 810,-5 1-857,-2 2 417,-1-3-481,1 1 98,-3 2-130,-2-3 0,-1 1 0,1-1 0,-5 0 0,-1-2 0,-2 0 0,-2 0 0,-6 0 0,-2 0 0,-5 0 0,-3 0 0,-2-3 0,-3 1 0,-5 2 0,-2 0-281,-6-3 211,8 0-210,0 3 280,8 0 0,0 3 0,0-3 0,-3 0 0,0 0 0,0 0 0,0-3 0,1 3 0,-1 0 0,0-3 0,0 6 0,1-6 0,-1 3 0,-3-3 0,4 3 0,-4-2 0,1 2 0,0-3 0,2 3 0,0 0 0,-2 0 0,2 0 0,0 0 0,-2 2 0,2-2 0,3 0 0,-3 0 0,3 0 0,-8-5-73,3 2 55,-8-4-54,5-1 72,2 0 0,1 1 0,5 1 0,2 1 278,5 3-209,3-1 210,8 3-279,-1 3 0,6-1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415 2877 24575,'-5'-66'0,"5"41"0,5-3 0,3-2-671,0-6 503,-1 8-502,3 0 670,-5 6 0,3 1 0,0-1 0,-1-1 0,1-3 0,-1 1-353,3-3-88,-2 0 0,2-2 89,0 2 352,0-5 0,-2 3-330,5-3-81,-3-3-1,0 1 84,3 0 328,-3 2 0,-3 2 0,1 3 0,0 0 0,-1 1 0,3-1 0,-2 0 0,-1 3 0,1-3 0,0 0 0,-1 0 0,3 0 0,1 0 0,-1 0 0,-3 1 0,3 1 0,3-2 0,-3 1-349,3-1-87,-3 0-349,3 0 349,-1 0 88,-2 0 348,3 0 0,-3 1 0,3-1 0,-3-3 0,3 3 0,-3-2 0,0 2 0,0 0 0,0 0 0,0 1 0,3-1 0,-3-3 0,-2 3 0,4 1 0,-2-1 0,1 2-190,-1-1-46,0 4-189,0-3 188,0 1 49,0 0 188,0 0 0,1-6 0,1 1 0,1-6 0,0 1-76,-1 2-17,1-3-1,0 4 20,-3-1 74,2 2 0,1 1 160,0-1 41,-6 4 0,8 1-40,-2-2-161,0 3 0,-1 0 0,1 2 0,0 0 0,-3 0 0,0 1 393,0-1 99,0 3-1,-2-1-97,2 4-394,0-9 0,3-2 0,-1-5 0,-1 3 942,-4 2-706,3 3 1583,-2 5-1600,-1-1 1265,1 6-1332,-3 2 718,0 3-804,0 3 197,-2 2-263,-1 0 0,1 2 0,-1-2 0,1 5 0,-1 0 0,1 0 0,0 5 0,-3-2 0,0 4 0,0 1 0,0-1 0,0 6 0,0 2 0,0 0 0,0 6 0,0 1 0,0 1 0,0 3 0,0-1 0,0 0 0,0 3 0,0 0 0,0 2 0,2 3 0,-2-2 0,3 4-252,-3-2 189,2-5-189,1 0 252,-3-8 0,2 0 0,-2 1 0,0 1 0,0-1 0,3 1 0,-3-1 0,0-1 0,2 3 0,1 0 0,-3-1 0,2 4 0,-2-4 0,3 4 0,-3-1 0,2-2 0,-2 2 0,0 1-235,0-1-58,3 0-1,-3 0 60,2 1 234,1-1 0,-3 0 0,3 3 0,-1-2 0,-2 2 0,3-1 0,-3 1 0,2 3 0,1-1 0,-3 0-329,2 1-82,-2-1-1,3 1 84,-3 1 328,0-1 0,2-1 0,-2 1 0,0-1 0,3-2 0,-3 2 0,0 1 0,2-1 0,-2-2 0,3 2 0,-3-2 0,2 3 0,1-1 0,-3-2 0,2 2 0,1 1 0,-3-4 0,3 1 0,-3 0 0,0 0 0,2 0 0,1 0 0,-1 0 0,1 2 0,-1-2 0,1 0 0,-1 0 0,1-1 0,-1 1 0,1 0-172,-1-3-43,1 3 0,-1-2 43,1-1 172,0-2 0,-1 0 0,1-1 0,-1 4 0,1-1 0,-1-2 0,-2 0 0,3 2 0,-1-2 0,1 0 0,-3-3 0,0 0 32,2 0 9,-2 1-1,3-1-7,-3 0-33,2 8 0,-2 2 0,3 3 416,-3-2-311,0-6 981,0-7-919,0-1 900,0-4-967,0 0 472,0-3-529,0 3 132,0-6-175,0 3 0,0-2 0,0-1 0,0-1 0,0-1 0,-3-13 0,1-7 0,-1-11 0</inkml:trace>
  <inkml:trace contextRef="#ctx0" brushRef="#br0" timeOffset="1">1297 772 24575,'-10'-30'0,"4"20"0,4 12 0,-3-2 0,0 3 0,0-1 0,0 1 0,0 0 0,0-1 0,-1 1 0,1-1 0,0 1 0,-2-1 0,-1 1 0,-2-1 0,-3 3 0,3 0 0,-2 0 0,-1 1 0,0 1 0,-2 1 0,0 2 0,-3-3 0,-2 6 0,-5-3 0,-3 0 0,-3 1 0,1-1 0,0 0 0,2 2 0,-3 1 0,1 0 0,-3-1 0,0 1 0,0 0 0,0-1-231,-2 1 173,4 2-172,-7 0 230,5 1 0,-2-4 0,2 1 0,0 0 0,3-3-30,2 0 22,-3 0-21,4-2 29,-1-1 0,5 1 0,-2-1 229,7-1-171,3-1 202,2 0-252,3 0 23,2-5-31,3 2 0,3-2 0,4 3 0,3-3 0,-2 0 0,4 0 0,-1 0 0,1 0 0,-2 0 0,3 0 0,-1 0 0,4 0 0,1 0 0,3 0 0,3 0 0,2 0 0,1 0 0,1 0 0,-1 0 0,1 0 0,1 0 0,5 0 0,3-3 0,-1 3-204,5-2 153,3 2-153,-2-5 204,-6 2 0,-2 1 0,-5-1 0,-3 1 0,0-1 0,3 3 0,-3-3 0,3 3 0,-3-2 0,3-1 0,0 3 0,0-2 0,0-1 0,-1 1 0,4-1 0,-3 1 0,-1-1 0,4 1 0,-4-1 0,1 1 0,0-1 0,0 1 0,0-1 0,-3 0 0,3 1 0,-1-1 0,-1 1 0,2 2 0,-3-3 0,3 1 0,-3 2 0,3-3 0,-3 1 0,3-1 0,-1 1 0,1-1 0,-2 1 0,1 2 0,-1-3 0,-1 1 0,0-1 0,0 0 0,3 3 0,-3-2 0,1-1 0,1 3 0,6-2 0,5-1 0,3 1 0,-6-3 0,-2 2 0,0 1 0,0-1 0,5 3 0,0-2-10,-6 2 7,4-3-6,-3 1 9,5-1 0,-3 0 0,3 1 0,-5-1 0,2 1 0,-7 2 0,0-3 203,-1 3-152,-4-5 163,0 5-212,-3-2 9,0 2-11,-2-5 0,-5 5 0,-3 0 0,-3-3 0,-2 1 0,0-1 0,-5 3 0,0 0 0,0 0 0,-3-2 0,-2 2 0,0 0 0,-3-3 0,3 3 0,-5-3 0,2 3 0,-2-2 0,3-1 0,-4 1 0,-1-1 0,-4 1 0,-1-1 0,-6-2 0,0 3 0,-2-3 0,2 2 0,0-2 0,0 0 0,-2 0 0,-1-3 0,-2 3 0,3-2 0,-1-1 0,4 0 0,1 1 0,-4-1 0,5 1 0,-8-3 0,2 2 0,-2-2 0,3 2 0,2 1 0,0-4 0,0 4 0,1-1 0,-1 1 0,0 2 0,5 0 0,3-1 0,5 4 0,2-3 0,3 2 0,5 1 0,2 2 0,3 2 0</inkml:trace>
  <inkml:trace contextRef="#ctx0" brushRef="#br0" timeOffset="2">1167 1228 24575,'-15'8'0,"5"-3"0,0 0 0,0 0 0,-3 3 0,1-1 0,-4 1 0,-4 2 0,-3-2 0,-5 4 0,1-4 0,-4 2 0,1 0 0,2 3 0,-5-3-278,0 3 209,5-3-208,3 0 277,-3 0 0,8-2 0,-5 4 0,-1-2 0,-2 6 0,-7-1 0,-1 0 0,3 0 0,1 0 0,-1 1 0,2-1 0,-2-3 0,-2 1 0,-1 2 0,1-2 0,0 0 0,2-1 0,0 3 0,5 1 0,-5-1 0,8 0 0,-3-2 0,5-1 0,3-4 0,2 2 0,3-5 277,7 3-208,1-6 209,4 3-278,3-5 0,8 0 0,2 0 0,5 0 0,0 0 0,5 0 0,-2 0 0,7 0 0,-2 0 0,3-2 0,-1-3 0,0 2 0,3 1 0,2-1-223,6 1 168,-8-3-167,0 2 222,-8-2 0,0 2 0,0 1 0,3-1-196,3-2-47,-1 3-1,-2-3 50,2 2 194,0 1 0,1-1 0,-1-2 0,0 2-282,3 1-70,-3-1-1,6 3 72,-3-2 281,0-1 0,-1 1 0,1-1 0,0 3 0,0-2 0,2-1 0,1 1 0,-1 2 0,1-3 0,-1 1 0,0-1 0,3 3 0,-2-2 0,-4-1 0,1 0 0,3 3 0,-3-2 0,-1-1 0,4 1 0,-6 2 0,3 0 0,0 0 0,-3-3 0,3 3 0,-3 0 0,1-2 0,-1 2 0,3 0 0,-3 0 0,1 0 0,-1-3 0,3 3-170,-3 0-41,-2-2-1,2 2 43,-2-3 169,0 1 0,0-1 0,2 3 0,-2-2 0,-1-1 0,4 1 0,-6 2 0,3-3 0,0 0 0,-3 3 39,0-2 11,3-1-1,5 1-9,0-1-40,7 1 352,-7-1-264,0 1 834,-8-1-779,0 1 810,-4-1-857,-4 3 417,1-2-481,0-1 98,-3 3-130,-3-2 0,1-1 0,-1 1 0,-4-1 0,0-2 0,-3 0 0,-3 0 0,-5 0 0,-2 0 0,-5 0 0,-3 0 0,-2-3 0,-3 0 0,-5 1 0,-2 2-281,-5-3 211,7 0-210,0 3 280,8 0 0,-1 3 0,1-3 0,-3 0 0,1 0 0,-1 0 0,0-3 0,0 3 0,0 0 0,1-3 0,-1 6 0,0-6 0,0 3 0,-2-3 0,2 3 0,-2-2 0,-1 2 0,1-3 0,2 3 0,0 0 0,-2 0 0,2 0 0,1 0 0,-4 2 0,3-2 0,3 0 0,-3 0 0,3 0 0,-8-5-73,3 2 55,-8-4-54,5-1 72,3 0 0,0 1 0,4 1 0,4 1 278,4 3-209,3-1 210,7 3-279,1 3 0,4-1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4"/>
    </inkml:context>
    <inkml:brush xml:id="br0">
      <inkml:brushProperty name="width" value="0.10583" units="cm"/>
      <inkml:brushProperty name="height" value="0.10583" units="cm"/>
      <inkml:brushProperty name="color" value="#333333"/>
    </inkml:brush>
  </inkml:definitions>
  <inkml:trace contextRef="#ctx0" brushRef="#br0">683 490 13553,'0'-2'605,"0"2"-474,0 0 13,1 0-9,0-1 23,-1 1-23,1 0-40,0-1 23,0 1-37,0 0 50,1 0-63,0-1 8,0 1-69,0 0-1,1-1 7,0 1-5,-1 0-64,0 0 41,1 0-99,0 0 113,-1 0-79,0 0 119,1 0-81,-1 0 80,1 0-35,0 0 22,1 0-23,0 0 21,1 1-29,0-1 24,2 1-10,0 0 28,3 0-4,-1-1 8,2 1 11,1-1-17,1 0 18,1 1-26,1-1-36,2 0 30,0 0-35,0 0 42,2 0-129,-1-1 31,1 1-112,-2 0 119,0-1-122,-2-1 89,0 1-99,-1 0 23,-2-1 68,0 2-23,-3-1 40,-1 0 81,-1 1-10,-2 0 29,-2 0 29,0 0-93,-2 0 43,0 0-33,-1 0 36,-2 0-12,0 0 41,-2 0-27,0 0-213,0 0 47,-1 0-162,1 0-231,0 0 150,1-1-239,0 1 374,0 0 102,1 0 176,0 0 0,0-1 0</inkml:trace>
  <inkml:trace contextRef="#ctx0" brushRef="#br0" timeOffset="1">762 1 9481,'-3'0'377,"2"0"-165,0 0-61,-1 0 62,1 0-82,-1 0 25,1 0-18,-1 0 33,1 0-85,-1 0 47,1 0-50,-1 0 48,1 0-16,0 0 27,-1 0-22,1 0-2,-1 0 6,-1 0-21,1 0 16,-1 1-38,0 0-33,-1 0 8,0 1 3,-1 0-9,0 1 37,-1 1-33,0 0 0,-1 0 35,0 1-37,0 1 23,-2 0 30,1 0-33,1 0 29,-1 1-54,0 1 27,0-1-24,1 2 38,-1-1-52,1 1 39,-1 0-40,1 1 42,0 1-25,-1 1 25,1 0-29,-1 0 36,1 1-20,0 0 10,1 0-17,0-1 37,1 1-30,0 0 30,1 0-103,1-1 55,1 1-50,-1 0 75,1 1-71,0-1-14,1 0-20,-1 0-32,1 0 89,0 0-30,0-1 31,0 0 37,1 0-38,-1-1 31,1 1-40,0-1 66,0 0-53,0-1 53,0 1 1,0-1-37,1 0 57,0 0-41,0 0 58,0-1-28,1 0 24,-1 0-53,1 0-43,0-1 37,0 0-32,-1-1-27,2 1 41,-2-1-56,1-1 49,0 0 10,1 0-13,-1-2 11,2 1-38,-2-1-23,2 0 7,0-1-7,0 0 18,0 0 4,0 0-11,0-1 17,0 0 47,1 0-30,-1-1 30,0 0 32,0 1 15,0-2 7,1 1 25,-1 0-79,0-1 25,1 1-21,0-1-54,0 0 3,0 0-12,1-1 24,0 0-20,0-1 44,1-1-47,0 0 43,0-2-48,1 1-27,-1-1 5,1 0 4,-1 1 48,0 0-11,-1 0 2,-1 0-10,0 1 10,-1-1-2,0 1 65,0 0-43,-1 0 47,0 0-52,0-1-36,0 1 28,1-1-24,-1 1 28,1-2-35,-1 0 25,1 0-32,0 0-24,0-1-26,1 0 2,-1-1 0,1 1 14,-1-1 23,1 0-31,0 0 34,0-1 12,0 0-21,0 1 15,1-2 29,0 1-17,0 0 28,-1 0-37,1 0 4,-1 0-1,0 1 10,-1 0-33,0 1 25,-1 0-25,-1 0 89,0 1-46,0-1 48,-2 0-62,1 2 61,0-2 13,-1 1 6,1 0-15,-1 0-3,1 0 12,-1 1 14,1-2-67,0 1 10,0-1-51,-1 1 70,1-1-114,0-1 32,0 1-99,0-1 90,1 0-40,-1 0 65,1 0-28,-1-1-20,0 2 50,0-1-69,-1 1 40,1 0 70,-1-1-58,0 1 80,0-1-116,0 1-10,0-1 5,0 0 5,0 0 71,0 1-21,0-1 19,0 0-26,0 0 56,0 0 9,0-1 4,0 1 21,0-1-73,-1 1 23,0 0-27,-1 0 22,1-1-4,-1 2 13,1-1 8,-1 2-23,0-1 28,0 1-26,0 0 30,0 0-21,-1 1 13,1-1-19,-1 1 32,1 0-23,-1 0 23,1 0-42,0 0 8,0 0-6,0 0 17,0 0-58,1 0-10,-1 1-8,0 0-108,0 0 76,-1 1-117,1 1 117,-1 0-300,-1 1 131,0 0-222,1 2-58,-1 1-153,2 1 239,-1 0-27,2 1 490,0 0 0,-1 0 0</inkml:trace>
  <inkml:trace contextRef="#ctx0" brushRef="#br0" timeOffset="2">703 41 9502,'-3'1'89,"2"-1"139,1 0 370,-1 0-404,1 0-32,-1 0-1,0 0 46,-1 0-91,1 0 38,0 0-28,-1 0-2,0 0 28,1 0-20,-1 0 48,0 0-5,-1 0 3,1 0 5,-2 0-48,1 0 11,0 0-15,0 0 0,-1 0-33,1 0-24,-1 0 12,1 0-70,-1 0 30,1 0-5,-1 0 20,1-1-20,-1 1 16,0 0-78,0 0 49,0 0 5,-1 0 20,0 0-11,0 0 72,0 0-49,0 0 51,-1 0-50,1 0 25,0 0-14,0 0 23,-1 0-47,0 0 14,0 0-9,0 1 26,-1 0-18,-1 0 13,0 0-20,0 0-43,0 0 39,-1 1-36,0 0 43,0-1 45,-2 2-43,2-1 34,-2 0-44,1 1 83,-1-1 13,1 1 11,0-1 28,1 1-56,0-1 13,0 1-4,1-1-104,-1 1-13,2 0-3,-1 0 10,1-1-13,-1 2 20,0-1-84,1 0-5,0 0 7,1 0-38,-1 0 14,1 1-2,0-1 10,0 0 30,0 0-59,0 0 36,0 1-101,-1-1 92,1 0-34,-1 1 72,0 0-32,0 0 76,0 0-2,0 0 7,-1 1-12,1-1 38,-1 1-11,1 0 74,0-1-31,0 1-24,0-1-13,1 1-3,0-1-50,0 0 38,1 1-24,-1-1 31,0 1-63,1-1 46,-1 1-62,1-1 18,0 1-11,-1-1-12,1 1 14,0-1 23,1 1 10,0-1-17,0 0 27,0 0-18,1 0 18,-1 0-17,1 1 64,-1-1-44,0 1 48,1-1-56,-1 1-4,0-1 9,0 0-6,1 1-9,-1-1 8,0 1-8,0-1 15,0 0 70,0 0-53,1 0 52,-1 1 4,2-1-48,-2 1 53,2-1-63,-1 0 8,2 0-2,-1 0 9,1 0-4,1 0-65,-1 0 51,1 0-54,0-1 33,0 1 23,0 0-25,0 0 32,-1 1-30,1-1 17,0 0-33,0 1 94,0-1 4,0 1 12,0 0-16,0-1-7,0 1-32,0 0 53,0-1-56,1 1-9,0-1 5,1 1-5,0-1-11,0 0 33,1 1-32,-1-1 31,1 1 24,0-2-27,0 2 24,0-2 19,1 1 12,-1 0 3,1 0-15,0-1-47,0 1 4,1-1 15,0 1-5,0-1-34,1 0-24,0 0 2,1 1 10,-1-2-2,1 1-18,1 0-11,0 0-11,-1-1 48,1 0-8,0 1 3,0-1 15,0 0-22,-1 0 18,1 0-26,-1 0 18,1 0-5,-1 0 8,1 1-35,0-1 24,0 0-28,0 1-40,0-1 16,-1 1-67,1-1 65,0 1-50,-1 0 69,1-1-41,-1 1 37,0 0-28,0 0 15,0-1-18,0 1 25,-1-1 7,1 1-20,-1 0 9,1 0 14,-1 0-10,-1 0 20,1 0-11,0 1-2,-1-1 9,2 0-7,-2 0 16,2 0-13,0-1 10,0 0-38,-1 0-48,2-1 29,-1 0-27,0 0 9,0 0 32,1 0-38,-1-1 44,0 0-17,0 0 4,1 1-11,-1-1-1,0 0-27,0 0-33,0 0 18,-1 0-65,0 0 32,-1 0-28,0 0 8,-1 0 57,0 0 4,1 1 8,-2 0-181,1 1 16,0-1-105,0 1 66,0 0-509,0-1 154,0 2-116,1-2 407,-1 2 371,0-1 0,1 0 0</inkml:trace>
  <inkml:trace contextRef="#ctx0" brushRef="#br0" timeOffset="3">707 258 9797,'0'-2'695,"0"1"-481,0 0 1,0 0-17,0 0-21,-1 0-35,1 0 36,0 1-47,0-1-34,-1 0 26,1 1-12,0-1-5,0 0 32,0 1 86,0-1-48,0 1 847,0 0-704,0-1 574,1 1-780,0-1 18,1 1-41,1 0 18,2-1-22,-1 1-84,2 0 36,0-1-103,2 1 85,1-1-49,3 0 10,0 0 0,3 0 15,1 0-13,2 0-9,1-1-20,1 1 21,2-1 14,0 0-3,0 1-27,0-1-76,-1 1 35,0-1-71,-1 1 35,-1 1 0,-2-1 31,0 1 19,-2-1 24,-1 1 15,-1-1-22,-3 1 14,-1 0 6,-1-1-4,-1 1 4,-2-1 60,-1 0 16,0 0 9,-1 1-3,-1-1-61,1-1 7,0 1-1,0-2-85,1 1 14,1 0-66,0 0 72,0 0-73,0 0 51,0 1-81,-1 0 83,0 0-195,0 0 79,-1 1-142,-1 0-192,0 0 127,-1 0-164,-1 0 222,0 1 190,-1 1 66,-1 2 98,-3 1 0,-1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4:27.328"/>
    </inkml:context>
    <inkml:brush xml:id="br0">
      <inkml:brushProperty name="width" value="0.0441" units="cm"/>
      <inkml:brushProperty name="height" value="0.0441" units="cm"/>
    </inkml:brush>
  </inkml:definitions>
  <inkml:trace contextRef="#ctx0" brushRef="#br0">0 614 24575,'29'47'0,"-21"-33"0,-8-4 0,0-3 0,0 1 0,0 0 0,0-2 0,0 0 0,0 0 0,0-1 0,0 0 0,0-3 0,0 3 0,0-2 0,-2 2 0,2-1 0,0 0 0,3-1 0,2-1 0,2-1 0,0-1 0,6 0 0,-5 1 0,6 1 0,-2-2 0,5 1 0,-1-1 0,2 0 0,2 0 0,-2 0 0,3 0 0,0 0 0,-1 0 0,5 0 0,-2 0 0,5 0 0,-1 0 0,4 0 0,-3 0 0,2 0 0,0 0 0,2 0 0,1 0 0,3 0 0,-2 0 0,3 0 0,-4 0 0,0 0 0,-1 0 0,3-1 0,-2-1 0,2 1 0,-2-2 0,-3 1 0,1 1 0,-6-1 0,1 2 0,1-2 0,-1 2 0,-1-1 0,0 1 0,-3-2 0,-1 1 0,-7-3 0,1 4 0,-4-1 0,0 1 0,0-2 0,-1 1 0,-2 1 0,1-2 0,-2 2 0,0-3 0,0 2 0,-1 0 0,-3-2 0,1 3 0,0-1 0,-1 0 0,1 0 0,-3-2 0,0 0 0,-1-1 0,0-1 0,0 0 0,0-1 0,0-1 0,0-2 0,0-3 0,0 2 0,0-4 0,0 0 0,0 2 0,0-2 0,0 6 0,0-3 0,0 6 0,0-1 0,0 0 0,0 1 0,0-1 0,0 1 0,0-1 0,-1 2 0,0 2 0,-3 0 0,1 1 0,-3 1 0,-2 0 0,2 0 0,-6 0 0,5 0 0,-8 0 0,4 0 0,-6 0 0,0 0 0,-4 0 0,-2 0 0,-1 0 0,-2 1 0,0 1 0,-1 0 0,0 2 0,1-2 0,-2-1 0,1 2 0,-3-3 0,0 2 0,0 1 0,-1 0 0,2 0 0,-2 2 0,3-4 0,-1 1 0,2 0 0,-2-1 0,2-1 0,1 0 0,1 0 0,1 0 0,0 0 0,2 0 0,-1 0 0,-1 0 0,2 0 0,2 0 0,-1 1 0,1 2 0,1-1 0,2 0 0,2 2 0,3-3 0,-1 3 0,2-4 0,-2 1 0,2-1 0,-4 1 0,1 1 0,-1-1 0,2-1 0,3 1 0,2 2 0,4 1 0,-1 3 0</inkml:trace>
  <inkml:trace contextRef="#ctx0" brushRef="#br0" timeOffset="1">60 830 24575,'29'4'0,"-21"9"0,-8 12 0,0 3 0,1 0 0,-1 0 0,1 0 0,0 0 0,-1 3 0,0-1 0,1 2 0,-1-4 0,4-1 0,-3-5 0,2-1 0,-2-4 0,0 0 0,2-2 0,-2-2 0,1-2 0,0 1 0,0-3 0,-1 1 0,-1-3 0,1-1 0,-1 2 0,0-4 0,0 3 0,0-4 0,-1 1 0,-1-4 0,-6-4 0,1-4 0</inkml:trace>
  <inkml:trace contextRef="#ctx0" brushRef="#br0" timeOffset="2">28 1407 24575,'66'-22'0,"-39"16"0,-7 6 0,-1 0 0,-1 0 0,1 0 0,0 0 0,2 0 0,1 0 0,5 0 0,0 0 0,5 0 0,-2 0 0,5 1 0,-5-1 0,3 3 0,0-1 0,3 2 0,0-1 0,1 0 0,2-2 0,-4 0 0,1-1 0,-3 0 0,0 0 0,0 0 0,-1 0 0,-2 0 0,0 0 0,-6 0 0,1 0 0,-5 0 0,0 0 0,-1-1 0,1 1 0,0-2 0,-1-1 0,-1 1 0,1-1 0,-6 1 0,1-1 0,-5 1 0,1-1 0,-4 1 0,2 1 0,-3-2 0,1 3 0,-3-3 0,2 1 0,0 1 0,-1 0 0,-1 0 0,0 0 0,3 1 0,-2-2 0,4 2 0,-4-1 0,3 0 0,-2 1 0,-1 0 0,1 1 0,-4 5 0,0-1 0,-1 6 0,0-2 0,0 4 0,-1-1 0,0 4 0,-3-1 0,0 2 0,1-4 0,-1 3 0,2-6 0,-1 2 0,3-4 0,-1-2 0,1 0 0,0-2 0,-1-1 0,-1 1 0,-1-2 0,0 0 0,-2-1 0,2-1 0,-2 0 0,2 0 0,-1 0 0,0-1 0,-5-1 0,2 0 0,-5-1 0,1 2 0,-5 0 0,-1 1 0,0 0 0,-5 0 0,2 0 0,-2 0 0,0 0 0,0 0 0,0-1 0,-1-2 0,-3 2 0,-1-1 0,-2 0 0,0 2 0,-2 0 0,0 0 0,2 0 0,-1 0 0,0 0 0,0 0 0,-2 0 0,3 0 0,-4 0 0,4-1 0,1 1 0,3-2 0,-1 1 0,2-3 0,-2 3 0,1-1 0,1 1 0,4 0 0,0 0 0,4 1 0,-1 0 0,2 0 0,0 0 0,4 0 0,-2 0 0,4 0 0,-3 0 0,3 0 0,0 0 0,-1 0 0,3 0 0,-2 0 0,2 1 0,-2 0 0,2 2 0,-3-2 0,4 1 0,0-2 0,1 2 0,1-2 0,1 0 0,-1 0 0,-1 0 0,0-2 0,0 0 0,2-1 0,-2-4 0,1 2 0,0-5 0,2 4 0,-2-5 0,3 4 0,-3-3 0,3 3 0,-3 0 0,0 2 0,1 0 0,-1 1 0,3-4 0,0-2 0,1-5 0</inkml:trace>
  <inkml:trace contextRef="#ctx0" brushRef="#br0" timeOffset="3">1213 784 24575,'-19'53'0,"16"-25"0,3 3 0,0 1 0,0 2 0,-2-1 0,1 3 0,-1 0 0,-2 0 0,2-1 0,-2-3 0,2-4 0,-1-2 0,1-6 0,2-1 0,-2-3 0,1 0 0,1-8 0,-2 4 0,2-8 0,-3 1 0,3-4 0,-2-2 0,-2-6 0,-2-3 0,-2-5 0</inkml:trace>
  <inkml:trace contextRef="#ctx0" brushRef="#br0" timeOffset="4">614 875 24575,'-4'30'0,"3"-16"0,1 2 0,0 0 0,0 5 0,0-3 0,0 4 0,0-2 0,0 2 0,0-4 0,0 0 0,0-3 0,0-4 0,0-1 0,0-5 0,0 0 0,1-2 0,0-1 0,3-4 0,1-1 0,2-6 0,3-3 0,-3-4 0,7 0 0,-3-2 0,2 3 0,-2 0 0,0 6 0,-1-2 0,-2 6 0,0-1 0,-2 2 0,-1 0 0,-3 2 0,1 2 0,-3 2 0,0 7 0,0 3 0,0 5 0,0 3 0,0 2 0,0-1 0,1-2 0,-1-2 0,4-1 0,-3-2 0,2-1 0,0-3 0,-2 1 0,0-4 0,-1 2 0,0-4 0,0-1 0,0 0 0,2-1 0,-2-3 0,0 1 0,-3-5 0,-1 0 0,0 0 0,-1-3 0,0 5 0,0-2 0,-2 2 0,3-2 0,-2 2 0,1-2 0,1 2 0,-1-1 0,3 4 0,1-1 0,1 4 0,2 1 0,1 2 0,3-1 0,-1 1 0,2 0 0,-3-3 0,3 0 0,-2 0 0,0 0 0,0-3 0,-1 3 0,1-4 0,-1 1 0,2-4 0,-1 0 0,2-7 0,-1 1 0,3-3 0,-3 1 0,-1 3 0,0 0 0,-1 2 0,0 3 0,0-4 0,11-2 0,-2-5 0,8-3 0</inkml:trace>
  <inkml:trace contextRef="#ctx0" brushRef="#br0" timeOffset="5">952 362 24575,'11'7'0,"-8"5"0,-3 3 0,0 3 0,0-5 0,0 1 0,0-4 0,0 1 0,0-4 0,0 0 0,0-3 0,0 1 0,2 1 0,1 2 0,2 2 0</inkml:trace>
  <inkml:trace contextRef="#ctx0" brushRef="#br0" timeOffset="6">1039 339 24575,'-4'52'0,"3"-29"0,1-7 0,0 0 0,0-5 0,0-1 0,0-5 0,0 0 0,5 0 0,1 1 0,6 0 0</inkml:trace>
  <inkml:trace contextRef="#ctx0" brushRef="#br0" timeOffset="7">829 339 24575,'45'-15'0,"-28"11"0,1 4 0,1 0 0,2 0 0,2 0 0,0 0 0,2 0 0,-3 0 0,1-1 0,-7 1 0,0-1 0,-7-4 0,1-1 0,0-4 0</inkml:trace>
  <inkml:trace contextRef="#ctx0" brushRef="#br0" timeOffset="8">906 260 24575,'8'-9'0,"3"5"0,6 4 0,3 0 0,-2 0 0,3 0 0,-2 0 0,1 0 0,-3 0 0,2 0 0,-2 0 0,-1-1 0,1-3 0</inkml:trace>
  <inkml:trace contextRef="#ctx0" brushRef="#br0" timeOffset="9">892 192 24575,'57'-7'0,"-37"5"0,-5 2 0,-3 0 0,3 0 0,3 0 0,-2-2 0,5-3 0,-1-1 0</inkml:trace>
  <inkml:trace contextRef="#ctx0" brushRef="#br0" timeOffset="10">902 97 24575,'51'-8'0,"-32"6"0,-4 2 0,-2 0 0,2 0 0,-3-1 0,0-2 0,-1-3 0,1-3 0</inkml:trace>
  <inkml:trace contextRef="#ctx0" brushRef="#br0" timeOffset="11">902 37 24575,'49'3'0,"-29"-1"0,-8-2 0,0-4 0,-1 0 0,-1-2 0</inkml:trace>
  <inkml:trace contextRef="#ctx0" brushRef="#br0" timeOffset="12">884 5 24575</inkml:trace>
  <inkml:trace contextRef="#ctx0" brushRef="#br0" timeOffset="13">334 403 24575,'-15'48'0,"13"-28"0,2-3 0,0-4 0,0 1 0,0-5 0,0 0 0,0-3 0,0 0 0,0-2 0,-3 2 0,1 0 0,-3 1 0</inkml:trace>
  <inkml:trace contextRef="#ctx0" brushRef="#br0" timeOffset="14">197 444 24575,'25'10'0,"-18"1"0,-7 0 0,0 3 0,0-4 0,0 1 0,0-1 0,0-3 0,0-2 0,0-1 0,1 1 0,0-2 0,1 1 0</inkml:trace>
  <inkml:trace contextRef="#ctx0" brushRef="#br0" timeOffset="15">142 394 24575,'21'-11'0,"-9"8"0,2 3 0,4 0 0,0 0 0,1 0 0,3-1 0,-1 1 0,2-4 0,-4 3 0,2-4 0,-7 4 0,2 0 0,-10 1 0,-2 0 0,-8 0 0,-7 0 0,-5 0 0,-3 0 0,-1 0 0,4 0 0,-3-1 0,7-1 0,-4 0 0</inkml:trace>
  <inkml:trace contextRef="#ctx0" brushRef="#br0" timeOffset="16">174 297 24575,'42'-10'0,"-23"7"0,-6 3 0,2 0 0,2 0 0,0-2 0,1 2 0,0-1 0,-4 0 0,0 0 0,-3-3 0,-3-2 0,1-3 0</inkml:trace>
  <inkml:trace contextRef="#ctx0" brushRef="#br0" timeOffset="17">174 225 24575,'59'-5'0,"-34"5"0,-9 0 0,1 0 0,1 0 0,2-4 0,2-2 0,2-2 0</inkml:trace>
  <inkml:trace contextRef="#ctx0" brushRef="#br0" timeOffset="18">183 138 24575,'48'0'0,"-26"-1"0,-4 0 0,2-3 0,1-1 0,0-2 0,-1-4 0,2-1 0</inkml:trace>
  <inkml:trace contextRef="#ctx0" brushRef="#br0" timeOffset="19">174 60 24575,'78'7'0,"-50"-6"0,-12-4 0,-2-2 0,1-5 0</inkml:trace>
  <inkml:trace contextRef="#ctx0" brushRef="#br0" timeOffset="20">178 9 24575,'51'-3'0,"-32"2"0,4 0 0,2-1 0,4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340 2949 24575,'71'-15'0,"-42"11"0,-11 4 0,4 0 0,0 0 0,7 0 0,-3 0 0,4 0 0,-2 0 0,0 0 0,-1 0 0,1 0 0,-5-1 0,2-1 0,-9-4 0,3 1 0,-9-3 0,5 2 0,-7-3 0,9 1 0,-10-2 0,5 0 0</inkml:trace>
  <inkml:trace contextRef="#ctx0" brushRef="#br0" timeOffset="1">752 2544 24575,'-80'52'0,"46"-27"0,3 0 0,0 4 0,-1 5 0,-1 1 0,3-1 0,-1-2 0,4-3 0,4-7 0,1-3 0,8-8 0,2-1 0,3-7 0,6 0 0,6-7 0,9-3 0,6-4 0</inkml:trace>
  <inkml:trace contextRef="#ctx0" brushRef="#br0" timeOffset="2">759 2597 24575,'16'5'0,"4"-4"0,4-1 0,5 0 0,0 0 0,-2 0 0,2 0 0,-2 0 0,0 0 0,0 0 0,-1-1 0,-3 0 0,-1-1 0,-5 1 0,-4 0 0,-6 0 0,-2 0 0,-5-1 0,-5 4 0,-1 2 0,-7 2 0,0 6 0,-8-1 0,-1 7 0,-5 1 0,1 7 0,-1 1 0,0 3 0,-4-1 0,4 0 0,-2-7 0,6-3 0,3-6 0,6-3 0,4-3 0,6-3 0,5 1 0,8 0 0,3 2 0</inkml:trace>
  <inkml:trace contextRef="#ctx0" brushRef="#br0" timeOffset="3">1034 2937 24575,'79'-11'0,"-52"9"0,-8 2 0,-1 0 0,3 0 0,1 0 0,2 0 0,2 0 0,2 0 0,2 0 0,-1 0 0,-1 0 0,-1-2 0,2-3 0,1-6 0,3-4 0</inkml:trace>
  <inkml:trace contextRef="#ctx0" brushRef="#br0" timeOffset="4">1275 2623 24575,'-22'35'0,"2"-9"0,-3 4 0,-3 3 0,-2 0 0,1-3 0,0-1 0,3-7 0,6-3 0,5-8 0,6-1 0,9-8 0,7 0 0,6-3 0</inkml:trace>
  <inkml:trace contextRef="#ctx0" brushRef="#br0" timeOffset="5">1308 2597 24575,'52'0'0,"-28"0"0,2 0 0,-2 0 0,2 0 0,-1 0 0,2 0 0,1 0 0,2 0 0,-1 0 0,0 0 0,-7 0 0,-5 0 0,-9 3 0,-5 4 0,-10 7 0,-9 6 0,-7 7 0,-3 4 0,-5 4 0,0-1 0,-1-2 0,8-4 0,-2-8 0,12-3 0,0-7 0,8 0 0,3-1 0,4 4 0,5 4 0</inkml:trace>
  <inkml:trace contextRef="#ctx0" brushRef="#br0" timeOffset="6">2007 2597 24575,'-53'60'0,"25"-28"0,5 0 0,-2-1 0,0 2 0,3-8 0,-1 1 0,4-6 0,2-3 0,3-4 0,6-1 0,1-6 0,5 2 0,1-3 0,8 3 0,5 0 0,8 2 0</inkml:trace>
  <inkml:trace contextRef="#ctx0" brushRef="#br0" timeOffset="7">1798 2911 24575,'44'-17'0,"-22"14"0,-3 3 0,6 0 0,5 0 0,2 0 0,5 0 0,-3 0 0,3 0 0,-4 0 0,-2 0 0,-2 0 0,-7 0 0,-3 0 0,-4 2 0,-4 3 0,0 1 0</inkml:trace>
  <inkml:trace contextRef="#ctx0" brushRef="#br0" timeOffset="8">2021 2557 24575,'91'-10'0,"-49"7"0,-7 3 0,5 0 0,0 0 0,0 0 0,0 0 0,-7 0 0,-2 0 0,-10 0 0,-4 1 0,-9 3 0,-4 2 0,-5 4 0,-3 0 0,-1 1 0,1-5 0,2 4 0,-1-2 0,1 3 0,-6 3 0,-3 6 0,-11 6 0,-2 4 0,-7 5 0,2-2 0,0 2 0,6-8 0,4-1 0,3-7 0,5-2 0,4-5 0,2 4 0,3-2 0,1 4 0</inkml:trace>
  <inkml:trace contextRef="#ctx0" brushRef="#br0" timeOffset="9">2760 2590 24575,'-50'36'0,"20"-5"0,3 5 0,-4 6 0,3-3 0,3-3 0,3-4 0,6-7 0,0 0 0,6-8 0,-2 0 0,5-7 0,1 2 0,5-4 0,5 2 0,5 0 0</inkml:trace>
  <inkml:trace contextRef="#ctx0" brushRef="#br0" timeOffset="10">2505 2904 24575,'65'0'0,"-33"0"0,-4 0 0,6 1 0,2 0 0,4 2 0,0-3 0,-3 2 0,-3-1 0,-9 1 0,-5 1 0,-6 2 0,-3 0 0,2 3 0,2 0 0</inkml:trace>
  <inkml:trace contextRef="#ctx0" brushRef="#br0" timeOffset="11">2766 2603 24575</inkml:trace>
  <inkml:trace contextRef="#ctx0" brushRef="#br0" timeOffset="12">2825 2531 24575,'64'0'0,"-30"0"0,3 1 0,2 1 0,1 2 0,1-1 0,-5 0 0,0-1 0,-9 1 0,-3-2 0,-11 0 0,-4 0 0,-5 4 0,-4 3 0,-5 6 0,-3 5 0,-9 4 0,-3 3 0,-9 5 0,-1 1 0,-5 3 0,0-2 0,4 0 0,1-3 0,18-3 0,-8-2 0,15 1 0,-11-2 0</inkml:trace>
  <inkml:trace contextRef="#ctx0" brushRef="#br0" timeOffset="13">314 3146 24575,'-4'-24'0,"-8"29"0,-12 15 0,-1 1 0,0 1 0,-1-2 0,4 1 0,-1-2 0,1 0 0,-1-2 0,1-1 0,0-3 0,6-1 0,-3-2 0,6 3 0,-3-1 0</inkml:trace>
  <inkml:trace contextRef="#ctx0" brushRef="#br0" timeOffset="14">14 3414 24575,'86'-10'0,"-53"7"0,-8 6 0,-1-2 0,0 8 0,-2-3 0,-1 7 0,-2-4 0,-2 1 0,-1-2 0,-4-3 0,-1 0 0,-1-2 0</inkml:trace>
  <inkml:trace contextRef="#ctx0" brushRef="#br0" timeOffset="15">275 3100 24575,'70'0'0,"-35"1"0,-7 1 0,4 3 0,-2 0 0,-1 0 0,-4 1 0,-4-2 0,-5 2 0,-2-1 0,-5 2 0,-2-1 0,-4 1 0,-2 0 0,-2 0 0,-5 2 0,-6 3 0,-9 4 0,-6 5 0,-5 3 0,-3 1 0,-1 0 0,3-1 0,2-3 0,9-2 0,5-5 0,8-4 0,6-4 0,14-8 0,9-5 0,12-9 0</inkml:trace>
  <inkml:trace contextRef="#ctx0" brushRef="#br0" timeOffset="16">877 3133 24575,'10'48'0,"-20"-23"0,-10 0 0,-2 0 0,-5 0 0,3-3 0,-3 3 0,6-5 0,2 2 0,6-8 0,5-1 0,3-5 0,10-8 0,6-5 0,8-8 0</inkml:trace>
  <inkml:trace contextRef="#ctx0" brushRef="#br0" timeOffset="17">726 3387 24575,'24'-15'0,"-7"11"0,1 4 0,3 0 0,-1 0 0,2 0 0,0 0 0,1 0 0,1 0 0,2 0 0,2 0 0,3 0 0,1 0 0,-4 0 0,-1 0 0,-8 0 0,-5 0 0,1 0 0,-4 0 0,5 0 0</inkml:trace>
  <inkml:trace contextRef="#ctx0" brushRef="#br0" timeOffset="18">916 3067 24575,'89'16'0,"-43"-12"0,2-4 0,-4 3 0,3 0 0,-8 4 0</inkml:trace>
  <inkml:trace contextRef="#ctx0" brushRef="#br0" timeOffset="19">1347 3113 24575,'-44'65'0,"24"-32"0,1-6 0,0 2 0,3-4 0,2-5 0,2-3 0,8-8 0,0-2 0,6-3 0</inkml:trace>
  <inkml:trace contextRef="#ctx0" brushRef="#br0" timeOffset="20">1713 3080 24575,'-70'79'0,"49"-54"0,1-3 0,-1 6 0,1-4 0,-1 2 0,3-3 0,3-2 0,2-5 0,5-3 0,3-5 0,4-2 0,6-4 0,1-1 0,2-2 0,2-1 0,-2-1 0,0-2 0,2 3 0,-2-2 0,2 4 0,1-2 0,2 2 0,5 0 0,2 0 0,7 0 0,0 0 0,4 0 0,0 0 0,-1 0 0,-1 0 0,-1 0 0,-4 0 0,-2 0 0,-4 0 0,0 0 0,-6 0 0,-1 2 0,-8-1 0,0 4 0,-3 0 0,2 6 0,-1 1 0,3 4 0</inkml:trace>
  <inkml:trace contextRef="#ctx0" brushRef="#br0" timeOffset="21">1759 3009 24575,'83'-21'0,"-48"15"0,-2 6 0,4 0 0,5 0 0,2 0 0,-2 0 0,-4 0 0,-7 0 0,-7 0 0,-11 3 0,-8 1 0,-12 8 0,-4 3 0,-7 9 0,0 6 0,1 2 0,-2 3 0,7-1 0,-4-3 0,5-1 0,-4-8 0,2 1 0,-1-10 0,-2 4 0,-1-8 0,-2 4 0,4-2 0,-1 1 0,3 3 0,2 4 0,-1 2 0</inkml:trace>
  <inkml:trace contextRef="#ctx0" brushRef="#br0" timeOffset="22">2432 3152 24575,'-8'46'0,"-7"-18"0,-5 9 0,-7-3 0,2 1 0,2-5 0,5-2 0,7-6 0,3-5 0,13-13 0,6-8 0,11-11 0</inkml:trace>
  <inkml:trace contextRef="#ctx0" brushRef="#br0" timeOffset="23">2374 3139 24575,'76'-10'0,"-37"7"0,3 3 0,2 0 0,5 0 0,3 0 0,0 0 0,0 0 0,-7 0 0,-4 0 0,-12 0 0,-7 0 0,-9 0 0,-5 1 0,-5 1 0,-1 3 0,-2 0 0,0 2 0,0-1 0,0 1 0,0 0 0,1-1 0,-1 1 0,3-2 0,-3 1 0,2-1 0,-2 3 0,0 2 0,0 3 0,0 3 0,0 2 0,-2 4 0,-1 1 0,-3 3 0,-1 1 0,-4 4 0,3-1 0,-2 0 0,1-6 0,0-4 0,0-6 0,0-4 0,2-3 0,-1-3 0,1-2 0,-1-1 0,0-1 0,-4 0 0,-5 0 0,-7 0 0,-7 0 0,-6 0 0,-6 0 0,2 0 0,-9 0-220,1-1 165,-6-1-165,0-2 220,7 0 0,9-2 0,12 2 0,18-4 0,12-2 0,11-3 0</inkml:trace>
  <inkml:trace contextRef="#ctx0" brushRef="#br0" timeOffset="24">1883 922 24575,'7'6'0,"-7"1"0,-3 7 0,0-6 0,3-1 0,3-10 0,0-1 0,0-10 0,-1 3 0,-1-2 0,3 7 0,-1 5 0,7 10 0,0 5 0</inkml:trace>
  <inkml:trace contextRef="#ctx0" brushRef="#br0" timeOffset="25">2243 935 24575,'-47'5'0,"35"2"0,13 3 0,1-4 0,3-2 0,0-4 0,2-5 0,-2-2 0,0-6 0,-4 2 0,-1 0 0,0 6 0,-4 6 0,2 3 0,-5 15 0,0 0 0,-4 10 0</inkml:trace>
  <inkml:trace contextRef="#ctx0" brushRef="#br0" timeOffset="26">1929 1125 24575,'-26'33'0,"21"-21"0,9 2 0,5-6 0,5 3 0,5-6 0,0 2 0,4-3 0,-4-2 0,0 0 0,-6-2 0,1 0 0,-3 0 0,5 0 0,8-4 0,13-2 0,8-4 0</inkml:trace>
  <inkml:trace contextRef="#ctx0" brushRef="#br0" timeOffset="27">2034 503 24575,'-56'-95'0,"43"58"0,3-3 0,2-6 0,-2-7 0,1 0 0,-1 1 0,4 10 0,-1 22 0,3 17 0,-1 19 0</inkml:trace>
  <inkml:trace contextRef="#ctx0" brushRef="#br0" timeOffset="28">1779 536 24575,'-65'-96'0,"44"64"0,-2-1 0,2 1 0,-3 0 0,2 5 0,3 6 0,4 4 0,2 11 0,8 4 0,-1 6 0,4 2 0</inkml:trace>
  <inkml:trace contextRef="#ctx0" brushRef="#br0" timeOffset="29">1569 1360 24575,'-115'5'0,"71"-3"0,-2 1 0,-3 4 0,-1 1 0,6 7 0,-3-2 0,1 4 0,-3-2 0</inkml:trace>
  <inkml:trace contextRef="#ctx0" brushRef="#br0" timeOffset="30">1439 1092 24575,'-114'-32'0,"78"23"0,2 1 0,-1 2 0,4 0 0,4 3 0,2 0 0,0 2 0,-2-3 0</inkml:trace>
  <inkml:trace contextRef="#ctx0" brushRef="#br0" timeOffset="31">1831 1471 24575,'-91'58'0,"59"-33"0,0 6 0,-3 8 0,3 4 0,0 1 0,9-4 0,-3-5 0,18-6 0,-2-4 0,11-1 0</inkml:trace>
  <inkml:trace contextRef="#ctx0" brushRef="#br0" timeOffset="32">1485 791 24575,'-120'-87'0,"88"64"0,4 1 0,4 7 0,2 0 0,5 4 0,1 4 0,6 1 0,-2 4 0,3 1 0,-2 1 0</inkml:trace>
  <inkml:trace contextRef="#ctx0" brushRef="#br0" timeOffset="33">1968 706 24575,'-73'1'0,"43"3"0,13 3 0,-2 4 0,-1 5 0,1-2 0,-1 5 0,-2-4 0,6 4 0,-7-1 0,10 3 0,-5 1 0,7 2 0,-2 3 0,2 0 0,2 5 0,-1-1 0,4 4 0,0-7 0,4 3 0,1-7 0,1 2 0,0-3 0,0-2 0,1 0 0,3-2 0,4 0 0,7-1 0,0-3 0,8 2 0,-4-5 0,8 6 0,-6-6 0,5 4 0,-4-4 0,2 2 0,2-2 0,0-3 0,2 0 0,1-2 0,0-2 0,1 0 0,3-3 0,1-1 0,1-1 0,-2 0 0,1-3 0,-1 0 0,-2-5 0,-1-1 0,-4-1 0,-2 0 0,-2-2 0,0 0 0,0-5 0,0 1 0,1-3 0,0 1 0,-2-1 0,-2 1 0,-6 2 0,0-2 0,-5 3 0,-2-3 0,-1 1 0,-1-4 0,-3-2 0,2-3 0,-3 1 0,2-1 0,-2 4 0,0 5 0,0 1 0,0 5 0,0-2 0,0 2 0,-2 1 0,1-2 0,-4 1 0,0 1 0,-3-1 0,0 0 0,-3 1 0,-2-3 0,-3 0 0,-1-1 0,-3-3 0,0 3 0,-1-4 0,0 2 0,5-3 0,-5-1 0,10 1 0,-6-2 0,8 6 0,-5-2 0,-1 7 0,0 2 0,-6-1 0,1 6 0,-4-3 0,0 6 0,-4-2 0,3 2 0,-3 2 0,4 4 0,1 1 0,1 14 0,4 0 0,-2 8 0</inkml:trace>
  <inkml:trace contextRef="#ctx0" brushRef="#br0" timeOffset="34">2067 1589 24575,'-21'85'0,"15"-45"0,6 0 0,0-4 0,0-2 0,0-6 0,1-4 0,5-4 0,5-2 0,4-2 0</inkml:trace>
  <inkml:trace contextRef="#ctx0" brushRef="#br0" timeOffset="35">2419 1543 24575,'22'68'0,"-12"-36"0,2-6 0,-1 4 0,2-2 0,2 1 0,-5-4 0,8 1 0,-4-2 0,5 3 0</inkml:trace>
  <inkml:trace contextRef="#ctx0" brushRef="#br0" timeOffset="36">2642 1439 24575,'70'19'0,"-36"-10"0,-2-2 0,-3-3 0,-7 4 0,4-1 0,-5 4 0,6 2 0</inkml:trace>
  <inkml:trace contextRef="#ctx0" brushRef="#br0" timeOffset="37">2505 275 24575,'62'-107'0,"-45"72"0,-6 1 0,0 2 0,-6 5 0,-2 5 0,-1 4 0</inkml:trace>
  <inkml:trace contextRef="#ctx0" brushRef="#br0" timeOffset="38">2616 582 24575,'92'-65'0,"-55"32"0,-7 8 0,-2-12 0,-1 2 0,-2-12 0,-2 8 0,-7-3 0,-1 8 0,-9 6 0,2 1 0</inkml:trace>
  <inkml:trace contextRef="#ctx0" brushRef="#br0" timeOffset="39">2870 1125 24575,'88'-44'0,"-53"34"0,4-1 0,3 5 0,2-2 0,-8 3 0,0-4 0,-4 2 0,2-4 0</inkml:trace>
  <inkml:trace contextRef="#ctx0" brushRef="#br0" timeOffset="40">2805 837 24575,'85'-95'0,"-55"65"0,-3 2 0,8 1 0,-2 3 0,4-1 0,-3 5 0,-4 2 0,-1 3 0,-10 0 0,1-2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56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344 354 9502,'-1'0'175,"0"-1"63,1 1-34,0 0 117,-1-1-123,1 1 29,0 0-43,-1-1 14,1 1 26,-1 0-67,0 0 22,0-1-48,0 1-38,0 0 6,0 0-11,0 0 21,0 0 117,-1 0-24,1 0 98,0 0 28,-1 0-35,1-1 56,-1 1 46,1 0-61,-1 0 60,1 0-112,-1 0-3,0-1-45,0 1 22,1-1-77,-1 1 90,0 0-70,0-1 85,0 1-100,0-1-11,0 1-42,1-1 14,-1 1-58,0 0-1,0 0-15,0 0-35,-1 0 38,1 1 13,-1-1 2,0 1 87,1 1-56,-1-1 31,0 1-71,0-1 44,1 1-40,0-1 37,-1 1-27,1-1-70,0 1 15,0 0-55,0-1 73,0 1 11,0 0 33,1 0-9,-2 0-33,1 0 32,0 0-42,0 0-1,1 1-36,-1-1 8,0 1-4,0-1-19,1 1 4,-1-1-56,1 1 66,-1-1-24,1 1 52,0 0-40,0-1 102,-1 1-2,1-1 22,0 1 44,1 0-37,-1 0 15,0 0-23,1 0-85,0 0 16,-1 0-6,1 0 25,0 0-134,0 0 20,0 0-128,0-1 138,0 1-98,0-1 92,1 1-130,-1-1 133,0 0-51,1 0 99,-1 1 50,0-1 0,1 0 64,0 0-83,-1 0 160,1 1-71,0-1 135,0 0-91,0 0-87,1 1 4,-1-1-18,1 0-109,-1-1 58,1 1-121,0 0 113,0-1-83,0 1 67,0-1-90,0 0 103,0 0-14,1 0 31,-1 0-15,0 0 68,0 0 1,1 0 75,-1 0-73,0 0 47,1 0-34,-1 0 54,1 0-59,-1 0-60,1 0 31,0 0-51,0-1-17,0 1-1,0-1-85,0 0 16,0 1-18,1-1 41,-1 0-12,0 0 84,0 0-42,0-1 32,0 1-47,1 0 49,-1-1-42,0 1 41,-1-1-29,1 1 61,-1-1-35,1 1 40,-1-1 18,0 1-49,0-1 60,0 1 25,0-1-5,0 0 71,0 1-74,-1-1 43,1 1-76,0-1 39,0 0-35,-1 0-56,1 1 56,-1-1-53,1 0 67,0 0-74,-1 0 9,0-1-24,1 1-35,-1 0 28,0-1-21,1 0 50,-1 0 11,1 0 34,-1 0-47,1 0 84,-1 0 5,1-1 16,-1 1-12,1 0-10,-1-1 21,0 1 13,1 0-19,-1 0 21,0 0-46,0 0 68,-1 0-64,1 0-27,-1 0-22,1 0-91,-1 0 79,0 0-57,0 0 73,0 0-48,0 0 17,0 0-24,0 0 29,0 0-17,0-1 0,0 1 0,0 0 0,0-1 0,0 1 0,0 0 0,-1-1 0,1 1 0,-1 0 0,0-1 0,0 1 0,0 0 0,0 0 0,1-1 0,-1 1 0,-1 0 0,1 0 0,0 0 0,0 0 0,0 1 0,0-1 0,-1 0 0,1 1 0,0-1 0,0 0 0,0 1 0,-1-1 0,1 1 0,0-1 0,-1 1 0,0 0 0,1 0 0,-1 0 0,0 0 0,0 0 0,-1 0-2,1 1 1,0-1 0,0 1-611,-1-1 120,1 1-406,-1 0-635,0-1 446,1 1-536,-1 0 746,1 0-953,0 0 1274,0 1-896,-1-1 1452,1 2 0,-1-1 0</inkml:trace>
  <inkml:trace contextRef="#ctx0" brushRef="#br0" timeOffset="1">17 228 9502,'-1'0'-156,"1"1"194,-1-1 74,1-1-47,1 1 16,-1-1 143,0 0-23,0 0 105,1 1-74,-1-1 22,0 1-24,0 0 54,0-1 307,0 1-262,0 0 265,0 0-324,0 0-31,0-1 38,0 1-128,0 0 27,0 0-81,0-1 36,0 1-98,-1 0 39,1-1-96,0 0 49,0 1-17,0-1 48,0 0 16,1 0 14,-1 1-15,0-1-15,0 0-42,0 0 131,0 1-16,0-1 37,1 0-16,-1 1 26,0-1-11,0 0 92,1 0-97,-1 1 13,0-1-47,0 0 13,1 1-132,-1-1 16,1 0-118,-1 0-9,1 0 30,0 0-59,-1 0 96,1-1-10,0 1 9,0-1 37,-1 1 13,1-1 32,0 1-6,0-1-26,-1 0 81,1 0 0,0 0 90,0-1-150,0 1 41,0 0-95,0-1 83,0 1-74,0 0 6,0-1-21,0 1 26,-1 0 77,1 0-22,0 0 23,-1 1-51,1-1 49,-1 0-19,1 1 20,-1-1 19,1 0-48,0 1 33,-1-1-111,1 0-14,0-1-8,0 1 33,0-1-22,0 1 25,0-1-91,0 1 80,0-1-39,0 1 61,0 0-48,0-1 155,0 1-39,0 0 117,0 0-65,0 0-2,0 0-36,0 0-19,0 0-36,0 1-1,0-1 18,-1 0-61,1 1 71,-1-1-67,0 1 79,1-1-14,-1 1 61,0 0 6,1 1-2,-1-1-2,0 0-64,0 1 10,0 0-17,0-1-68,1 1-18,-1-1-1,0 0-21,0 0 57,1 0 0,-1 0 13,1 0-22,-1 0-13,1 0-28,-1 0 22,1-1-17,0 0 47,-1 0-68,2 0-7,-1 0 26,0 0-32,0 0 61,0 1-15,0 0 12,0-1-13,-1 1 59,1 0-30,-1 0 31,1 0-45,-1 1 52,0-1 7,0 0 8,0 1-13,1-1 53,-1 0-13,0 0 88,0 1-40,0-1-41,0 0 5,1-1-47,-1 1-96,1 0 12,-1-1-95,1 1 59,0-1 0,-1 1 48,0-1-9,1 1 206,-1 0-54,0 0 112,0 0-99,1 1 73,-1-1-42,0 1 94,0 0-104,0-1 112,0 1-51,0 0 74,0-1-109,0 1-68,0 0 13,0 0-21,0 0-248,0-1 41,0 1-205,0 0-14,0 0-1661,0-1 1032,1 1-1005,-1 0 1706,1 0 272,0-1 0,0 1 0</inkml:trace>
  <inkml:trace contextRef="#ctx0" brushRef="#br0" timeOffset="2">44 396 8849,'-1'0'1463,"1"0"-1030,-1 0-36,1 0 854,0 0-823,0 0 603,0 0-926,0-1 20,-1 1-19,1-1 22,0 0-70,0 0 42,0 0-69,0 0 72,0 0-43,0 0-4,0-1 3,0 1 2,0-1-18,0 1-11,-1 0-7,1-1-61,0 1 32,0 0-22,0-1 68,-1 1 22,1 0 38,0-1-52,-1 1 8,1-1-11,0 1 12,0-1-1,0 0-57,0 0 44,0 0-45,0 0 57,0 0-63,0 0-10,0 0-9,-1 0 13,1 0 12,0 0-17,0 1 0,-1-1 88,1 0 19,-1 1 65,1-1 28,0 0-37,-1 1 62,1-1-77,0 1-92,0-1-41,0 1-21,0-1 42,-1 1-12,1 0 14,0-1-28,0 1 35,-1 0-53,1-1 15,-1 1-90,1 0 106,-1-1-14,1 1 38,0-1 85,-1 0-49,1 1 112,0-1-97,0 0 70,0 0-22,0 1 34,0-1-30,0 1-94,0 0-8,0-1 2,0 1-75,0 0 59,0 0-94,0 0 81,0 0-119,0 0 48,0 0-117,-1 0 121,0 0 5,1 0 45,-1 0-1,1-1 108,-1 1-8,1 0 116,-1 0-124,1 0 71,0-1-75,0 1 99,0 0-182,0-1 41,0 1-139,0 0 117,0-1-89,0 1 77,0 0-93,0-1-6,0 1 26,-1-1-70,1 1 93,0 0 41,0 0 76,0-1-26,-1 1-3,1 0 60,0 0-13,0 0 131,0 0-133,0 0 55,0 0-108,0 0 82,0 0-217,0 0 65,0 0-155,0 1 85,0-1 3,0 0 49,0 0-11,0 0 3,0 0-6,0 0-4,0 0-19,0 0 170,-1 1-70,1-1 142,0 0 103,0 1-62,-1 0 106,1-1-108,0 1-51,0 0-32,0-1 11,0 1-181,0 0 63,0-1-138,0 1 135,-1-1-62,1 1 106,0-1-61,0 0 35,0 0 101,0 1-30,0-1 39,0 1 81,0-1-83,0 1 103,0-1-141,-1 1-19,1 0-50,0 0 41,0-1-225,0 1 81,0-1-173,-1 1 129,1-1-23,0 0 26,0 0-69,0 1 72,0-1-10,0 0 9,0 1-18,0-1-40,0 1 55,0-1-47,0 1 108,0 0-7,0-1 20,0 1 11,0-1-104,1 1 2,-1 0-18,0-1 26,0 1-360,0 0-165,0 0-685,0 0 642,1 0-61,-1 0 773,0 1 0,1-1 0</inkml:trace>
  <inkml:trace contextRef="#ctx0" brushRef="#br0" timeOffset="3">44 300 9502,'-2'0'358,"2"0"-109,0 0 97,-1 0-73,1 0 182,0 0-67,0-1 116,-1 1 139,1 0-176,-1 0 171,1 0-257,0 0-16,-1 0-100,1-1 59,0 1 26,0 0-37,-1 0 57,1-1-134,0 1 90,0 0 944,0 0-739,0 0 649,1 0-1108,-1 0-11,1 0 26,1 0-98,-1 0 20,0 0-87,1 0-138,0 0 95,-1 0-149,1 0 147,0 0-48,0 0 67,-1 0-67,1 0 38,-1 0-14,0 0 44,0 0-20,0 0 170,0 0-37,-1 0 102,1 0-90,-1 0 34,1 0-65,-1 0 24,0 0-1,1 0-29,-1 1 40,0-1-33,1 0 68,-1 0-51,0 1 54,1 0-85,-1 0 31,0 0-29,0 0 28,1 1-45,-1 0 29,0 0-34,0 0 37,0-1-71,1 1 49,-1 0-54,0 0 77,0-1-12,0 1 9,0-1-21,1 1 49,-1-1-4,0 0 13,0 0 27,0 1-60,0-1 35,0 0-40,0 0-21,0 0 17,0 0-15,0-1 25,0 1 61,0 0 11,0-1 7,0 1-15,0-1-46,0 0-6,0 1 4,0-1 36,0 1 15,-1-1-1,1 1 65,-1 0-25,0-1 18,1 1-21,-1 0 11,0 0 1,1-1 24,-1 1-25,0 0 27,0-1 10,0 1 21,0 0-27,-1-1 49,1 1-35,-1-1 103,1 1 53,-1-1-14,0 1 66,0-1-27,-1 1-57,1-1 16,0 1-103,0-1-15,-1 0-48,2 1-3,-1-1 3,1 0-701,0 0 173,1 0-448,0 1 518,1-1 198,0 0 129,2 0 0,0 1 0</inkml:trace>
  <inkml:trace contextRef="#ctx0" brushRef="#br0" timeOffset="4">87 16 10846,'1'-1'1254,"-1"1"-685,0 0-564,0-1 47,0 1-40,1 0 84,-1 0-54,1-1 70,-1 1-47,0 0 48,0 0-1,1-1-10,-1 1 18,1 0-39,-1 0-69,1 0-4,-1 0-1,1-1 18,0 1-24,-1 0 13,1 0-83,0 0 37,-1-1-24,1 1 49,-1 0-23,1 0 37,-1 0-8,1 0-12,0 0 21,0 0-17,-1 0 14,1 0-8,0 0-14,0 0 26,0 1-20,0-1 28,0 0-21,1 1 13,-1-1-15,0 0 83,1 0-50,-1 0 50,1 0-66,0 0-8,-1 0 7,1 0 0,1 0 5,-1 0-50,0 0-17,1 0-2,-1 0-26,1 0 77,-1 0-29,1 0 28,-1 0-8,0 0-7,1 0 1,0 0 48,-1 0 20,1 0-4,0 0-9,-1 0-4,1 0 16,0 0 13,0 0-15,0 0-6,0 0-23,0 0 33,1 0-59,-1 0 37,0 0-35,0 0 35,0 0-16,0 0 7,0 0-9,0-1-34,0 1 32,0 0-42,0 0 45,0 0-48,0 0 35,-1 0-36,1 0 46,0 0-6,0 0 4,-1 0-6,1 0 41,-1 0 10,1 0 3,0 0-9,0 0-84,0 0 35,0 0-32,0 0 47,0 0-35,0 0 24,0 0-24,0 0-29,0 0-17,0 0-6,0 0-6,-1 0 69,1 0-25,0 0 20,-1 0 29,1 0 17,0 0-2,-1 0-9,1 0 37,0 0-50,-1 0 67,1 1-144,-1-1 62,1 0-60,-1 0 80,0 1-34,1-1 29,-1 1-30,0-1 27,0 0-14,0 0-1,1 0-4,-1 1 47,0-1-27,-1 0 24,1 0-38,0 0 23,0 0-15,0 0 27,0 1-41,0-1 18,0 0-15,1 0 24,-1 0-65,1 0-11,-1 0-12,1 0 15,0 0 37,0 0 6,0 0-7,-1 0 56,1 0 16,0 0 0,0 0-19,0-1 29,0 1 19,0 0 9,0 0 20,0 0-91,0 0 41,0 0-37,0 0 7,0 0-2,0-1 4,0 1-13,0 0 18,0 0-21,0-1 11,0 1-1,0 0-12,0 0 7,0-1-15,0 1 1,1 0 1,-1 0 0,0-1-60,0 1 53,-1 0-56,1 0 70,0 0-48,0 0-10,0 0-11,-1 0 1,1 0 41,0 0-3,0 0-2,-1 0 99,1-1-28,-1 1 87,1 0-86,-1 0 60,1 0-84,-1 0 48,1 0-93,0 0 21,0 0-7,0 0 27,-1 0-36,2 0-18,-1 0-6,0 0 18,1 0-29,-1 0-17,1 0-22,-1 0 66,1 0 16,0 0 27,-1-1-37,1 1 78,0 0-8,-1 0 87,1 0-66,0-1-7,-1 1-37,1 0 10,0 0-98,0 0 10,-1 0-26,1 0-31,0 0 48,-1 0-10,1 0 17,-1 0 51,1 0-1,-1 0-21,0 0 5,1 0 58,-1 0 32,0 0-2,0 0 55,0 0-114,1 0 56,-1 0-43,0 0-55,1 0 64,-1 0-56,1 0 14,-1 0-25,1 0-2,-1 0 12,1 0 45,-1 0-7,1 0-10,0 0-2,0-1 35,-1 1-25,1 0 27,0 0 2,-1 0 6,1-1 8,-1 1 4,0 0-76,1 0 36,-1 0-25,1 0 28,-1-1-65,1 1-21,-1 0-8,1 0-43,-1-1 34,1 1 1,0 0-16,-1-1 117,0 1-21,0 0 25,1-1 49,-1 1-10,-1 0 4,1 0-17,0-1-61,0 1 3,0 0 18,0 0-6,0 0-63,1 0 7,-1 0-61,0 0 39,0 0 25,0 0 14,0 0 3,0 0 67,0 0-19,0 0 26,0 0-45,0 0 75,0 0-35,1 0 104,-1 0-86,0 0-10,0 0-21,0 1-78,1-1 72,-1 0-70,0 1 85,0-1-54,0 0-4,1 1-11,-1-1-6,0 1 7,0-1-1,0 0-9,1 1 15,-1-1 17,1 0-13,-1 0 7,0 1 66,0-1 30,0 0 0,0 0 52,0 0-48,0 0 2,0 1 2,0-1-81,0 0 21,0 0-4,0 0 7,0 1-104,0-1 16,1 0-104,-1 0 47,1 0 45,-1 0 15,1 0 24,0 0 15,-1 0-39,1 0 27,-1 0 87,1 0-6,-1 0 80,1 0-93,-1-1 86,0 1-63,1 0 111,-1 0-103,0-1-42,1 1-76,-1 0 26,1 0-133,0 0 99,-1 0-133,1 0 119,0 0-48,-1-1 84,1 1-36,0 0 2,-1 0 79,1-1-59,-1 1 56,1 0 117,-1-1-47,0 1 100,0 0-80,0 0-7,0 0 7,0-1 9,1 1-96,-1 0-27,0 0-35,1 0 48,-1 0-8,0-1 5,0 1-32,1 0 19,-1 0 32,0 0-9,0-1-30,-1 1 50,1 0-56,0 0 70,-1 0-56,1 0 28,-1 0-6,1 0 11,-1 0-8,1 0-3,-1 0 7,0 0-2,0 0-58,0 0 41,-1 0-51,1 0 31,0 1 15,0-1-20,0 0 19,0 0 48,-1 0-38,1 1 38,0-1-48,-1 0 93,1 0-20,-1 0 81,1 1-66,-1-1-18,1 0-20,0 0-14,-1 0-61,1 0-22,0 0 4,0 0-46,0 0 108,0 0-48,0 0 41,0 0-17,0 0-2,0 0-6,0 0-3,0 0 40,0 0-40,0 0 37,0 0-10,0 0-7,0 0 21,-1 0-10,1 0-72,0 0 59,0 0-63,0 0 69,0 0 10,0 0-13,1 0 11,-1 0 62,0 0-15,0 0 70,1 0-75,-1 0 48,0-1-23,0 1 15,0 0-6,1 0-37,-1 0-4,0 0 26,0 0-77,1 0 13,-1 0-28,1 0-45,-1 0 28,0 0-14,0 0 20,0 0 86,0 0-26,0 0 14,-1-1-32,1 1 46,-1 0-30,0 0 42,0 0-100,0 0-12,0 0 1,0 0 19,-1 0-18,1 0 54,-1 0 1,0 0-168,0 1 79,0-1-176,0 0 103,-1 0-652,0 1 573,0-1-511,-1 1 746,0 0 0,0 1 0</inkml:trace>
  <inkml:trace contextRef="#ctx0" brushRef="#br0" timeOffset="5">193 434 9502,'-1'-1'774,"1"1"-541,0 0-29,-1 0-25,1 0-8,0 0-30,-1 0 45,1 0-24,-1 0-10,1 0 6,-1 0-27,1 0-49,-1 0 52,0 0-48,0 0 40,0 0 0,0 0-14,0 0 19,0 0-46,0 0 27,0 0-31,0 0 28,-1 0 53,1 0-4,0 0 26,-1 0 17,0 0-56,1 0 18,-1 1-39,1-1-40,-1 0-26,0 1 17,1-1-97,-1 0 79,1 0-89,-1 1 91,0-1-64,1 0 94,-1 0-73,0 0 69,1 0 40,-1 0 20,0 0-14,0 0 110,0 0-87,0 0 116,0 0-99,0 0 44,0 0-15,-1 0-11,1 0-22,-1 0-47,1 0-14,0 0 39,-1 0-167,1 0 50,0 0-115,0 0 87,-1 0-89,1 0 52,0 0-96,0 0 70,0 0 53,0 0 1,0 0 12,0 0 123,0 0-59,0 0 113,0 0-73,0 0-27,0 0-10,-1 0-24,1 0-27,1 0-16,-1 0 22,0 0-3,0 0-11,1 0 37,-1 0-57,1 1 140,-1-1-66,1 0 55,0 0-86,-1 0 44,1 0-37,0 0 37,-1 0-39,1 0-55,0 0-15,0 0 15,-1 0-62,1 0 52,-1 0-18,1 0 20,0 0 15,-1 0-25,1 0-2,0 0-35,-1 0 156,1 0-20,0 0 40,0 0 83,0 0-96,0 0 115,-1 0-113,1-1-63,0 1-77,0 0 29,0 0-117,0 0 113,0 0-125,0 0 107,-1 0-48,1 0 79,0 0-39,0 0 7,0 0 40,0 0-66,0 0 53,0 0 60,0 0 3,0 0 77,0 0-87,0 0 84,0 0-61,0 0 116,0 0-135,0 0 50,1 0-96,-1 0 62,1 0-59,-1 0 46,1 0-47,-1 0 44,1 0-25,-1 0 11,1 0-12,0 0-63,-1 0 60,1 0-75,-1 0 109,1 0-38,-1 0 35,1 1-35,0-1 95,-1 0-19,1 0 152,0 0-151,-1 0 84,1 0-119,0 0-33,0 0 13,0 0-3,-1 0-10,1 0 40,0 0-53,0 0-41,0-1 35,0 1-28,0-1 33,0 1-48,0-1 36,0 0-33,0 0 45,0 0-61,0 1-18,0-1-15,0 0 32,0 0 35,0 0 17,0 0-26,0 0 58,0-1 2,0 1 11,0 0-13,0-1-40,0 1-1,0-1 3,0 0 12,0 1 2,1-1 5,-1 0 11,0 1-40,1-1 30,-1 0-32,0 0 6,1 0 11,-1 1-22,0-1 117,1 1-28,-1 0 89,0 0-87,0 0 141,0 0-69,0 1 98,0-1-59,0 1 144,0 0-189,0 0 209,0 0-259,0 0 83,0 1-15,0-1 1,0 1-6,0-1-29,0 0-72,0 1-28,1-1 2,-1 0-76,0 0 61,0 0-87,1 0 95,-1 0-129,0 0 77,0 0-113,1 0 61,-1 0 22,0 1 23,0-1 0,0 0 74,1 0-52,-1 0 51,0 0-25,0 0-2,1 0 15,-1 0-17,0 0 13,0 0-13,1 0 24,-1 0-22,0 0 59,0 0 7,1-1 7,-1 1-14,0 0 42,1 0-20,-1 0 82,1 0-95,-1 0 9,1 0-56,0 0 33,0 0-89,0 0 27,0 0-80,0 0-65,1 0 40,-1-1-60,0 1 42,1 0 73,-1 0-36,0 0 67,0 0-59,0 0 136,1 0-66,-1 0 118,0 0-43,0 0-37,0 1 15,0-1-51,0 0-7,0 1 8,0-1 12,0 0-83,-1 0 39,1 0-102,0 0 67,-1 0-222,1 0 67,-1 0-1030,1 0 28,-1 0-398,-1 0 429,0 1 696,0 0 260,-1 1 254,0 0 0,0 0 0</inkml:trace>
  <inkml:trace contextRef="#ctx0" brushRef="#br0" timeOffset="6">427 430 9502,'-2'0'340,"1"0"-57,1 0 236,-1 0-13,0 0-128,0 0 55,1 0 442,0 0-537,0 0 401,0 0-548,1 1 15,0-1 15,0 0 61,0 0-70,0 0 61,0 0-20,0 0 8,0 0-31,1 0-26,-1 0-78,0 0 0,1 0-14,-1 0 19,1 0 11,-1 0-8,1 0 9,-1 0-12,1 0-38,0 0-9,-1 0 15,1 0-55,0 0 36,0 0-40,0 0-31,1 0 60,0 0-7,-1 0 20,2 0-36,-1 0 17,0 0-33,0 0 47,1 0-25,0 0-29,-1 1 13,1-1-6,0 0 3,0 0-18,0 0 11,0 1-59,0-1 86,0 0-64,0 0 109,0 0-1,0 0 13,0 0-18,0 1-67,0-1 17,0 0-17,-1 0 29,1 1-45,0-1-13,0 0 4,0 0 4,0 1-22,0-1-20,0 0-10,0 0-23,0 0 73,1 1-19,-1-1-2,1 0 29,-1 0-33,1 0 25,-1 0-84,1 0-11,-1 0-10,1 1 21,0-1-7,0 0 55,0 0-62,-1 0 71,1 0 52,-1 0-42,1 0 38,-2 0-3,2 0 9,-1 0 9,-1 0-36,1 0-32,0 0-8,-1 0 18,0 1 54,1-1-37,-1 0 50,0 0-50,0 0-1,0 0-3,1 0-8,-2 1 12,1-1-36,0 0 25,0 0-33,0 0-22,0 0-24,0 0 4,1 0 7,-1 0 16,0 0 29,0 0-42,0 0 100,0 0-46,0 0 39,-1 0-63,1 0 145,-1 0-33,0 0 137,0 0-121,0 1 46,0-1-86,0 0 34,0 1-103,0-1 30,0 1-25,0-1 51,0 0-42,0 0-29,0 1-11,0-1 14,0 0 39,0 0 6,0 0-25,0 0 88,0 0-79,0 0 77,0 0-83,0-1 71,0 1 22,-1 0 2,1 0 50,0 0-49,0 0 23,-1 0-21,1 0-95,0 0-32,-1 0 8,1 0-207,0 0 111,-1 0-144,0 0 90,0 0-414,0 0 94,0 0-416,-1 0 121,0 0 382,0 0 3,-1 1 420,0 0 0,-1 0 0</inkml:trace>
  <inkml:trace contextRef="#ctx0" brushRef="#br0" timeOffset="7">1050 71 9502,'0'-1'863,"-1"1"-634,1-1 83,0 1-111,0 0 41,0 0 675,0-1-471,0 2 541,0-1-729,0 2-6,0 0-68,0 1 5,0 1-25,0 0-11,0 1 7,0 1-29,0 0-63,-1 1 62,1 0-57,-1-1 73,0 1-62,0 0 35,0 0-34,0-1-12,1 0 43,-1 0-67,0-1 71,1-1-193,-1 1 56,1-1-116,0-1-181,0 0 101,0-1-161,0 1 170,0-2-277,0 1 93,0-1-210,0 0 208,0-1-749,0 0 650,0 0-648,0 0 602,0-1 314,0 0-153,0-1 374,0-1 0,-1 0 0</inkml:trace>
  <inkml:trace contextRef="#ctx0" brushRef="#br0" timeOffset="8">1053 71 9502,'0'-1'-229,"0"0"260,0 1 16,0-1 134,0 1 21,0-1 125,0 1-123,0-1 113,0 1-100,0 0 101,0 0-115,0-1 162,-1 1-108,1 0 112,0 0-38,-1 0-78,1 0 55,-1 0 394,1 0-343,0 0 301,1 0-477,0 0-73,0 0 14,0 0-28,1 0 36,0-1-60,1 1-28,-1-1 11,1 1 4,0-1-73,0 0 20,1 1-100,0-1-6,0 1 47,-1 0-59,1-1 48,0 1-51,-1 0 28,0 0-49,0-1 34,-1 1-1,1 0 25,-2 0 19,1-1 85,-1 1-32,0 0 42,0 0 507,-1 0-375,0 0 445,0 0-504,-1 0-18,1 0-3,0 0-5,0 0-79,-1 0-1,1 1-30,0-1 24,0 0 95,0 1-21,1-1 6,-1 1 31,0 0-5,0 0 21,0 0 65,0 0-32,0 0 8,0 1-16,0-1-31,1 0-31,-1 1 54,0 0-11,0 0-92,0 0 32,0 1-107,0-1-17,1 1 27,-1 1-51,0-1 90,0 1-70,0-1 29,0 1-30,0 0 18,0 0 52,0 0 8,0 0-15,1 0-54,0 0-33,-1 0 11,1 0 11,0 0 7,0-1-20,-1 1 0,1-1-57,-1 0 102,0 1-65,1-1 68,-1 0 104,0 0-17,0-1 94,0 1-63,1-1-9,-1 1-43,0-2-1,0 1-97,0 0 59,1-1-51,-1 0 86,0 0-140,0 0 47,0-1 43,1 0-2,-1 1 135,-1-1-82,1 0-71,0 0 7,-1 0-22,1 0-15,-1 0 67,1 0-31,0 0 10,-1 0 12,1 0-29,-1 0 28,1 0 15,-1 0-15,1 0 24,-1 0-31,0 0-31,1 0 26,-1 0-20,-1 0 31,1 1 39,0-1-31,-1 0 30,0 0 8,0 1 11,0-1 2,0 0-11,-1 1 49,0-1-17,0 1 81,-1-1-30,1 0 1,-1 1-22,0-1-22,1 0-100,-1 0-29,1 0 26,0 1 4,-1-1-378,2 0 83,-1-1-314,1 1-438,0 0 286,0 0-388,1-1 658,1 1 265,-1-1 245,1 0 0,1 0 0</inkml:trace>
  <inkml:trace contextRef="#ctx0" brushRef="#br0" timeOffset="9">1226 7 9502,'-1'0'99,"0"0"8,1 0 24,0 0 84,-1 0 8,1 1 11,0-1-79,0 1-36,0-1-34,0 1 81,0-1-64,0 0 55,0 0-31,0 0 37,0 1 21,0-1-39,1 0 190,-1 0 259,0 0-97,0 0 160,0 0-438,0 0 46,0 1-121,0-1 39,-1 1-124,1-1 68,0 1-64,-1-1 83,1 1-149,0-1 34,0 1-116,0-1 145,0 0-104,0 1 82,0-1-117,0 0 55,0 1 3,0-1 24,0 1-21,0-1 37,-1 1-29,1-1 44,0 0-16,0 1 132,0-1-24,0 0 107,0 1-18,0-1-33,-1 1 49,1-1-86,0 1-38,-1-1-60,1 1 4,-1-1-93,1 1 71,-1 0-85,0 0 85,0 0-28,0 0 55,0 1-29,0-1 56,1 0-8,-1 0-11,0 0-12,1 0 46,-1 0-33,1 0 52,0 0-63,0 0-66,0-1 53,0 1-38,0-1 15,0 1 3,0-1-9,0 0 9,0 1 20,0-1 2,0 0-14,0 0 73,0 1-38,0-1 28,-1 1-51,1-1 95,0 1-14,0-1 107,0 1-101,0-1-15,0 1-44,0 0 10,0-1-59,0 1 5,0 0-9,0 0 11,0-1-9,0 1-29,0 0-18,0-1 17,0 1 43,0 0 10,0 0-40,0-1 41,0 1-45,0 0 43,0 0-21,0 0-6,0 0 13,0-1-13,0 1 42,-1 0-20,1 0 27,0 0-29,0 0-41,0-1 27,0 1-38,0 0 80,0-1-28,0 1 27,0 0-36,0-1-23,0 1 18,0-1-16,0 1 25,0 0 16,0 0-16,0 0 12,0 0-26,0 1 13,0-1-8,0 0-31,0 1 29,0-1-32,0 1 39,0 0-69,0-1-24,0 1 0,0-1 4,0 1 22,0-1 25,0 1-42,0-1 49,0 1 51,0-1-40,0 1 45,0-1-69,0 1 51,0-1 5,0 1 12,0-1 51,0 1-70,0-1 41,0 1-98,0-1 30,1 0-27,-1 1 45,0-1-48,0 0-21,1 1-8,-1-1 16,0 0-22,1 0 50,-1 1-69,0-1 98,1 0-39,-1 0 34,0 1-39,1-1 52,-1 0-37,0 0 38,1 1 7,-1-1-32,1 0 43,-1 0-47,1 0-36,-1 0-16,1 0 6,-1 0 7,0 0 26,1 0 8,-1 0-19,0 0 61,0 1-40,0-1 40,0 0-53,0 1 95,0-1-23,0 1 81,0 0-67,0-1-18,0 1-18,0 0-18,0 0-55,0 0-26,0-1 12,0 1 15,0 0-36,0-1 17,0 0-108,0 1 71,0-1 11,0 1 19,0-1 28,0 1 63,0 0 33,0-1-6,0 1 37,0-1-54,0 1 6,0-1 10,0 1-36,0-1 14,0 1-3,0-1 21,0 1-53,0-1 50,0 1-47,0-1 7,0 1 8,0-1-22,0 1 26,0-1-4,0 1 1,0 0-7,0 0 26,0 0-22,0 0 23,-1 0-22,1 0-99,0 0 21,0 0-89,0 0 93,-1 0-29,1 0 29,0 0 2,0-1-13,-1 1 6,1 0 4,0-1-14,0 1 93,0 0-35,-1-1 27,1 1 5,0 0-1,0 0 20,0-1-6,0 1 21,-1 0-39,1 0 66,0 0-74,0 0 19,0 0-13,-1 0 6,1 0 3,0 0-44,0 0 31,-1 0-33,1-1 9,0 1 14,-1 0-19,1 0 15,0 1 28,0-1-23,0-1 24,-1 1 26,1 0 15,0 0 4,0-1-12,0 1 15,0 0 13,0-1 16,0 1-87,0-1 10,0 0-60,0 1 80,0-1-67,0 0-9,0 0-7,0 1-56,0-1 41,-1 1-20,1-1 21,0 1 13,0-1 30,0 0-47,0 0 41,0 1 27,0-1 22,0 0-10,0 0 44,0-1-25,0 1 8,0 0 7,0-1-99,0 1-65,0-1 45,0 0-42,-1 0 58,1 0 19,0 1-35,0-1 21,0 1 129,0-1-39,0 1 104,0 0-104,0 1 62,0-1-59,0 0 76,0 0-49,-1 0-14,1 0-7,0 0-69,0 0 6,0-1-19,0 1 21,0 0-17,0-1 34,0 1-43,0-1 21,0 1-22,0-1 59,0 0-54,0 0 140,0 1-37,0-1 22,0 0-16,0 1-34,0-1-12,0 1 21,0-1-74,0 1 67,0-1-60,0 1-5,0-1 42,0 1-63,0 0 70,0-1-56,0 1-6,0-1-23,0 1-55,0-1 82,0 0 154,0 0-72,0 1 254,0-1-216,0 0 115,0 1-152,0 0 16,0 0-76,0 0-30,0 0 13,0 0 9,0-1 9,0 1 1,1 0-27,-1-1-18,0 1 19,0-1 68,0 0 18,0 1-14,0-1-2,0 0-26,0 0-57,0 1 55,0-1-52,0 0 32,0 0 15,0 1-14,0-1 23,0 0-16,0 0 9,0 1-165,0-1 116,0 0-113,0 0 141,0 1 67,0-1 26,0 1-1,0-1 46,0 1-54,0-1 20,0 1-18,0-1-33,0 1-10,0-1 17,0 0-232,0 1 186,0-1-195,0 0 222,0 0-7,0 1-7,0-1 16,0 0-12,0 1-487,0-1-1979,0 0 1170,0 0-1105,0 0 2174,0 0 215,1 0 0,-1 0 0</inkml:trace>
  <inkml:trace contextRef="#ctx0" brushRef="#br0" timeOffset="10">1211 292 9502,'0'-2'219,"0"2"-39,0-1 155,0 1-89,0 0 105,0-1-98,0 1 53,0 0-41,0-1 90,-1 1-74,1 0 11,0 0-80,0 0 1241,-1 0-1007,1 0 1145,0 0-1307,0 0 141,-1 0-84,1 0-76,-1 0 16,1 0-93,-1 0 85,0 0-55,1 0 71,-1 0-65,0 0-41,0 0-34,0 0-18,0 0-32,0 0-23,0 0 11,0 0-2,0 0-75,-1 0 30,1 0-91,-1 0-52,0 0 57,1 1-83,-1-1 75,0 0-6,0 0-2,1 0-2,-1 0 66,1 1-6,0-1 53,0 0-47,1 0 2,-1 0 591,1 0-335,0 0 477,0 0-495,1 0 1,-1 0-61,0 0 5,0 1-56,1-1-70,-1 1 4,0 0-70,0 0-69,1 0 42,-1 0-63,0 0 85,0 0-104,0 1 48,0-1-95,0 1 63,0 0-1,-1 1 49,0-1-22,1 0 130,-1 1-25,0-1 30,1 0-38,-1 0 116,1 0-32,0 0 141,0 0-49,0-1-34,1 1 30,-1-1-82,1-1-103,0 1-25,0-1-88,0 1 103,0-1-130,0 0 82,-1 0-117,1 0-385,0-1 125,0 1-286,0-1 281,1 1-193,-1-1 145,0 0-181,1 1-399,0-1 295,0 1-352,1 0 476,-1-1-387,0 1 675,1 1-397,-1 0 746,0 0 0,0 1 0</inkml:trace>
  <inkml:trace contextRef="#ctx0" brushRef="#br0" timeOffset="11">1204 385 9176,'1'-1'-61,"-1"1"389,0 0 122,0 0 973,1 0-399,-1 0 443,0 0-986,0-1-260,-1 1-26,1 0 15,-1 0 15,1 0-30,-1 0-16,0 0-8,1 0-108,-1 0-2,0 1-11,1-1-18,-1 0 41,0 1 0,0-1 12,0 0 8,0 1 13,0-1-23,0 1-4,-1-1-48,1 1 16,-1 0-17,1-1 35,-1 1-13,1-1 4,-1 1-15,0 0 79,0-1-21,0 1 27,0-1-36,0 1-50,0 0-10,0 0-8,0-1-66,0 1 46,0 0-68,0-1 65,0 1-57,0 0 13,0-1-4,0 1-45,0-1 97,-1 1-39,1 0 49,0-1 64,0 1-61,0-1 52,0 1 59,-1 0-19,1 0 131,0-1-132,0 1-50,0-1-32,0 1-17,0 0 43,0-1-59,1 1-28,-1-1 6,0 0-3,1 1 80,0-1-19,-1 0 0,1 1 56,0-1-8,-1 0 15,1 1 48,0-1-93,-1 0 52,1 1-66,0-1 57,0 0-34,0 1 66,0-1-65,0 0 37,0 0-22,1 0 18,-1 1-62,0-1-12,1 0-10,-1 0 13,0 0-34,0 0 11,1 0-72,-1 0 40,0 0 26,1 0 8,-1 1 30,0-1 30,1 0-23,0 0 20,-1 0-35,1 0 40,0 0 19,-1 0 1,1 1-1,-1-1-93,1 0-4,0 0 2,-1 0-163,1 0 88,-1 1-121,1-1 50,0 0 55,-1 0-32,0 0 38,1 0 100,-1 0 22,0 1 25,1-1-44,-1 0 10,0 0-3,0 0 26,1 1 35,-1-1-37,0 0 32,1 0-25,-1 0-1,1 0-33,0 0 45,-1 0-66,1 0 44,0 0-45,-1 0 35,1 0-53,0 0 29,-1 0-35,1 0 29,-1 0 58,1 1-2,-1-1 14,0 0-13,1 0 0,-1 0 19,0 0-2,0 0 58,0 1-24,1-1 4,-1 0-45,0 0-30,1 0-26,-1 1 55,0-1-63,1 0 1,-1 0-18,1 0 14,-1 0-13,1 1-14,-1-1-22,0 0 22,1 0 107,-1 1-40,0-1 40,1 0-54,-1 0-16,1 0 16,0 0 426,0 1-304,0-2 277,0 1-428,1 0-7,-1 0-106,1 0 73,-1 0-114,1-1 115,-1 1-93,1 0 81,-1 0-113,0-1 104,1 1-85,-1 0 47,0 0-547,0-1-1701,0 1 1144,0 0-954,0 0 2044,0 1 127,1-1 0,-1 1 0</inkml:trace>
  <inkml:trace contextRef="#ctx0" brushRef="#br0" timeOffset="12">811 47 9502,'0'-2'1565,"0"2"-541,0 0-142,0 0-280,-1 0-237,1 0-182,0 0-9,0 0-9,0 1-10,-1 0 14,1 1-41,0 1-2,0 0-12,-1 1 17,1 1-62,0 0 9,-1 0-56,1 1-22,-1 0 28,0 1-68,1-1 108,-1 1-87,0 0 59,0 0-42,0-2 24,1 1-111,-1 0 52,1-1-110,0-1-137,0 0 74,0 0-124,0 0 144,0-1-38,0 1 42,0-1-53,0 0-158,0-1 100,0 0-157,0 0 146,0 0-79,0-1 78,0 0-53,0-1-177,0 1 130,-1-1-167,1 0 323,0-1 102,0 0 151,-1 0 0,0-1 0</inkml:trace>
  <inkml:trace contextRef="#ctx0" brushRef="#br0" timeOffset="13">803 62 10161,'-1'0'979,"0"0"803,1 0-1242,0 0 1286,1 0-1621,0 0 0,0 0 34,1 0-33,-1 1-12,1-1 1,0 0-21,0 1-32,1-1 33,0 1-49,0 0 4,1 0-4,0 0 5,1 0-154,0 0 38,0-1-81,1 1 75,-1 0-278,2-1 71,-1 0-227,1 1 234,-1-1-164,1 0 121,0 0-179,0 0 103,-1 1 49,1-1-23,-1 1 49,0-1 42,-1 1 26,1-1 36,-1 1-62,0-1-15,0 1-15,-1 0 27,-1 0 128,0 0-5,0 0 68,-1 0-78,-1 0 350,1 0-113,-2 0 247,1 0 90,-1 0-157,0 0 143,0 0-185,0 0-92,0-1-30,0 1-33,0-1-36,0 0 61,0 1-47,0-1 11,1 0-75,-1 0-19,0 0 22,0 0 604,1 0-379,-1 0 325,0 0-529,0 0-41,0 1 45,0-1-22,0 1-19,0 0-7,0-1-144,0 1 97,0 0-118,0 0 69,-1 1-12,1-1 58,0 1-48,0 0 160,-1 0-14,1 0 34,0 1-22,-1 0-34,1-1-14,0 2 22,-1-1-17,1 0-99,0 0 32,-1 0-86,1 0 47,0 1 40,-1-1 9,1 0 41,-1 0-8,1 0 0,-1 1-29,1-1 55,-1 0-17,0 1 23,-1-1-25,1 1 39,0-1 15,0 0 22,0 0-18,0-1-119,0 0 43,1 0-49,-1-1 2,1 1-21,-1-2-1,1 1 8,0 0 41,-1-1 1,1 0-10,0 0-18,-1 1 32,0-1-43,1 0 37,-1 0 96,0 0-14,0 0 97,0 1-105,0-1 79,0 0-71,0 0 99,0 0-37,0 0 26,0 0-51,0 0 13,0 0-108,0 0 9,0 0-11,0 0-24,-1 0 74,1 0-34,-1 0 35,0 1 36,0-1 16,-1 0-16,1 0 0,0 0 48,-1 0-15,0 0 92,0 0-34,0 0 4,0 0-39,-1 0 3,0 0-115,0-1 12,0 1-8,0-1 9,-1 0 57,0 1-13,0-1 3,0 0 66,0 0-50,0 1 46,0-1-86,0 0-60,1 0-33,-1 0 5,1 0 24,0 0-114,0 1 42,1-1-113,1 0-507,0 1 187,0-1-393,1 1-519,0-1 405,0 1-479,1-1 671,0 1-649,-1-1 420,2 1-217,-1-1 675,0 1 574,1-1 0,-1 1 0</inkml:trace>
  <inkml:trace contextRef="#ctx0" brushRef="#br0" timeOffset="14">545 61 9502,'0'-3'374,"-1"2"-325,1 0 487,0 0-157,1 0 344,-1 1-244,0-1-161,1 1-1,-1-1-116,1 1 134,-1 0-101,1 0 118,0 0-135,-1 0 113,1 0-108,0 0 113,0 0-63,0 0 3,1 0-58,-1 0-3,1 0-131,0 0-3,0 0-13,1 0-49,0 0 37,1 0 15,0 0 4,0 0-21,0 0-1,1 0-83,0 0 51,0 0-12,0 0 1,1 0-17,-1 0-72,1 0 29,-1 0-72,1 0 106,-1 0-82,0 1 46,1-1-30,-1 1-13,0 0 70,0 0-13,0 0 22,0 0-53,0 0-28,-1 0 6,0-1 1,0 1-43,0 0 14,0-1-91,0 0 93,-1 0-30,1 0 19,-1 0-14,0 0-2,0 0 44,-1 0-13,0 0-5,0 0-16,0-1-3,0 1 21,0 0 128,-1 0-19,0 0 111,-1 0-126,1 0 330,-1 0-139,0 0 245,0 1 39,0 0-128,0-1 111,0 1-152,0 0-25,0-1-17,0 1 41,0 0-128,0-1 39,0 1-111,0-1 64,0 1-125,0-1 28,0 1-97,0-1 124,0 1-123,0 0 92,0 0-121,0 0 46,0 1-16,0-1 52,0 1-44,0 1 207,0-1-67,0 1 132,0 0-65,0 0-40,0 0-7,-1 1-50,1-1-28,0 1-19,-1 0 23,1 0 8,0-1-53,0 1 13,0 0-96,0-1 19,0 1 21,0 0-36,-1-1 73,1 1 51,0-1-10,0 1 47,-1-1-4,1 1-41,0-1 48,-1 0-59,1-1 78,-1 1-3,1 0 68,-1-1-40,1 1-23,-1-1-2,0 0-32,1 0-85,0 0 8,-1 0-76,1 0 86,-1 0-62,1-1 19,-1 0-24,0 1-87,1-1 74,-1 0-90,1-1 77,-1 1-76,0-1 49,0 0-75,1 1 62,-1-1-9,0 0 41,0 0 0,0 0 88,0 0-38,-1 0 31,1 0 45,-1 0-35,1 0 102,-1 0-90,0 0 106,0 0-63,0 0 107,-1 1-85,1-1 29,0 1-59,-1-1 17,1 1-13,-1-1-87,1 0 75,0 0-72,-1 0 38,0 0 18,1 0-24,-1 0 72,0-1 4,0 0 2,0 1-25,1-2 147,-1 1-51,-1 0 129,1 0-95,0 0 76,-1-1-40,0 1 89,0 0-80,0 1 8,0-1-56,-1 0 9,1 0-156,0 0 46,-1 1-104,1-1 111,0 0-59,1 0 21,-2 1 5,1-1-64,0 1 39,0 0-33,0 0 21,0 0-279,0 0 91,0 0-227,0 0 205,1 0-512,-1 1 187,2-1-397,-1 0-312,1 0 334,0 0-322,0 0 531,2 0 393,-1 0 139,1-1 156,1 0 0,1 0 0</inkml:trace>
  <inkml:trace contextRef="#ctx0" brushRef="#br0" timeOffset="15">546 53 9502,'-1'-1'1030,"0"0"-631,1 1-107,-1-1 59,1 1-121,0-1 114,0 0-93,0 1 110,0-1-142,0 1 96,0-1-84,0 1 89,0 0-17,0 0-50,0 0 18,1 0-86,-1 0 78,0 1-73,0 1 76,0 0-30,0 1 5,1 1-36,-1 0-1,0 1-30,0 1-18,0-1 15,0 1-40,0 0-44,0 1 47,0-1-43,0 1-56,0-1 13,0 0-97,0 0-122,0 0 62,0-1-102,0 0 128,0 0-236,0-1 71,0 0-171,0-1 159,0 0-259,0 0 84,0 0-199,0-1 216,0 0-144,0 0 109,-1-1-122,1 1 91,-1-1 155,1 0-18,0 0-165,-1 0 108,1 0-1,0-1 186,0 0 219,0 0 0</inkml:trace>
  <inkml:trace contextRef="#ctx0" brushRef="#br0" timeOffset="16">312 54 9502,'-2'0'150,"2"0"-81,0 0-8,-1-1 25,1 1 78,0 0 22,-1-1-7,1 1 31,0-1-68,0 1 43,0-1-50,0 1 61,0 0-3,0 0 1224,0 0-931,0 0 899,1 0-1231,-1 0 11,1 0-19,1 1-31,-1-1 12,0 0-11,1 0 29,0 0-52,0 0 1,0 0-16,0 1-108,0-1 69,1 0-78,-1 0 53,1 0-73,0 0 23,1 0-69,-1 0 17,1 0 37,-1 0-41,1 0 52,-1 0-45,1 0-4,-1 0 21,1 0-10,-1 0 38,1 0-35,0 0 16,-1 0-9,1 0-17,-1 0 29,1 0-37,-1 0 38,-1 0 19,1 0-23,-1 0 40,1 0-31,-1 1 28,1-1-31,-1 0 31,1 1-17,-1-1 20,1 0-16,-1 0-78,1 0 20,-1 0-70,1 0 71,-1 0-39,1 0 58,-1 0-39,0 0 28,1 0 11,-1 0-17,0 0 35,0 0-36,1 0 24,-1 0-20,-1 0 62,1 0 20,0 0 8,0 0-23,-1 0 5,0 1 3,1-1 24,-1 0-15,0 0-21,0 0-21,0 0 19,0 0 30,-1 0-19,1 0 28,0 0 10,0 0 5,0 0 12,0 0-16,0 0 5,0 0-34,0 0 36,0-1-44,0 1 54,-1-1 9,1 1 18,0-1-19,0 1 113,-1 0-40,0 0 101,1 0 240,-1 0-234,0 0 269,0 0-334,0 0 33,0 1-79,0 0-56,0-1-6,0 1-24,0-1 52,0 1-71,0-1 27,0 1-106,0-1 107,0 1-61,0 0 46,0-1-64,0 1 91,0 0 5,1 0 51,-1 0 61,0 1-53,0-1 76,0 0-67,0 1 1,0-1-21,0 1 3,0 0 20,0 0-67,0 0 10,0 0-29,0 0 30,0 1-77,-1-1 24,1 1-104,0 0-9,0 0 34,0 0-58,-1 0 60,1 0-33,0 1 65,0-1-25,-1 1 156,1-1-40,0 0 102,0 1-94,0-1-21,0 0-31,0 0-11,0 0 35,0 0-97,0 0 34,0 0-86,-1 0 32,1 0 40,0 0-1,0 0 101,0 0-50,-1-1 48,1 1-72,0 0 81,0-1 1,-1 0 21,1 0-11,0 0-151,0-1 33,0 0-82,-1 0 100,1 0-40,0 0 40,-1-1-22,1 1-12,-1 0 48,1-1-29,-1 1 69,1 0 0,-1 0 0,0-1-5,1 1-111,-1 0 53,1-1-38,-1 1 55,1-1-46,0 1-19,-1-1 5,1 1 10,0-1-4,-1 0-18,1 0-21,0 0 9,-1 0 31,1 0 10,0 0 54,-1 0 33,1 1-10,-1-1-7,0 0 24,1 0-13,-1 0 93,0 0-89,0 0-20,0 0-31,0 0 1,0 0 18,0 0-39,0 0 26,0 0-34,0 0 86,-1-1 12,1 1-3,-1 0-18,1 0 20,-1-1-2,1 1 14,-1-1 51,1 1-23,-1 0 15,0-1-20,0 1 4,0-1 6,1 1 34,-1 0 7,0 0-5,0 0-16,0-1-1,0 1-106,0 0-26,0-1-1,0 1-17,0-1 82,0 1-24,0-1 19,0 1-42,0-1 27,0 0-33,-1 1 30,1-1 36,0 1-37,0-1 36,0 1-38,0 0 67,0-1 9,0 1 10,1 0-8,-1-1-55,1 0 19,-1 1-18,1-1 19,-1 1-18,0-1 12,1 1-6,-1-1 10,0 1-9,0 0 5,1 0 37,-1-1-35,0 1 35,0 0-45,0 0 52,0 0-34,0 0 38,0 1-56,0-1 7,0 0 7,0 1-82,0-1 29,0 0-86,1 0 79,-1 1-143,0-1 70,1 0-100,-1 0 54,1 0 144,0 0-71,-1 0 105,1 0-9,0-1 12,0 1 7,0 0-39,0 0 113,-1 0-42,1 0 128,0 0-78,0 0-2,0 0-50,0 0 43,0 0-287,0 0 93,0-1-167,0 1 126,0 0-112,0 0 43,0 0-87,0 0 91,-1 0-109,1-1 47,1 1-119,-1 0-120,0 0-1589,1 0 1263,0 0-1086,1 0 1863,0 0 0,0 0 0</inkml:trace>
  <inkml:trace contextRef="#ctx0" brushRef="#br0" timeOffset="17">299 62 8681,'0'-1'-176,"0"1"178,0 0 73,0 0-38,0 0 10,0-1 6,0 1-9,0 0 11,0-1 16,1 1 4,-1 0-12,0-1-40,0 1 19,0 0 1636,0 0-1173,0 0 1222,0 0-1664,1 1-15,-1-1-1,0 1 31,0 0 2,0-1-2,0 1-31,0 0 22,0 1-30,0 0 6,0 0-41,0 0 36,0 0-9,0 0 44,0 1-47,0 0 8,0 0 10,0-1-15,0 1 32,0 0-15,0 0 18,0 0-10,0 1-36,0-1-9,0 0-20,0 1 17,0-1-39,0 1 26,0 0-84,0-1-19,0 1 12,0-1-46,0 1 72,0-1-56,0-1 45,0 1-57,0-1-102,0 0 46,1 0-82,-1 0 58,0 0 20,0 0 18,0-1 24,0 1 18,0-1-99,0 0-2,0 0-93,0 0 120,0-1-8,0 1 58,-1-1-24,1-1 0,-1 1 0</inkml:trace>
  <inkml:trace contextRef="#ctx0" brushRef="#br0" timeOffset="18">243 69 9502,'0'-2'-288,"0"1"613,0 0-51,0 1 225,0-1-143,0 1-79,0 0-56,0-1-29,0 1 12,0 0-18,0 0 79,0 0-85,0-1 147,1 1-87,-1 0 126,0 0-83,1-1 12,-1 1-83,1-1-5,-1 1-84,0 0 6,0-1-5,1 1 99,-1 0-69,0 0 69,0 1-46,0 0 11,0 1 14,0 1-22,0 0-80,0 0-25,-1 0-1,1 1-67,0 0 74,0 0-81,0 1 77,0-1 20,0 0 12,0 1 22,0 0-12,1 0-9,0 0-9,0 0-4,0 0-67,1 0 3,-1 1 2,1 0 14,-1-1-224,1 1 60,-1-1-186,0 1 144,0 0-68,0-1 33,-1 0-60,1 1 90,-1 0 76,0-1-21,0 1 127,1-1-55,-1 0 105,0-1-90,1 0-54,-1 0-42,1 0-6,-1-1 75,1 0-207,-1-1 97,0 0-178,1 0-176,-1-1 118,0 0-183,0-1-174,0 1 257,0-1-50,0-1 323,-1 0 220,0 0 0,-1-2 0</inkml:trace>
  <inkml:trace contextRef="#ctx0" brushRef="#br0" timeOffset="19">113 69 10631,'1'0'-274,"-1"0"343,0 0-305,0 0 422,0 0-172,0 1-5,-1-1 70,1 0 945,0 0-604,0 1 723,0-1-940,0 1-10,0-1-49,-1 2-12,1-1-2,0 0-49,0 0 2,0 0-10,0 0 23,0 0 26,-1 0 2,1 0-12,0 0 21,0 0-47,0 0 39,0 0-40,-1 0-53,1 0 25,-1 1-93,1 0 92,-1-1-175,0 1 86,1 0-114,-1 0 70,0 0 6,1 0 52,-1 1-47,0-1 20,-1 0-11,1 1-6,0-1 139,0 0 0,-1 1 76,1-1-91,-1 1 50,1 0-82,-1 0 65,1 0-131,-1 0 2,0 0-18,1 0 35,-1 0-50,1-1 28,-1 1-99,1 0 84,0 0-28,0 0 55,0-1-19,0 1-2,0-1 29,0 0-49,0 0 35,0 0 72,0 0-3,0 0 88,1-1-176,-1 1 18,0 0-120,0-1 92,1 1-168,-1-1 86,0 1-119,1-1 86,-1 1 34,1-1-22,0 0 10,-1 0 58,1 0 34,-1 0-4,1 0 9,0-1 70,0 1-15,0-1-497,0 0 165,0 1-439,0-1 452,0 0-227,1 0 362,-1-1-212,1 1 400,-1-1 0,1 0 0</inkml:trace>
  <inkml:trace contextRef="#ctx0" brushRef="#br0" timeOffset="20">68 204 8752,'0'1'692,"1"-1"-669,-1 0 195,0 1-51,0-2 97,0 1-32,0 0-71,0-1 138,-1 1-123,1-1 232,0 1-103,0 0 167,-1 0-160,1 0 105,0 0-151,0 0 118,0 0-181,0 1-30,0-1-27,0 1 47,0 0-46,0 1 47,0-1 24,0 0-66,0 1 67,1-1-88,-1 1-48,1 0 4,-1 0-12,1 0 24,0 0-24,-1 1-14,1 0-2,0 0-104,0 0 67,-1 0-107,1 0 84,0-1-48,0 1 48,0-1-46,-1 1-128,1-1 54,0-1-104,-1 1 90,1-1-132,-1 0 52,0 0-101,0-1 99,1 1-279,-1-1 92,0 0-198,0 0-252,0 0 233,1-1-52,-1 1 355,0-1 318,0-1 0,0 0 0</inkml:trace>
  <inkml:trace contextRef="#ctx0" brushRef="#br0" timeOffset="21">93 259 9502,'0'-1'474,"0"0"-387,0 1 48,1-1-44,-1 0 55,1 1 39,0-1 15,-1 0-1,1 1 72,0-1-48,0 1 12,-1 0-33,1 0 23,0 0-9,0 0 71,1 0-8,-1 0-45,0 0 19,0 1-76,1-1 56,-1 0-37,1 1 12,0-1-27,0 1-45,1-1-3,-1 0 18,1 1-52,0-1 38,0 0-41,1 0 35,-1 1-51,2-1 2,-1 0-10,1 0-97,0 0 63,0 0-94,0-1 59,1 1-11,0-1-13,-1 1 8,1-1 19,0 1-123,-1-1 54,1 1-115,0-1 77,0 1-140,0 0 52,-1-1-110,1 1-81,0 0 81,-1 0-94,0 0 21,-1 0 114,0 0-65,0 0 69,-1 0-204,0 0 85,-1 0-115,0 1 155,0-1 182,-1 1 31,0-1 120,0 0 0,-1 1 0</inkml:trace>
  <inkml:trace contextRef="#ctx0" brushRef="#br0" timeOffset="22">235 51 9502,'0'-1'920,"0"1"-677,0 0 139,0 0-54,0 0-44,-1 0 20,1 0-91,-1 0 70,0 0-67,1 0 69,-1 0-147,0 0-25,1 0-32,-1 0 2,0 0 39,0 0 3,0 0-17,0 0 23,0 0-47,0 0 36,0 0-35,-1 0-21,1 0 48,-1 0-79,1 0 93,-1 0-87,1 0 18,-1 0-35,0 0 9,0 0 44,0 0 14,-1 0 4,0 0 140,0 0-39,-1 0 118,1 1-86,-1-1 8,0 1-57,0-1-7,0 1-95,0 0 35,1-1-36,-1 1 72,1-1-133,-1 0 38,1 0-123,0 1 1,0-1 33,1 0-57,-1 0 109,0 0 108,0 0 35,1 0 66,-1 0-95,1 0 151,-1 0-80,1 0 129,0 0-158,0 0-1,0 0-70,1 0 94,-1 1-198,1-1 88,1 0-172,-1 1-116,1-1 70,0 0-111,0 0 125,-1 0-165,1 1 64,0-1-162,0 0 177,0 1-184,0-1 112,0 0-164,0 1-34,0-1 100,0 1-75,0-1 116,0 1-34,0-1 44,0 1-29,0 0-388,-1-1 181,1 1-97,0 0 341,0 0 318,0 0 0,-1 0 0</inkml:trace>
  <inkml:trace contextRef="#ctx0" brushRef="#br0" timeOffset="23">997 351 9817,'-1'-1'864,"1"1"-676,0-1 37,0 1-24,-1 0 84,1 0-81,0-1 57,-1 1-56,1 0 55,0-1-12,-1 1 7,1 0-26,-1 0 62,1-1-79,-1 1 64,1 0-90,-1-1 78,1 1-52,-1 0 67,0-1-78,1 1 14,-1 0-34,0-1-1,0 1 64,0 0-94,-1 0 55,1-1-74,0 1 53,-1 0-39,1 0 53,-1-1-64,1 1 11,-1 0-15,1 0 1,0 0-27,-1-1-21,0 1 10,1 0-3,-1 0-30,1 0 11,-1-1-51,0 1 40,1 0-32,-1 0 40,0 0-26,0 0 0,0 0-7,0 0-6,-1 0-55,1 0 78,0 0-41,0 0 39,0 1-36,0-1-26,1 1 4,-1-1 9,0 1 10,1-1 26,0 1-27,-1-1 32,1 0-47,0 1 32,0-1-43,0 1 41,-1-1-4,1 0 2,0 1 26,-1-1-17,1 1 19,0 0-23,-1-1 32,0 1-24,1-1 26,-1 1-31,1 0 21,-1 0-15,0-1 21,1 1-85,-1 0 50,0 0-52,1 0 64,-1 0-35,1-1 27,-1 1-30,0 0 61,1 0-25,-1 0 19,0 0-27,1 0 27,-1 1-20,1-1 18,0 0-26,-1 0 31,1 0-21,0 1 35,0-1-51,0 0 21,0 1-20,0-1 24,0 0-62,0 1 48,0-1-53,1 1 18,-1-1-16,0 1-6,0 0 12,0-1 8,0 1 14,0 0-17,0-1 8,0 1 52,0 0-43,0-1 42,0 1-4,0 0 14,0-1 4,1 1-11,-1 0-2,0 0-20,0-1 30,1 1-39,-1 0 12,0 0-11,1 0 16,0-1-56,-1 1 41,1 0-42,0 0 44,0-1-26,0 1 14,0 0-16,0 0-18,0 0-5,0 0-14,0 0 37,0 0 9,0-1 25,0 1-29,0 0 51,0 0 10,0 0 4,0 0-10,0 0-39,1 0 0,-1 0 4,1 0 5,0 0-52,0-1 0,0 1-10,0 0-27,0 0 29,0-1-3,0 1 10,1-1-32,-1 1 35,0-1-48,0 1 149,0 0-16,0-1 83,0 1-102,1-1 128,-1 1-79,0 0 140,0 0-130,0-1-9,0 1-55,1 0 20,-1-1-111,1 1 44,-1-1-117,1 1 113,0-1-37,-1 1 27,1-1 2,0 0-84,0 0 36,1 0-41,-1 1 31,1-1 58,-1 0 8,1 0-9,-1 0-7,1 0 28,-1 0 21,0 0 10,1 0 43,-1 0-9,0 0-3,0-1 5,1 1-134,-1 0 68,0 0-66,0-1 71,0 1 0,0-1-3,1 1 5,-1-1-38,0 0 27,0 1-36,0-1 38,0 0 50,0 0-37,0 0 36,0 0 56,0 0-27,0 0 101,-1 0-95,1-1 62,0 1-30,-1 0 27,1-1-87,0 1-63,-1-1-7,1 0 28,0 1-1,-1-1-1,1 0-21,0 0 15,-1 0-68,1 0 14,0 0-105,0 0 87,0-1 16,-1 1 20,1 0 84,-1 0-11,1 0 25,-1 0-19,1 0 52,-1 0-17,0 0 98,0 0-80,0 0 24,0 1-14,0-1-15,1-1 24,-1 1-40,0 0 19,0 0-10,-1 0 37,1 0-43,0-1 40,0 1-94,0-1 42,0 1-42,0-1 44,0 1-12,0-1 3,0 0 0,0 1 2,1-1-19,-2 0 10,1 1-18,0-1 25,0 1-55,0-1-25,0 1 4,0-1-49,-1 0 98,1 1-49,0-1 4,0 0-23,-1 0-6,1 0 14,0 0-2,-1 0-10,1 0-14,0 0 9,-1 0 105,1 0-44,0-1 50,-1 1-70,1 0 54,-1 0-36,0-1 46,1 1-10,-1 0 19,0 1-1,0-1 3,0 0-64,0 0 30,0 1-25,0-1-26,-1 1 29,1 0-30,-1-1 44,0 1-49,0 0 31,1 0-48,-1 0 54,0-1-45,1 1-4,-1 0-7,0 0-48,1-1 12,-1 1 3,0-1-5,1 0 168,-1 0-35,0 0 102,1 0-54,-1 0 0,1 0-42,-1 0-13,1 1 51,-1-1-22,1 0 96,-1 1-89,1-1 9,-1 1-64,0 0-7,0-1-63,0 1 6,0 0 4,0 0-33,0 0 49,0-1-66,-1 1 61,1 0-40,0 0 66,-1 0-50,1 0 31,0 0 1,0 0-20,-1 0 21,1 1-21,0-1 42,0 0-24,0 0 27,0 0-4,0 0-14,0 1 24,-1-1-24,1 0 9,0 1-7,0-1 1,-1 1-310,1-1 61,0 1-196,0 0 187,0-1-575,0 1 196,1 0-411,-1 0 443,1 0-252,0 0 227,0 1-45,0 0 349,0 0 324,0 2 0,0-1 0</inkml:trace>
  <inkml:trace contextRef="#ctx0" brushRef="#br0" timeOffset="24">936 408 9502,'-2'-1'665,"1"1"-100,0 0-220,0 0 169,0 0-134,0 0 139,0 0-159,0 0 96,-1 0-85,1 0 80,0 0-6,0 1-116,0-1 62,-1 1-91,2-1 13,-2 1-32,1 0 43,0 1-51,0-1 19,0 0-72,0 1-5,0 0 7,0 0-23,0 0 80,0 0-5,0 1-76,0-1 21,0 1-88,1-1-18,-1 1 13,1 0 2,0-1 7,0 0 16,0 1-19,0-1 5,0 0 22,0 0-6,0 0 10,1 0-17,0 0-48,0 0 25,0-1-24,0 1 46,1-1-60,-1 0 45,1 0-51,0 0-10,0 0-11,0-1 1,1 1 7,-1-1-60,1 0 17,-1 0-119,1-1 73,0 0-13,0 0 59,0 0-8,0-1-7,0 0 18,-1 1-25,1-1 34,0 0-4,0-1-9,-1 1 3,1 0 0,-1 0 11,0-1 1,0 0 6,-1 1-45,0-1 32,0-1-38,0 1 145,-1 0-19,0-1 89,0 1-96,0-1-66,-1 1-64,-1-1 10,1 1 15,-1 0-293,0 0 78,0 0-241,0 1-119,-1 0 160,1 1-170,-1 0 203,0 1-858,0 0 283,0 1-263,1 0 649,-1 1 565,1 1 0,0 0 0</inkml:trace>
  <inkml:trace contextRef="#ctx0" brushRef="#br0" timeOffset="25">298 406 9502,'0'-1'572,"0"0"-95,0 1 113,0-1-165,0 1 136,0 0-222,0-1 223,0 1-138,0 0 180,0 0-241,0 0-96,0 0 70,0 0-35,-1-1 44,1 1-76,0 0 53,-1 0-45,1 0 87,-1 0-57,1 0-12,-1 0-59,0 0-34,1 0-15,-1 0-43,0 0 58,0 0-48,1 0-4,-1 0 1,0 0-21,0 1 42,0 0 26,0 0-12,0 0 30,0 0-81,0 1 24,0-1-17,0 1-59,0 0-2,0 0-15,0 0 13,0-1-17,0 1-1,0 0-26,0 0-36,0 0 81,1 0-39,-1 0 39,1 0-45,-1-1-15,1 1-44,-1 0 39,1-1 10,0 1 21,0-1 19,0 1 37,-1-1-21,1 1 24,0-1-43,0 1-20,0-1 23,0 0-21,1 1 25,-1-1-33,0 0 18,1 0-17,0 0 78,-1 0-38,1 0 43,0 0-55,0 0 63,0 0 15,-1 0 14,1 0 38,0 0-31,0 0-9,1 0 9,-1-1 7,0 1-10,0 0 26,1-1-126,-1 1-5,0-1-61,1 1 73,-1-1-120,1 0 56,-1 1-94,1-1 64,-1 0-43,1 0 29,-1 0-77,1 0 49,-1 0 13,1 0 27,-1 0 13,1 0 14,0 0-26,-1-1 18,1 0-9,0 1 18,0-1-4,0-1 7,0 1-1,0 0 0,0 0 0,0-1 1,-1 0-73,2 0 52,-2 0-60,1 0-67,0 0 24,0 0-123,0 0 119,-1 0-23,1-1 76,-1 1-20,1 0 11,-1 0 75,0 0-71,-1 0 64,1 0 122,-1-1-25,0 1 119,1 0-82,-2 0-26,1 0-46,-1 0 31,0 0-120,0 0 58,-1 0-30,0-1 34,-1 1 21,1 0-19,-1 0 0,1 1-5,-1-1-220,0 0 49,0 1-159,0 0-332,0 0 137,1 1-260,-1 0 419,1 0 174,0 0 172,1 1 0,-1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82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13 250 11341,'0'0'591,"0"1"-425,0-1 131,0 0-111,0 0 51,0 1-9,0-1 335,-1 0-257,1 0 205,0 1-365,0-1 112,0 0-133,-1 0 151,1 0 9,0 0-96,0 0 71,0-1-134,-1 1-67,1 0 42,0-1-32,0 1 71,0 0-77,0-1-4,0 1-32,0-1-39,-1 1 89,1 0-37,0-1 44,0 1 69,0-1-51,0 1 42,-1 0-132,1-1 55,0 1-55,0-1 75,0 1-42,0-1 26,0 1-26,0-1 46,0 0-53,0 0 40,0 0-44,0 0 49,0 1-9,0-1 6,0 0 6,0 0-16,0 0 13,0 0-21,-1 0 6,1 0 10,0 0-4,0 0 6,-1 0-68,1 0-16,0 0 6,0 0 9,0 0 7,0 0-28,0-1 1,0 1-7,0 0-1,0 0 22,0 0-63,0 0 66,0 0-12,0 0 6,0 1 38,0-1-35,0 0 35,0 0-32,0 1-13,0-1 13,0 0-10,0 0 23,0 0 7,0 0 0,0 1 1,0-1 0,0 0-7,0 0 3,0 0 52,-1 0-42,1 0 44,0 0-55,0 0 71,0 0-50,0 0 61,0 0-72,0 0-21,0 0 16,0 0-11,0 0 23,0 0-35,0 0-18,-1 0-5,1 0 32,0-1 19,0 1 17,0 1 8,-1-1-22,1 0 24,0 1-34,0-1-43,0 1-14,0-1 0,-1 1 9,1-1-88,0 0 29,0 1-122,0-1 125,0 1-51,0-1 105,0 0-67,-1 1 101,1-1-55,0 1 48,0-1-65,0 1 48,0-1-37,0 1 36,0-1 13,0 1-26,0-1 45,0 1-46,0-1 59,0 1 3,0-1 16,0 1-16,0 0 31,0-1 9,0 1 29,0 0-25,0 0-46,0-1-2,0 1-12,0 0 16,0 0-14,0-1 2,0 1 2,0 0-3,0-1 6,1 0-54,-1 1 36,1-1-42,-1 0 39,1 0-34,-1 0 16,1 1-15,-1-1 71,0 0-25,1 0 29,-1 1-39,0-1 71,0 1-52,1-1 59,-1 1-19,0-1-32,0 1 37,0 0-40,1 0-30,-1-1 35,0 1-31,1 0 45,-1-1-75,0 1 53,1-1-54,-1 1 6,0-1 32,1 1-44,-1-1 83,1 1-33,-1-1 31,1 1-40,-1-1-1,1 1 0,0-1 0,-1 1 6,1-1-30,0 0 25,0 0-24,0 1 34,0-1-23,-1 0 15,1 1-15,-1-1 11,1 1 3,-1 0-7,1-1-15,-1 1 9,0 0-13,1 0 14,-1 0-16,1 0 12,-1-1-13,1 1 21,-1 0-41,1 0-11,0 0-4,0-1 9,0 1 72,0 0-26,0-1 22,0 1 20,0 0-45,0-1 46,0 1 21,-1 0 21,1-1 11,0 1-20,0 0-37,0 0-20,-1-1 35,1 1-30,0 0-5,0-1 6,0 1-6,0 0 16,0-1-32,0 1 19,0 0-31,0-1 23,1 1 0,-1 0-4,0-1 6,0 1 2,-1 0-7,1 0 6,0 0 20,0-1-12,0 1 20,1 0-27,-1 0 10,0-1-4,0 1 5,0-1-5,1 1-50,-1 0 34,0 0-36,0-1 5,0 1 28,0 0-31,0 0 10,0 0 20,0-1-25,0 1 25,0 0 28,0 0-27,0 0 28,0 0-35,0-1 58,0 1-36,0 0 39,0 0-45,0 0 37,0 0-19,0-1 26,0 1-68,0 0 22,-1 0-23,2 0 1,-1 0 24,0 0-23,0 0 26,1 0-45,-1 0 27,0 0-33,1 0 37,-1 0-14,0-1 2,1 1-6,-1 0 2,1 0-28,-1-1 17,0 1-53,1 0 57,-1 0-21,0-1 27,1 1-30,-1 0 17,0 0-22,1 0 27,-1 0 9,0 0-9,1 0 8,-1 0-10,0-1 41,1 1 9,0 0 4,-1 0-8,1 0-17,0-1-14,-1 1 19,1-1-1,0 1-3,0-1 7,0 1-3,0-1-7,0 0 10,0 1-7,-1 0-73,1-1 50,-1 1-59,0 0 74,0 0-57,0 0-11,0 0-15,-1 0 18,1 0 71,0 0-17,-1 0 13,1 0 21,0 0-45,-1 0 46,1 0-10,0 0-24,0 0 31,0 0-37,0 0-9,0-1 9,0 1 4,1 0 5,-1 0 27,0 0-22,0-1 16,0 1-19,0 0 55,0 0 13,1-1 1,-1 1 52,-1 0-94,1 0 48,0 0-51,0 0-10,0 0 21,0-1-15,0 1-16,0 0 14,0 0-15,-1 0 27,1-1-46,0 1 30,0 0-45,0 0 52,0-1 11,0 1-9,0 0 5,0 0-17,0 0-3,0 0 3,0-1 39,0 1-22,0 0 25,0 0-29,0 0 27,-1 0-15,1 0 18,0 0-18,1 0-53,-1 0 40,0-1-40,0 1 43,1 0-60,-1-1-18,0 1-2,0-1-65,0 1 110,0 0-67,0 0 141,0-1 5,0 1 9,0 0-23,0 0 18,0 0-55,-1 0 61,1 0-63,0 0-7,0 0 19,0 0-12,0 0-47,0-1 36,1 1-30,-1-1 50,0 1-32,0-1-21,1 1-11,-1-1-12,0 0 44,0 1-12,1 0 3,-1-1 24,0 1-25,0 0 24,0 0-18,1-1-33,-1 1 26,0 0-26,1 0 41,0-1-73,-1 1 53,1-1-57,-1 1 30,1 0 27,-1-1-38,0 1 72,0 0-37,0-1 27,0 1-33,0 0 44,0 0 15,0 0 2,-1 0-13,1 0 28,0 0-47,-1 0 65,1 0-67,-1 0-27,1 0-20,0 0 5,-1 0-50,1 0 81,-1 0-47,0 0-8,1 0 40,-1 0-55,1 0 63,-1 0 7,0 0-4,1 0-2,-1 0-14,0 0 50,1 0-34,-1 0 46,0 1-55,1-1 27,-1 0-20,1 0 31,-1 0-51,1 1 30,-1-1-26,1 0-39,-1 0 42,0 0-47,1 0 61,-1 0-15,1 0 9,-1 0-21,0 0 14,0 0 107,1 0-20,-1 0 102,0 0-107,0 0 67,1 0-62,-1 0 71,0 0-5,0 0-49,1 0 9,-1 0-53,0 0 11,1 0 0,-1 0-10,0 0-61,0 0-28,1 0-56,-1 0 56,0 0 28,0 0 37,1 0 6,-1-1 45,0 1-53,0 0 55,0 0-62,1-1 87,-1 1-16,0 0 76,0-1-67,0 1 25,0 0 111,0 0-138,0-1 127,0 1-188,0 0-5,0 0-13,1 0-4,-1-1-1,0 1-9,1 0-28,-1-1 5,1 1-11,-1-1 7,1 1 20,0 0-31,-1-1 44,1 1 8,0-1-7,-1 1 5,1 0 41,-1-1 10,1 1 1,-1 0 34,1-1-66,-1 1 34,1-1-36,0 1-42,-1-1 37,1 0-35,0 0 50,0 0-1,-1 0 2,1 0-4,0 0-4,0 0 25,0 0-21,0 0 18,-1 0-30,1 0-2,0 0 3,0 1-77,0-1 21,0 0-70,0 0 75,0 0-71,0 0 18,0 0-18,0 0 24,-1 0 128,1 1-42,0-1 32,0 0-59,-1 1 61,1 0 34,-1-1 1,1 1 55,-1 0-115,1-1 52,-1 1-45,1 0-11,0 0 36,0-1-24,0 1 8,-1 0-8,1 0-5,0-1 12,0 1 60,1-1-47,-1 0 39,0 1-54,0-1 34,0 0-23,1 1 31,-1-1-39,0 0 12,0 0 1,1 1-65,-1-1 51,0 0-60,1 0 70,-1 0-53,0 0-17,1 0-1,-1 0-7,1 0 15,-1 0-33,0 0 12,0 0-18,0 0 103,0 0-58,-1 1 55,1-1 44,-1 1-13,0-1 87,1 1-34,-1 0 12,0 0-44,0-1 10,1 1-116,-1 0 65,0 0-57,0 0 75,1-1-68,-1 1 50,1 0-50,-1 0 55,1 0-81,0-1 46,-1 1-56,1 0 71,0 0-2,0-1-4,0 1-16,0 0-2,0-1 0,-1 1 9,2 0-53,-2-1-13,1 1-2,0 0 15,0-1-6,0 1-14,0 0-6,0-1 2,0 1 66,-1 0-25,1-1 20,0 1-10,0-1 0,1 1-7,-1-1 18,0 1-24,0-1 27,1 1-19,-1-1-7,0 1 7,1-1 0,-1 1 4,1-1 44,-1 1 6,0-1 3,0 1-11,1-1 35,-1 1 14,0 0 11,0-1 28,0 1-84,0 0 27,0 0-24,0 0-12,0 0 22,0 0-15,0 0 1,1 0 0,-1 0-3,0 0 10,1 0-55,-1-1 36,1 1-46,-1 0 54,1 0-52,0-1-9,0 1-13,-1-1-2,1 1 46,0 0-5,-1-1 13,1 1 1,-1 0-5,0 0 1,1-1 9,-1 1-6,0 0 8,0 0-12,0 0 0,0 0 2,0 0 2,0 0-1,0 0-68,0 0-20,0 0-6,0 0 14,0 0 58,0 0 3,0 0 42,0 0 15,0-1-3,0 1-8,0 0 11,0 0-39,0 0 43,0 0-49,0 0 57,0 0 34,0 0-6,0 0 40,0 0-93,0 0 50,0 0-52,0 0 20,0 0-15,0 0 11,0 0-73,0 0 50,0 0-56,0 0 63,0 0-65,1 0 40,-1 0-46,0 0 55,0 0-23,0-1 8,0 1-14,0 0-10,0 0 26,0 0-31,0-1 51,-1 1-21,1 0 18,0 0-21,-1 0-37,1 0-11,0 0 1,-1 0 9,1 0-20,-1 0 40,1 0-44,-1 0 48,1 0 51,0 0-41,-1 0 37,1 1-20,0-1-20,0 0 17,0 0 45,0 0-51,0 0 57,0 1-65,0-1 32,-1 0-15,1 0 21,0 0-10,0 0 1,0 1 2,0-1 1,0 0-12,0 1 0,0-1 0,0 0-1,0 0 0,1 0 1,-1 1 0,1-1-1,0 0-4,0 0 3,0 0-2,0 0-22,0 0 18,0 0-19,0 0 24,0-1-37,-1 1 26,1 0-30,0 0 37,-1 0-46,1 0-9,0-1-8,-1 1 8,1 0 35,0 0 2,-1 0-5,1 0 14,-1-1-12,1 1 11,-1 0-17,1 0 6,-1-1-6,0 1 4,0 0-2,0 0 3,0 0-1,0 0 5,0 0-46,-1 0 29,1 0-32,0 0 41,0 0 56,-1 0-38,1 0 108,-1 0-37,1 0 5,-1 0-12,1 0 10,-1 0-49,1 0 62,0 0-65,-1 0 1,1 0 15,0 0-13,0 0 29,0 0-76,0 0 10,1 0-25,-1 0-30,0 0 39,0 0-55,1 0 46,-1 0 1,0 0 41,1 0-14,-1 0 77,0 0 6,0 0 15,0 0-20,0 0 12,0 0-14,0 0 73,1 0-57,-1 0 12,0 0-23,0 0-2,1 0-35,-1 0 4,1 0-11,0 0-64,0 0 30,0 0-91,0-1 83,-1 1-83,1-1 51,0 1-81,-1 0 63,1 0 23,0 0 16,-1-1 21,1 1-30,-1 0 49,1 0-51,-1 0 37,0 0-36,1 0 82,-1 0-44,0 0 57,0 0-70,0 0 9,0 0-4,0 0-14,0 0 12,0 0-18,-1 0 23,1 0 64,0 0-48,0 0 44,0 0-60,0 0 63,0 0-44,-1 0 52,1 0-65,0 0 59,0 0-41,0 0 58,0 0-61,0 0 23,0 0-17,0 0-32,0 0 21,0 0-27,0 0 39,0 0 13,0 0-12,1-1 3,-1 1-9,0 0 55,0 0 19,0 0 5,0-1 31,0 1-41,0 0 2,-1 0 5,1 0-18,0 0-1,0 0 8,0 0-84,-1 0 38,1 0-34,0 0 57,0 0-57,0 0-28,0 0-12,0 0 20,0 0-11,0 0-27,0 0 0,0 0-9,0 0 71,0 0-6,0 1-11,-1-1 81,1 0-61,0 1 64,0-1-29,0 0-22,0 0 25,-1 1-23,1-1 24,0 0-5,0 0 12,-1 1-9,1-1-50,0 0 39,-1 0-40,1 0 38,-1 1-10,0-1 4,1 0-13,-1 1 7,1-1-3,0 1 1,-1-1-6,1 0 2,-1 1-2,1-1 6,0 0 18,-1 0-13,1 1 12,-1-1-11,1 0 47,-1 0-32,0 0 35,1 0-35,-1 0-9,0 1 12,0-1-10,0 0-47,1 0-11,-1 0-3,0 1-49,0-1 30,0 1-5,0-1 5,1 0 10,-1 1 21,0-1-30,1 1 29,-1-1 9,1 0-23,-1 1 16,1-1 32,-1 0 20,1 0 1,-1 0-8,0 1 34,1-1-6,-1 0 66,1 0-7,-1 0-42,0 1 17,1-1-57,-1 0-49,1 0 30,-1 0-33,1 1 54,-1-1-46,0 0-15,1 0-13,-1 0 16,1 1-1,-1-1 32,0 0-52,1 0-23,-1 0 25,1 0-33,-1 1 40,1-1 19,0 0-20,-1 0 19,1 0 44,-1 0-29,1 0 36,0 0-49,-1 0 37,1 0-27,-1 0 31,1 0-33,-1 0 38,1 0-28,-1 0 35,1 0-42,-1 1 14,0-1-11,1 0 49,-1 0-32,0 0 32,0 0-41,0 1 33,1-1-23,-1 0 27,0 0-31,1 0-2,-1 0 2,0 1-1,0-1 36,0 0-22,1 0 87,-1 0-12,0 0 2,0 1 9,0-1-74,1 0 17,-1 0-18,0 1-21,0-1 15,0 0-6,1 0 34,-1 0-45,0 0-4,1 1-15,-1-1-58,0 0 83,1 0-58,-1 0 66,0 0-9,0 0 40,0 0-31,1 0 29,-1 1-14,0-1-9,0 0 157,0 0-195,1 0 226,-1 0-272,0 0 132,0 0-57,0 1 3,0-1 36,0 1-40,0-1 107,0 1 998,0-1-692,0 0 679,0 0-1053,0 0-54,0 0-208,-1 0 109,1 0-212,0 1 189,0-1-44,0 1 88,0-1-38,0 1 50,0-1-20,1 0 134,-1 0 445,0 0-276,0 0 277,0 0-494,1 0 0,-1-1 0,0 1 0,0-1 0,0 0 0,0 0 0,0 0 0,0 1 0,0-1 0,0 1 0,0-1 0,0 1 0,0 0 0,0-1 0,0 1 0,-1 1 0,1-1 0,0 0 0,0 1 0,0-1 0,0 0 0,0 1 0,0-1 0,-1 0 0,1 0 0,0 0 0,0 0 0,-1 0 0,1 0 0,0 0 0,0 0 0,0 0 0,-1 0 0,1 0 0,0 1 0,0-1 0,0 1 0,0-1 0,0 0 0,0 1 0,0 0 0,0-1 0,0 1 0,0-1 0,0 0 0,0 1 0,0-1 0,0 0 0,0 0 0,0 1 0,0-1 0,0 0 0,0 0 0,0 0 0,0 1 0,0-1 0,0 0 0,0 0 0,0 1 0,0-1 0,0 0 0,0 1 0,0-1 0,0 1 0,-1-1 0,1 1 0,0-1 0,0 1 0,0-1 0,-1 0 0,1 1 0,0-1 0,0 0 0,0 0 0,0 0 0,0 1 0,0-1 0,0 0 0,0 0 0,0 1 0,1-1 0,-1 0 0,0 1 0,0-1 0,1 0 0,-1 1 0,1-1 0,0 0 0,-1 1 0,1-1 0,0 0 0,-1 0 0,1 1 0,0-1 0,-1 0 0,1 1 0,0-1 0,0 0 0,-1 1 0,1-1 0,-1 0 0,1 1 0,0-1 0,-1 0 0,1 0 0,0 0-58,-1 1 43,1-1-100,-1 0 43,1 0-7,0 0 15,-1 1 44,1-1 2,0 0-12,-1 0 7,1 1-7,0-1 5,-1 0-6,1 0 1,0 0 49,-1 1-35,1-1 40,0 0-52,-1 0 51,1 0-35,-1 0-34,1 0 8,-1 1-51,1-1 72,-1 0-48,0 0 34,1 0-45,0 1 52,-1-1-5,1 0 3,-1 0-8,1 1 4,0-1 40,0 0-34,-1 1 38,1-1-55,0 0 82,0 1-56,-1-1 103,1 1-95,0-1 31,-1 1-26,1-1-47,0 0 0,0 1-11,-1-1 15,1 0 10,0 1 17,0-1-19,0 1 14,-1-1 20,1 1-22,0-1 19,0 1-28,0-1 58,-1 1 4,1 0 81,0-1 5,0 1-39,1-1-5,-1 1-72,0 0 20,0-1-11,1 1 23,-1-1-101,1 0 32,0 0-89,-1 1 86,1-1-60,-1 0 84,0 0-52,1 1 48,-1-1 32,0 1-44,0-1 87,0 1-30,0 0 20,1 0-25,-1-1 16,0 1 12,0 0 10,1 0 4,0-1-91,-1 1 46,1-1-40,0 1 58,0-1-115,0 0 35,0 0-99,0 0 83,0 0-36,0 0 64,0 0-44,0 0 36,0 0-11,-1 0 11,1 0 50,-1-1-32,1 1 37,-1 0-53,1 0-9,-1 0 13,0 0-3,0 0 6,1 0 17,-1 0-13,0 0 15,0 0-11,0 0 55,0 0-44,0 0 96,0 0-39,0 1 9,1-1-15,-1 0-25,0 0-18,0 0 27,0 0-27,0 0-17,0 1 14,0-1-6,0 0 22,0 0-51,0 0-21,1 0-17,-1 0 20,0 0 41,0 0 9,0 1 18,0-1-15,0 0 11,0 0-19,0 1-1,0-1-1,0 0 6,0 1-7,0-1-18,0 0 16,0 1-7,0-1 24,0 0-72,0 1 52,0-1-64,1 0 100,-1 0-27,0 1 18,0-1 32,0 0-48,0 0 52,0 0-59,0 1-18,0-1 16,1 0-13,-2 0 26,1 0-61,0 0 52,0 0-53,0 0 12,0 0-18,-1 0-7,1 0 15,0 0 86,-1 0-35,1 0 25,-1 0 16,0 1 7,1-1 14,-1 0-15,1 0 2,-1 0-34,0 0 41,1 1-35,-1-1 9,0 0 6,1 0 0,-1 0-12,0 0-3,1 0 3,-1 0 1,0 0 3,0 0-1,1 0-8,-1 0 5,0 0-9,1 0 5,-1 0 0,1 0-46,-1 0 34,0 0-36,1 0 45,-1 0 352,0 0-120,0 1 191,0-1-245,1 0-8,-1 0 148,0 0-60,0 1 48,0-1-206,-1 0-99,1 0-15,0 1-3,0-1 12,0 0-62,0 0 25,-1 1-193,1-1-51,0 0 195,0 0-133,0 0 329,0 1-159,0-1 77,0 0-29,-1 0 29,1 0-356,0 1 188,0-1-60,0 0 138,0 0 232,0 1-193,0-1-1,0 0 29,0 0 3,0 1 10,0-1 26,0 0 1,0 0-7,-1 0 34,1 1-10,0-1-2,0 0-11,0 0-3,-1 0-18,1 0-51,0 1-13,-1-1-11,1 1-15,0-1 60,-1 1-18,1 0-7,-1 0 26,1-1-30,-1 1 34,1 0-47,-1 0 33,1-1-42,0 1 45,-1 0 50,1-1-38,0 1 44,-1 0-57,1-1 57,0 1 14,0-1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14,0 0-52,1 1 38,-1-1-39,0 0 43,0 0-76,1 1 54,-1-1-64,0 0 74,1 0-63,-1 0-11,0 1-16,0-1 19,0 0 54,1 0 0,-1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1-10,0-1-17,-1 1 22,1-1-12,0 0 9,0 1-10,0 0 10,0 0 1,0-1-4,0 1 4,0 0-6,0 0 67,-1-1-48,1 1 50,0 0-28,0 0-24,0-1 30,0 1-47,0 0 18,0 0-15,0-1 20,0 1-56,0-1-11,0 1-6,0 0 12,0-1 19,0 1 16,0-1-22,0 1 16,-1 0 64,1-1-58,0 1 54,0 0-39,0 0-9,0-1 17,0 1-21,0 0 2,0 0 1,0-1 7,0 1-68,0 0 55,0-1-55,0 1 68,-1-1-20,1 1 10,0-1-14,0 1 5,0 0 20,0-1-23,0 1 18,0-1-18,0 1 10,0 0-4,0-1-21,-1 1 11,1 0-18,0-1 26,0 1-58,0-1 43,0 1-46,0-1 56,0 1 31,0-1-25,0 0 19,0 1-27,-1-1 44,1 1 14,0-1 3,0 1 0,0-1-48,0 1 9,0-1-39,0 1 22,-1-1-16,1 1 28,0-1-17,0 1 11,0-1-18,0 1 24,0-1 6,0 0-5,0 1-3,0-1-5,0 0 21,0 1-14,-1-1 16,1 0-26,0 1 3,0-1-1,0 0-38,0 1-9,0-1-1,0 0 10,0 1 49,0-1-8,0 0-3,0 0-3,-1 1 11,1-1-7,0 0 6,0 1-14,0-1-20,-1 1 14,1-1-12,0 0 61,0 1-32,-1-1 36,1 0-31,0 0-5,0 1 10,-1-1-9,1 0 20,0 0-15,0 1 14,0-1-19,-1 0 2,1 0 3,0 0 0,0 1 6,0-1 7,0 0-4,-1 0 4,1 0 30,0 1-30,0-1 33,-1 0-32,1 0-3,0 0 5,0 0-4,-1 0-56,1 0 41,0 0-42,-1 0 52,1 0-12,-1 0 7,1 0-9,0 0 8,-1 0 2,1 0-7,-1 0 11,1 0-10,-1 0 8,1 0-10,-1 0 15,1 0-10,-1 0 11,1 0-10,0 0-48,-1 0 37,1 0-38,0 0 57,-1-1-9,1 1 7,0 0 46,-1 0-42,1-1 43,-1 1-56,1 0 34,-1 0-23,1 0 26,-1 0-30,1 0 35,-1 0-23,0 0 34,1 0-34,-1 0 7,1 0-3,-1 0 6,1 0-62,0 0-10,-1 0-8,1 0 11,0 0-1,-1 0 33,1 0-39,-1 0 50,1 0-1,-1 0-4,0 0-4,1 0 6,-1 0-5,0 0 1,1 0-5,-1 0 31,0 0-22,0 1 31,0-1-37,1 0 3,-1 0 0,0 0 4,0 1 1,1-1-31,-1 0 22,0 0-27,1 0 31,-1 0-2,0 0-4,1 0 24,-1 0-18,0 0 18,0 0-20,0 0 59,1 0-43,-1 0 44,0 0-53,0 0 75,0 0-8,1 0 68,-1 0-55,0 1-27,1-1-9,-1 0-26,1 0 19,-1 0-38,1 0 32,-1 0-62,1 0 61,-1 0-32,0 0 27,1 0-30,-1 0 18,0 0-23,0 0 21,0 1-36,0-1 16,0 0-21,0 0 35,0 0-52,0 0-18,1 1-1,-1-1-35,0 0 45,0 0-15,1 0-15,-1 0 48,1 0-14,-1 0 13,1 0-25,-1 0 8,1 0-13,-1 0 23,0 0 61,1 0-42,-1 0 43,0 0-54,1 0 53,-1 0-36,0 0 40,0 0 50,0 0-22,0 0 95,0 0-23,0 0-45,0 0-1,0 0-46,1 0-81,-1 0 71,0 0-67,0 0 88,1 0-79,-1 0-7,1 0-15,-1 0 10,1 0 6,-1 0 33,0 0-40,1 0 84,-1 0-28,1 0 7,-1 0 42,0 0 3,1 0 22,-1 0-18,0 0-19,0 0-29,0 0 47,1 0-44,-1 0-25,0 0 17,1 0-15,-1 0 31,0 0-27,1 0 16,-1 0-32,1 0 43,0 0-12,-1 0 8,0 0 3,1 0-8,-1 0 4,1 0-11,-1 0 29,1 0-19,-1 0 30,1 0-34,-1 0-8,1 0 7,0 1-4,-1-1 11,1 0-6,0 0 2,-1 0-7,1 0 9,-1 1 0,1-1-1,-1 0-19,1 0 13,-1 0-16,1 1 18,-1-1-7,1 0 5,-1 1-4,1-1 5,0 0 76,-1 0 34,1 0 133,0 0-105,0 0 108,-1 0-167,1 0 110,0 0-152,0 0 26,0 0-77,-1 1-24,1-1 193,1 0-140,-1 0 305,0 0-325,0 1 102,0-1-170,1-1 17,-1 1 7,0 0-8,0 0-8,1-1 5,-1 1 46,0-1-10,0 1 4,0-1-14,1 0 49,-1 0-46,0 1 44,1-1-54,-1 0 110,0 1-26,0-1 94,0 1-14,1-1-62,-1 0 31,0 1-106,0-1 40,0 1-35,1-1 46,-1 0-70,0 1 53,0-1-56,0 0 55,1 0 17,-1 0-16,0 1 14,0-1-30,0 0 10,0 0-18,0 0-2,0 1 4,0-1-8,0 0 20,0 1-69,0-1 52,0 1-54,0-1 69,0 0-54,0 1-14,0-1-5,0 0 3,0 0 33,0 0 0,0 0-8,0 0 3,0 0 33,0 0-29,-1 0 22,1 0-18,0 0-4,0 0 6,0 1 34,0-1-25,-1 0 32,1 0-35,0 0 98,-1 0-23,1 1 92,-1-1-94,1 0 64,-1 0-35,1 0 19,-1 0-22,1 0-84,-1 1 21,1-1-76,-1 0 19,0 0 5,0 0 9,1 0-7,-1 0 43,0 0-53,0 0 62,0 0-48,0 0-8,0-1-27,0 1 21,0 0 36,0 0 1,0 0 3,0-1 40,0 1 8,0 0 10,-1 0 40,1 1-86,0-1 45,-1 0-50,1 0 26,0 1-16,-1-1 24,1 1-22,0-1 2,0 1-2,-1-1 3,1 1 3,0-1-14,0 1 8,0-1-16,0 1 18,0 0-40,0-1 29,0 1-54,-1 0 51,1 0-19,0-1 22,0 1 7,-1 0-5,1 0 5,0 0-9,0-1-1,-1 1-2,1 0 1,0 0 1,-1 0-8,1 0 5,0 0-5,-1 0 8,1 0 11,0 0-6,-1 0 13,1 0-14,0 0 5,0 0-7,0 1-60,-1-1 42,2 0-43,-1 0 55,0 0-54,0 0 37,0 0-41,0 0 49,0 0-17,1 0 8,-1 0-11,0 0 5,0 0 13,0 0-18,0 0 13,0 0-1,0 0-1,0 0 7,0 0 38,0 0-33,0 0 37,0 1-43,1-1 29,-1 0-16,0 0 20,0 0-23,0 1 59,0-1-38,1 0 43,-1 0-55,0 0 59,0 0-34,0 1 108,0-1-36,0 0-2,0 0-5,1 1-82,-2-1 15,1 0-32,0 0 9,0 1-13,0-1 0,0 1 0,0-1 0,0 1 0,0-1 0,0 1 0,-1-1 0,1 1 0,0 0 0,-1 0 0,1-1 0,0 1 0,0 0 0,-1 0 0,1-1 0,0 2 0,0-1 0,0 0 0,0 0 0,0 0 0,0 0 0,0 0 0,0 0 0,1 0 0,-1-1 0,0 1 0,1 0 0,-1 0 0,1 1 0,0-1 0,-1 0 0,1 0 0,-1 0 0,1 1 0,0-1 0,0 0 0,0 0 0,-1 1 0,1-1 0,0 0 0,0 1 0,0-1 0,0 0 0,0 1 0,0-1 0,-1 0 0,1 1 0,0-1 0,0 1 0,0 0 0,0-1 0,0 1 0,0-1 0,0 1 0,0 0 0,0-1 0,0 1 0,0 0 0,0-1 0,0 1 0,0 0 0,0-1 0,1 1 0,-1-1 0,0 1 0,0-1 0,1 0 0,-1 1 0,1-1 0,-1 0 0,1 0 0,0 0-64,-1 1 45,1-2-47,0 1 60,-1 0-39,1 0 24,-1 0-28,1 0 31,0 0 14,-1 0-17,1 0 68,-1 0-54,1 0 46,0 0-57,-1 0 45,1 0-30,0 0 33,-1 0-36,1 0 57,0 0-35,0 0 41,0-1-39,-1 1-28,1 0 26,0-1-24,0 1 23,0 0-59,0-1 42,0 0-92,0 1 44,0-1-6,0 0 4,0 1 11,0-1 17,-1 1-30,1-1 35,0 0 34,-1 1-25,1-1 26,0 1-39,0-1 26,0 0-16,0 1 26,-1-1-30,2 0-39,-1 0-13,0 0-4,0 0 14,1 1 39,-1-1 2,0 0 7,1 0-6,-1 0-3,0 0-4,0 0 47,1 0 18,-1 1-2,0-1-10,0 0-12,0 0 15,1 0 14,-1 0-14,0 0-52,0 0 13,0 0-55,0 1 17,0-1-2,0 0 11,0 0-3,0 0 27,-1 0-37,1 0 40,0 0-21,-1 1 14,1-1-30,-1 0 23,1 0 33,-1 0-21,1 0 34,-1 0-45,1 0 61,-1 0-34,0 0 39,1 0-50,-1 0-2,1 0 2,-1 0-39,1 0 30,0 0-33,0 0 44,-1 0-34,1-1 20,0 1-24,0-1 22,0 0 15,0 1-18,0-1 16,0 1-23,0-1 49,0 1-37,0-1 71,0 1-62,0-1 26,0 1-26,-1-1 12,1 1-4,0 0 8,-1 0-6,1-1-48,-1 1-5,1-1-8,0 1 9,-1 0 14,1-1 14,0 0-17,0 1 11,0-1-55,-1 1 31,1-1-38,0 0 106,0 1-32,0 0 28,-1-1 0,1 1 5,0-1 10,-1 1-7,1-1 7,0 1-28,-1-1 34,1 1-32,0-1 44,-1 1-23,1-1 28,-1 0-36,1 1 55,-1-1-37,1 0 83,-1 1-50,0-1 4,1 0 0,-1 1-16,1-1-11,-1 1 20,0-1-28,1 1-44,-1-1 35,0 1-34,0-1 50,1 1-41,-1 0-13,1-1-10,-1 1 15,0-1-41,1 0 55,-1 1-31,1-1 45,-1 0 12,1 1-23,-1-1 53,1 0-37,0 0 46,0 1-58,0-1-38,0 0-8,0-1 2,0 1 8,0 0-18,0 0-17,0 0-7,0 0 16,0-1-69,-1 1 29,1 0-249,0 0 112,-1 0-85,1 1 93,-1-1-14,0 0 28,0 1-64,1 0 108,-1-1-347,-1 1 132,1 0-204,0 0 212,-1 0-792,0 0 285,-1 1-545,0 0 819,0 0 309,0 0 292,-2 1 0,1 0 0</inkml:trace>
  <inkml:trace contextRef="#ctx0" brushRef="#br0" timeOffset="1">353 93 9143,'0'-1'114,"0"1"4,0 0-124,-1 1-12,1-1-11,-1 1 14,1-1-29,0 0-14,0 1-13,-1-1 1534,1 0-1024,0 0 1211,0 0-1432,0 0 60,-1 0-56,1 0 50,0 0 324,0 0-297,0 0 236,0 0-455,1-1-23,-1 1 38,0-1-19,1 0 22,-1 1-29,0-1-38,1 1-14,-1-1 1,0 1 9,1-1 51,0 0-141,-1 1 37,1-1-133,0 0 59,0 0 56,0 0 4,-1 0-11,1 0 41,0 0-72,0 0 81,-1 0-46,1 0 77,0 0-23,0 0 111,-1 1-34,1-1 35,-1 0-19,1 1 5,0-1-21,-1 1-13,1-1-22,0 1-82,0-1 67,0 0-60,0 1 34,0-1 24,0 0-26,0 0 32,0 1-45,0-1-10,0 0-16,0 0-36,-1 1 62,1-1-32,0 0 33,0 1 0,-1-1-8,1 1 5,0 0 0,-1-1 38,1 1-27,-1 0 29,1 0 26,0 0-41,0 0 45,-1-1-55,1 1 16,0 0-9,0-1 15,0 1-42,0 0 24,0-1-24,1 1 32,-1-1 2,0 0-59,1 0-15,-1 1-36,1-1 31,-1 1 30,1-1 20,-1 1 0,0-1 63,1 1 23,-1 0 72,0 0 3,0 0-55,0 0-19,0 0-52,-1 0 29,1 0-3,0 0 14,0 0-60,0 0 19,0 0-13,0 0-48,1-1 28,-1 1-81,0 0 26,1 0-4,-1-1 24,0 1 13,1 0 19,-1 0-37,1-1 12,-1 1-21,1 0 40,0 0 4,-1-1-5,1 1 15,0-1-15,0 1 15,0-1-16,-1 1 0,1-1 18,0 1-13,0-1 21,-1 1-21,0-1 6,1 1-4,-1 0 30,0-1-22,0 1 25,0 0-31,-1 0 5,1 0-17,0 0 15,0 0-66,0-1 3,0 1-4,0 0 12,0 0 55,1 0-10,-1-1 4,0 1-8,0 0 39,0 0 13,0-1-4,0 1-7,0 0 0,0 0 37,0 0 53,0 0 14,-1 0-41,1 0-24,0 0-92,-1 0-17,1 0 10,0 0 8,0 0-13,0 0 45,0 0-54,0 0 66,0 0-44,0 0 30,0 0-49,0 0-4,0 0 14,0 0-22,0 0 26,0 0-7,0 1 1,0-1-5,0 0 14,-1 0 77,1 0-54,0 0 58,-1 1-13,1-1 12,-1 0 6,0 0 52,1 0 31,-1 0 878,0 1-690,0-1 555,0 0-904,0 1 14,0-1 8,0 1-11,0-1-6,0 1-18,0 0 56,0 0-23,0 0 23,0 0 14,-1 0-13,1 1 6,0-1-14,0 1 15,0 0-9,-1-1 15,1 1-88,0 0-16,0-1-3,0 1-61,0 0 45,0-1-10,0 1 20,0 0 60,0 0-16,0 0-5,0-1 9,0 1-2,-1 0 17,1 0-25,0 0 54,0 0-53,0-1 51,0 1-57,0-1 17,0 1 40,0-1 32,0 0 37,0 0-26,0 0-16,0 0-35,0 0 43,0 0 22,0 0-3,0-1-2,0 1 3,0 0-28,0-1 33,0 1-77,0-1 22,0 1-21,0-1 285,0 0-186,0 0 194,-1 1-309,1-2-12,0 1-5,0-1-97,-1 1 81,1 0-105,0 0 106,-1 0-27,1 0 75,0 0-44,-1 0 36,1 0 2,-1 0-18,1 0 88,-1 0-83,0 0 65,0 0-67,0 0 55,0 0-35,0 0 41,0 0-37,0-1 40,-1 1 30,1 0-10,-1 0 40,1 0-76,-1 0 35,1 0-40,-1 0 5,1 0-16,-1 0 18,1 0-49,-1-1 42,0 1-30,1 0 35,-1 0-20,0-1 13,0 1-14,-1 0 14,1 0 76,0 0 15,0 0 7,-1 0 39,1 0-55,-1 0 7,1 0-15,0 0-44,0 0 3,1 0 9,-1 0-31,1 0 30,0 0-31,-1 0 47,1 0-4,0 0-31,0 0 21,-1 0-36,1 0 102,-1-1-57,1 1 53,-1 0-70,0 0 56,0 0 15,0 0 4,0 0-46,0 0-13,0 0-31,0 0-76,0 0 17,-1 0-105,1 0 116,0 1-47,0-1 39,1 0-15,-1 0 15,0 0-28,0 0 58,1 0-87,-1 0 80,0 0 97,0 0-9,1 0 160,-1 0-96,1 0 51,-1-1-112,0 1 13,1 0-12,-1 0 47,0 0-16,1 0 38,-1 0-102,1 0 55,0 0-49,-1 0-10,1 0-17,0 0 6,0 0-187,0 0 81,0 0-133,1 1 77,-1-1-368,0 1 82,0-1-240,1 1 260,-1 0-832,1 0 291,0 0-583,0-1-411,1 1 1291,0-1-654,1 1 1283,1-2 0,1 1 0</inkml:trace>
  <inkml:trace contextRef="#ctx0" brushRef="#br0" timeOffset="2">555 49 9418,'-1'-1'542,"1"1"-272,0-1-32,0 1 28,0 0 479,0 0-332,0 0 346,0-1-519,0 1-68,0 0 21,0 0-46,0-1 47,0 1-11,0 0-39,0-1 112,0 1-110,0 0 65,0 0-153,1 0-44,-1 0 455,0-1-404,0 1 365,0 1-477,-1-1-50,1 0 87,-1 0-4,1 0 396,0 0-269,0 1 305,0-1-380,1 0 36,-1 0-43,1 0 45,-1 0 3,1 0 5,-1 0-18,0 0 3,0 0-21,1-1 12,-1 1-11,1 0-19,-1 0 33,1 0-87,-1 0-9,1-1-8,0 1 16,0 0 9,0 0-29,0 0-4,0-1-7,0 1 96,0 0-40,-1 0 32,1 0-45,0 0 86,0 0 4,-1 0 38,1 0-31,0 0-52,-1 0-8,1 0-62,0 0 56,0 0-49,0 0 75,0 0-108,0 0 31,0 0-97,1 0 87,-1 1-77,1-1 55,0 0-79,0 0 55,0 0 36,0 0 2,0 0 27,0 0 38,-1 0-40,1 0 38,0 0 39,-1 0-26,0 0 98,1 0-89,-1 0 68,1 0-95,-1 0 76,1 0-76,-1 0 20,1 0-14,-1 0 12,0 0-5,1 0-28,-1 0 19,1 0-29,-1 0 22,1 0 3,-1 0-8,1 0-5,0 0 12,-1 0-16,1 0 16,0-1-47,0 1-6,0 0-4,0 0-40,0 0 25,0 0-3,0 0 4,0 0 19,0 0 13,0 0-21,-1 0 74,1 0 14,-1 0-2,1 0-9,-1 1 10,0-1 15,0 1 8,0-1-15,0 1 9,0-1-43,0 1 62,0-1-28,0 1-9,0-1 16,0 0-16,0 1-53,0-1 49,0 0-43,0 0 45,0 0-59,0 1 36,-1-1-52,1 0 59,0 1 2,-1-1-2,1 1-1,-1-1-4,1 1-7,0-1 6,-1 1-7,1 0 3,-1-1 0,1 1 3,-1-1-25,1 1 19,-1-1-19,1 0 26,0 1-39,-1-1 26,1 1-32,-1-1-8,1 1-18,-1-1 1,1 1-2,-1-1 6,1 1-24,-1-1 6,1 1-54,0-1 36,0 0-15,-1 1 3,1-1 51,0 0-5,-1 0-9,1 0 15,0 1 1,-1-1 3,1 0 3,-1 0-132,1 1 12,-1-1-94,1 0-221,-1 0 95,0 1-163,1-1 211,-1 0 58,0 1-356,1 0 107,-1-1-50,0 1 296,0 0 284,1 0 0,0 1 0</inkml:trace>
  <inkml:trace contextRef="#ctx0" brushRef="#br0" timeOffset="3">551 52 9502,'0'-1'717,"0"0"-450,0 0-32,0 1 133,0-1-148,0 1 151,0 0-116,0-1 997,0 1-799,0 0 622,0 1-943,0 0-57,0 0-13,0 0 14,1 1 4,-1 0-5,0 1-32,0-1-112,0 2 36,0-1-37,0 0 100,0 1-84,0-1 72,0 1-81,0-1 49,-1 1-210,1-1 64,0 0-146,0-1-103,0 1 104,0-2-121,0 1 141,0-1-165,0 1 80,0-2-132,1 1-100,-1 0 164,0-1-147,0 0 231,1 0-101,-1 0 287,0 0-110,0-1 278,0 0 0,0 0 0</inkml:trace>
  <inkml:trace contextRef="#ctx0" brushRef="#br0" timeOffset="4">704 76 8843,'-1'0'668,"1"0"-433,0 0-43,-1 1-70,1-1 9,0 0 0,0 1-60,0-1-113,0 0-9,0 0-45,0 1 177,0-1-15,0 0 76,0 0 90,0 1-42,0-1 113,0 0-110,0 0 111,-1 1-56,1-1 84,-1 0-47,1 1-17,-1-1 25,0 0-4,0 1-73,0-1-29,0 1-42,0-1 10,0 1-4,0-1 0,0 1-20,0-1-73,0 1 33,0-1-75,0 0 84,0 0-112,1 0 63,-1 0-85,0 0 67,0 0-33,0 0 1,0 0-17,0 0 44,0 0 12,0 0 43,0 0-19,-1 0 2,1 0-2,0 0-11,-1-1-32,1 1 32,0 0-19,-1-1 32,1 1 18,-1 0-19,1 0 18,-1 0-14,1 0 53,-1-1 16,0 1 47,-1 0 2,1 0-46,0 0-3,0 1-115,0-1 53,0 0-50,0 0 61,0 0-29,1 0 32,-1 0-26,0 0 38,1 1-72,-1-1-21,0 0-15,0 1 9,1-1 72,-1 0-29,0 0 62,1 0-52,-1 0 34,1 1-29,-1-1-29,1 0 27,-1 0-23,0 0 29,1 0-64,-1 1 54,0-1-54,1 0 67,-1 0-35,0 0 19,1 0-22,-1 0 20,1 0 47,-1 0-1,0 0 130,0 0-42,0 0 70,1 0-99,-1 0 41,0 0-20,0 0-10,1 0 15,-1 0-136,0 0 87,0 0-76,0 0 97,0 0-131,0 0 37,1 0-103,-1 0 101,0-1-56,0 1 18,1 0-225,-1-1 36,1 1-72,0 0 113,0 0-658,1 0-61,0 0-224,0 0-767,1 0 1379,0 0-701,2 0 1161,0 1 0,1-1 0</inkml:trace>
  <inkml:trace contextRef="#ctx0" brushRef="#br0" timeOffset="5">884 116 9502,'0'-2'-294,"0"1"579,0 1 319,0-1-244,0 0 47,1 1-99,-1-1 1202,0 1-995,0 0 788,0 1-1172,0 0-1,0 1 1,0 0-75,0-1 19,0 2-50,-1-1 63,1 1-123,0 0 39,-1 0-89,0 0-83,0 1 95,0-1-111,0 0 196,0 0 18,0 0 64,0-1-50,0 1 171,1-1-59,0 0 144,0 0-92,0-1-8,0 1 4,0-1 22,0 0-13,1 0 58,0-1-27,0 1 54,1-1-134,-1 0-36,1 0-41,-1 0-145,0 0 83,0 0-125,0 1 157,0-1-261,0 0 123,0 0-188,-1 0 132,1 0-425,0 1 107,-1-1-297,1 1 281,0-1-185,0 0 143,0 1-18,1-1 269,0 0 262,0 0 0,0 1 0</inkml:trace>
  <inkml:trace contextRef="#ctx0" brushRef="#br0" timeOffset="6">11 189 9502,'-1'0'1433,"1"0"-655,0-1-607,0 1-25,0 0-16,1-1 0,0 0 1,-1 1 55,1 0 0,0-1 11,-1 1-24,1 0 18,0 0-45,-1 0 60,0 0-8,1-1 28,-1 1-16,0 0-15,1 0-84,-1 0 29,1 0-25,-1 0 31,1 0-115,-1 0 26,1 0-88,0 0-94,0 0 48,1 0-94,-1 0-23,1-1 67,0 0-55,-1 0 75,1 0 45,-1 0-9,1 0 31,-1-1-48,1 1 192,-1-1-74,0 1 157,0-1-128,-1 0 197,1 1-88,-1-1 136,1 0 27,-1 1-105,0-1 91,0 0-68,0 1-28,0-1 26,0 0-55,0 1-95,0-1-19,0 1-87,-1 0 87,1 0-134,0 0 60,-1 0-91,1 0 30,0 0-389,-1 1 56,1-1-247,-1 1 354,1 0 157,-1 1 126,0 0 0,-1 1 0</inkml:trace>
  <inkml:trace contextRef="#ctx0" brushRef="#br0" timeOffset="7">649 257 9502,'0'-1'-1076,"0"0"1179,0 1 82,0-1-50,0 1 196,0 0-103,0-1 220,0 1-139,0 0 36,0 0-133,0-1 91,0 1-148,0 0 87,0 0-74,1 0 44,-1-1-34,0 1 953,0 0-710,0 0 666,0 0-821,-1-1-75,1 1 70,0 0-15,-1 0-58,1 0 9,0 0-92,0 0 34,-1 0-30,1 0 37,0 0 4,-1 0-15,1 0 69,0 0-46,-1 0 31,1 0-44,-1 0-19,1 0 4,0 0-4,-1 0 19,1 0-75,-1 0-4,1 0-13,0 0 14,0 0-53,-1 0 31,1 0-130,0 0 126,-1 0-73,1 0 53,0 0-75,0 0 4,0 0 20,-1 0 28,1 0 25,0 0 17,-1 0-19,1 0 14,0 0-39,-1 0 31,1 0-23,0 0 25,-1 0 25,1 0-14,0 0 19,-1 0 48,1 0-49,-1 0 50,1 0-49,-1 0-9,1 0 13,-1 0-15,0 0 6,1 0-6,-1 0 12,1 0-6,-1 0 9,1 0-6,-1 0 6,1 0-9,-1 0-46,1 0-79,0 0-65,-1-1 23,1 1 30,0 0 131,0 0-30,0-1 20,-1 1-56,0 0 42,1 0 9,-1 0 13,0 0-7,1 0 19,-1 0 29,0 0 0,1 0 22,-1 0-69,1 0 25,0 0-16,-1 0 6,1 0-53,0 0-8,0 0-47,-1 0 29,1 0 20,0 0 21,-1 0 70,1-1-56,0 1 52,-1 0-72,1 0 81,-1 0 7,1 0 15,-1 0-12,0 0-54,1 0 10,0 0-40,-1 0-12,1 0-10,-1 0 16,1 0-14,-1 0-10,1 0-5,0 0-2,-1 0 18,1 0 6,0 0-18,-1 0 13,1 0-19,-1 0-1,1 0-6,-1 0-14,0 0 16,1 0-14,-1 0 16,1 0 18,-1 0-1,1 0 0,-1 0 19,1 0-16,-1 0 14,1 0-17,-1 0-15,1 0 12,-1 0-10,1 0 12,-1 0 8,0 0-5,1 0 7,-1 0-6,0 0 13,0 0-11,1 0 57,-1 0 0,0 0 3,1 0-10,-1 0 18,0 0-44,1 0 56,-1 0-65,0 0-4,1 0 4,-1 0 1,0 0 8,0 0-37,1 0-20,-1 0-2,0 0-28,0 0 65,0 0-27,0 0 17,0 0 11,0 0-21,0 0 18,0 0-11,0 0 9,-1 0-10,1 0 6,0 0 38,0 1-25,-1-1 36,1 0-41,-1 0 6,1 0-3,-1 1 2,0-1-11,0 0 7,1 0-7,-1 0-23,0 1 22,0-1-25,1 0 32,-1 0 9,0 0-7,1 1 5,-1-1-10,0 0 38,0 0 10,1 0 4,-1 0-10,0 0 22,1 0-41,-1 0 0,-1 0-20,1 0-32,0 0 52,0 0-37,-1 0 30,1 0-34,-1 1 33,1-1-11,0 1 2,-1-1-5,1 0-6,0 1 64,-1-1-54,1 0 54,0 0-62,0 0 4,0 0 4,0 0 11,0 0 2,0 0 4,0 0-4,0 0 42,0 0-29,0 1 30,0-1-43,0 0 21,0 1-11,1-1 13,-1 0-17,1 0-61,-1 0 44,1 1-44,0-1 19,0 0 27,0 0-28,0 0-15,0 0 34,-1 0-39,1 0 42,0 0-16,0 0 3,0 0-8,-1 0 3,1 0 11,0 0-15,-1 0 13,1 0-6,0 0-21,0 0 17,-1 1-17,1-1 25,0 0-9,0 0 7,0 0-7,0 0 6,0 0 16,0 0-15,0 0 81,0 0-65,0 0 54,0 0-65,0 0-43,0 0 33,0 0-31,0 0 43,0 0-42,0 0-14,0 0-3,-1 0 9,1 0 21,-1 0 13,1 0 38,-1 0-22,0 1 38,1-1-57,-1 0 49,1 1-37,-1-1 41,1 0-49,-1 0 38,1 0-25,-1 0 41,1 0-40,-1 0 10,1 0-7,-1 0 7,1 0-1,-1 0-3,1 0 1,-1 0 0,1 0 40,-1 0-24,1 0 23,-1 0 12,1 0 13,-1 0 3,1 0-11,-1 0-14,0 0-22,1 0 35,-1 0-36,0 0-9,1 0 7,-1 0 0,0 0 12,1 0-49,0 0 32,-1 0-43,1 0 56,0 0-45,0 0 23,-1 0-64,1 0 60,0 0-25,0 0 33,-1 0-18,1 0 9,0 0-8,-1 0 6,1 0-18,-1 0 13,1 0-14,-1 0 20,1 0 12,-1 0-11,1 0 10,-1 0 17,1 0-19,0-1 21,0 1-12,-1 0-10,1 0 11,0 0-11,-1-1 56,1 1 17,0 0 2,-1 0-6,1 0-105,0 0 42,0 0-38,0-1 53,0 1-33,0 0 25,0 0-28,0-1-25,0 1-15,-1 0-9,1 0-19,-1-1 66,1 1-21,-1 0 18,1 0 45,-1 0-43,1 0 38,-1 0-48,1 0 55,-1 0 8,0 0 8,1 0-2,-1 0-45,0 0 9,1 0-4,-1 0-34,1 0 33,0 0-32,-1 0-20,1 0 38,0 0-49,0 0 57,0 0-49,0 0 32,-1 1-47,1-1 54,0 0-2,0 0 1,0 0 0,0 0-6,0 1 24,0-1-15,0 0 23,0 0-11,0 1-8,0-1 11,0 0-33,0 0 13,0 1-12,0-1 18,0 0-65,0 0-16,0 1-8,0-1 19,0 0 3,0 0-15,0 0-13,0 1 15,0-1 86,0 0 18,0 0-8,0 0 48,0 0-35,1 0 10,-1 0 5,0 0-61,0 0 19,0 0-16,0 0-30,0 0 23,0 0-11,0 0 30,0 1-12,0-1 4,0 0-16,0 0 18,0 1 54,1-1 13,-1 0-7,0 0 62,1 0-41,-1 0 13,0 0-32,1 0-49,-1 0-2,1 0 32,0 0-74,-1 0 72,1 0-74,-1 0 86,1 0-81,-1 0 49,1 0-57,0 0 43,-1 0 53,1 0-55,0 0 50,0 0-35,-1 0-3,1 0-1,0 0-2,0 0-10,-1 0 23,1 0-66,0 0 53,0 0-55,-1 0 58,1 0 68,0 0 18,0 0 55,-1 0 269,1 1-267,0-2 198,0 1-324,0 0-59,0-1-22,0 1-3,0-1-36,1 1 90,-1-1-37,0 1 32,0-1 8,0 1-23,0-1 15,1 0-11,-1 1 11,0-1-6,0 0 0,1 0 37,-1 1-23,1-1 38,-1 0-43,1 1 35,-1-1-26,0 0 26,0 0-69,1 1 32,-1-1-32,0 0 8,0 1 22,0-1-27,0 0 30,0 0 0,0 1-3,0-1 4,0 0-10,0 0-26,0 0 14,0 0-17,0 0 24,0 0-31,0 0 19,0 0-24,0 0 36,0 0-1,1 0 3,-1 0 51,0 0 14,0 0-1,0 0-10,0 0 14,0 1 23,0-1 4,0 0-4,0 1-29,0-1 33,0 0-14,0 1 29,0-1 17,0 0 12,-1 0 59,1 0-53,-1 0-19,1 1-18,-1-1-102,1 0 29,0 0-74,-1 0 70,1 0-65,-1 0 43,1 0-70,-1 0 59,1 0-46,0-1 0,0 1 11,0 0-21,0 0 59,0 0-26,0 0-6,0 0 63,0 0-34,-1 0 49,1 1 25,0-1 15,-1 1 14,1-1-17,-1 1-38,1-1-18,-1 1 28,1 0-24,-1-1 0,1 1 0,-1-1 1,1 1 5,-1 0-21,1-1 15,0 1-24,-1-1 17,1 1-1,-1-1-3,0 0-20,0 1 21,1-1-23,-1 1 26,0-1 12,0 1-9,0-1 12,0 1-15,0-1 0,1 1 1,-1-1 0,0 1 0,0-1-1,0 1 1,1 0-1,-1-1 44,0 1-30,-1-1 32,1 1-35,0-1-4,0 1 7,0-1-7,-1 0 55,1 1-39,0-1 44,0 1-53,-1-1 65,1 1-46,1-1 53,-1 0-63,0 1-8,0-1 12,1 1-46,-1-1 43,0 1-30,0-1 32,1 1-47,-1-1 35,0 1-37,1-1 40,-1 1 10,0 0-16,1-1 14,-1 1-22,0 0 46,1-1-34,-1 1 35,0 0-36,1 0-25,-1-1 22,0 1-22,0 0-28,1 0-18,-1 0-3,0-1-61,0 1 102,0 0-56,0 0 61,0-1-47,1 1 25,-1 0-31,0 0 30,0 0 19,1 0-25,-1-1 22,0 1-23,0 0 61,0 0-45,0 0 46,1 0 5,-1 0 17,0 0 11,0 0 52,0 0-22,0 0-4,0 0-1,0 0-67,0 0 13,0 0-7,0 0 17,0 0-64,0 0 1,0 0-15,0 0 17,0 1-3,0-1 35,0 0-48,0 0 43,1 1-15,-1-1 9,0 0 26,1 0-15,-1 1 18,0-1-29,0 1 38,1 0 15,-2-1 9,1 1-13,0 0 10,0 0-34,0 0 44,0 1-55,-1-1 21,2 0-18,-1 0 15,0 0-10,0 0 5,0-1-6,1 1-32,-1-1 28,1 1-30,-1 0 36,1-1-41,-1 1-9,0-1-11,1 1 2,-1-1 36,0 1-4,1 0 7,-1 0 90,0-1-21,0 1 78,0 0 7,0 0-30,0 0 42,0-1-83,1 1 45,-1 0-78,0 0 59,0 0-56,1-1-16,-1 1 12,0 0 1,1-1-46,-1 1 5,1-1-27,-1 1 16,1 0 35,-1-1 11,1 1-35,-1 0 14,1 0 1,-1 0-8,1 0 18,0-1-58,-1 1 40,1 0-39,0 0 48,-1 0-10,1-1 12,0 1-9,-1 0 15,1 0 5,0 0-8,0 0 3,0-1 59,-1 2 19,1-1-2,0 0 61,0 1-68,0-1 4,0 1-32,-1-1-69,1 1 0,0 0 0,0-1 0,0 1-43,0 0 55,0 0-29,0-1-9,0 1 50,0 0-70,0-1 78,0 1-47,0-1 31,0 1-53,-1 0 88,1-1-61,0 1 57,0-1-58,0 1 17,0-1-7,0 0 10,0 0-4,0 0-2,0 1-2,0-1-1,0 0 0,1-1 0,-1 1 0,1 0 0,-1 0 0,1 0 0,-1 0 0,1 0 0,-1 0 0,1 0 0,-1 0 0,1 0-50,-1 1 37,1-1-39,0 0 49,-1 0-46,1 0-13,0 0-7,-1 0 10,1 0 36,0 0 3,0 0-8,0 0 36,-1 0-29,1-1 28,0 1-23,0 0-5,0 0 6,-1-1-11,1 1 46,0 0 9,-1-1 16,1 1-16,0-1 40,-1 1-57,1-1 63,0 1-72,0-1 6,0 0-5,0 1 5,0-1 0,0 0-61,0 1 45,1-1-142,-1 0 85,0 0-85,0 0 86,1 0-45,-1 0 80,-1 1-57,1-1 58,0 0-5,0 1-2,0-1-4,-1 0-9,1 0 47,0 1 23,-1-1 74,1 0 7,0 1-43,0-1-15,0 0-59,0 0 0,0 0 18,0 1 6,1-1-33,-1 0 35,0 0-41,1 0 44,-1 0-50,0 0 29,0 0-35,0 0 27,1-1 44,-1 1-42,0 0 53,0 0-54,1-1 18,-1 0-14,0 1-24,1-1 23,-1 1-22,1-1 32,-1 0-22,1 0 17,-1 1-17,1-1-13,-1 0 22,1 1-27,-1-1 31,1 0-24,-1 1 17,1-1-23,-1 0 23,0 1-11,1-1 4,-1 0-72,1 0 52,-1 0-49,1 0 65,-1 0-1,0 0 20,1 0-19,-1 0 20,0 0 40,0 0 16,-1 1 5,1-1-17,0 1 9,-1 0 17,1-1 10,-1 1-10,1 0-51,-1-1 8,0 1-2,1-1-17,-1 0 12,1 1-1,-1-1 15,1 0-5,-1 1-4,1-1-9,-1 1 11,0 0 20,0-1-16,0 1 12,1 0-19,-1-1-12,0 1 9,0 0-5,0 0 6,0-1-13,1 1 9,-1 0-9,0-1-4,1 1 18,-1 0-18,1-1-28,-1 1 31,1 0-41,-1-1 48,1 1-77,-1 0 55,0 0-58,1-1 70,-1 1-40,0 0-898,0 0 32,0 0-627,1 0 534,-1 0 336,0 0 267,0 1-774,0 0 301,0 0-535,-1-1 817,1 1 301,-1 1 287,-1-1 0,0 0 0</inkml:trace>
  <inkml:trace contextRef="#ctx0" brushRef="#br0" timeOffset="8">149 207 9441,'0'0'159,"-1"1"1417,1-1-1082,0 0 1047,0 0-1457,-1 0 13,1 1 0,0-1-25,-1 0 3,1 1-63,0-1 87,0 0-57,-1 1 34,1-1-61,-1 1 20,1-1 9,-1 1 21,1-1-27,-1 0 25,1 1-16,-1-1 25,1 1-12,-1-1 24,0 1-19,1-1 29,-1 1-30,0 0 14,1 0-16,-1 0 15,0 0-52,1 0 31,-1 0-38,1 0-26,0 0-13,-1 0-7,1 0-33,0 0 49,0-1-5,-1 1 1,1 0 83,0 0-34,-1 0 31,1 0-47,0 0 70,-1 1 2,1-1 15,0 0-15,0 0 2,0 0-30,0 1 38,0-1-5,0 0 4,0 0 29,0 0-52,0 0 8,0 0-44,0 0 44,0 1-71,0-2-3,0 1-16,1 0 15,-1 0-22,1 0 7,-1 0-63,0 0 55,1 0-41,-1 0 4,1 0 8,-1 0-44,0 0 90,1-1-52,0 1 34,-1 0-6,1-1 0,-1 1 4,1-1-9,0 1 2,-1-1-6,1 0 15,0 1 27,0-1-17,0 0 19,0 0-26,-1 1 4,1-1-2,0 0 8,0 0 8,0 0-7,0 0 7,0 0-11,-1 0 0,1 0 2,0 0 0,0 0 12,0 0-10,-1 0 10,1 0-12,1-1-32,-1 1 23,0-1-24,0 0 31,0 0-69,1-1 49,-1 1-55,0 0 69,0 0 9,1-1-8,-1 1 72,0-1-60,0 1 47,0-1-63,0 0 44,0 1-31,0-1 35,-1 0-42,1 0 42,0 0-28,-1 0 43,1 0-44,-1 0 79,1 1-58,-1-1 58,0 0-3,0 0-35,0 1 44,0-1-21,0 0 10,0 1 2,0-1-11,0 1 41,-1 0-48,0-1 53,0 1-50,1 0 36,-1 0-14,0 0 29,-1 0-35,1 0-4,0 0 5,-1 1-9,1-1-15,-1 1 16,0 0-16,1 0-282,-1 0 59,1 0-196,0 0 185,0 1-768,0-1 216,0 1-270,1 1 522,0-1 476,0 1 0,1 1 0</inkml:trace>
  <inkml:trace contextRef="#ctx0" brushRef="#br0" timeOffset="9">716 212 9502,'0'-1'1533,"0"1"-1163,0 0 5,-1 0-69,1 0-108,0-1 39,0 1-55,-1 0 69,1 0 116,0 0-44,0 0 29,-1 0-129,1 0-109,0 0 5,0 0-22,-1 0 8,1 0 95,-1 0-80,1 0 80,-1 0-89,0 1 4,0-1 2,0 1 19,0 0-8,0-1-4,0 1-4,0 0-106,1 0 38,-1 0-72,0 0 81,0 0-106,0 0 58,1 0-127,-1 0 121,0 1-42,1-1 53,-1 0-26,1 0 14,0 0 32,-1 1 10,1-1-10,-1 0-6,1 0-13,0 1 9,0-1-26,-1 0 27,1 0-18,0 1 28,0-1-69,0 0-22,0 0-7,1 0 21,-1 0-33,0 0 24,1 0-105,0 0 97,0 0-17,0 0 58,0 0-27,0 0 74,0 0 0,0-1 16,1 1 106,-1 0-79,0-1 113,0 1-116,0-1 47,0 0-47,0 0 32,0 0 13,1 0-54,-1 0 15,0 0-11,1 0-8,-1-1-86,1 0 13,-1 0-94,0 0 19,1 0 24,-1-1-42,0 0 103,1 1-31,-1-1 66,0 1-50,-1 0 79,1-1-73,0 1 70,-1 0-78,1 1 131,-1-1-23,0 0 112,1 0-74,-1 1-10,0-1-25,0 0-21,0 1-49,0-1-30,0 1 7,0-1 31,0 0 38,0 1 7,0-1-31,0 0 122,0 0-35,0 0 116,-1 0-115,0 0 115,1 0-79,-1 0 114,0 0-97,0 0-36,0 0 7,0 0-49,0 0-316,0 0 48,1 1-226,-1-1-579,0 1 273,1-1-468,-1 1 243,1 0 166,0-1-188,0 1 0</inkml:trace>
  <inkml:trace contextRef="#ctx0" brushRef="#br0" timeOffset="10">96 258 9434,'0'-1'1032,"0"0"-811,0 1 60,0 0-66,0-1 218,0 1-192,0 0 214,0 0-176,0-1-14,0 1-61,0 0 107,0 0-11,0-1 240,0 1-235,0 0 91,0 0-181,-1 0 1,1 0-4,-1 0 49,1-1-22,-1 1 95,1 0-57,0 0 1,-1 0-48,1 0-26,0 0-58,0 0-13,-1 0-2,1 0 6,0 0 10,0 0-6,-1 0 5,1 0 28,0 0-33,-1 0 48,1 0-54,-1 0 51,0 0-5,1 0 0,-1 1-4,0-1-30,1 0-7,-1 0 6,1 0-82,-1 0-16,1 0-1,-1 0-60,1 0 75,-1 0-71,1 0 59,0 0-47,-1 0 67,1 0-26,-1 0 21,1 0 81,-1 0-25,0 0 26,0 0 30,0 0-23,0 0-3,0 0 36,0 0-78,0 0 28,0 0-15,0 0-16,-1 0 26,2 0-20,-1 1 28,0-1-93,1 0-5,-1 0-11,1 0 13,0 0-42,-1 0 15,1 0-102,-1 0 87,1 0-43,0 0 79,-1 0-73,1 0 80,0 0-36,-1 0 33,0 0-4,1 0 1,-1 0-5,1 0 0,-1 0-43,0 0 33,1 0-21,-1 0 32,0 0-54,1 0 37,-1 0-46,0 0 58,1 0-40,-1 0-13,0 0-50,1 0 40,-1 0-5,1 0 46,-1 0 59,0 0 17,1 0 1,-1 0-16,0 0-5,0 0-39,1 0 49,-1 0-56,0 0 60,1 0-43,-1 0 55,1 0-57,-1 0 14,0 0-10,1 0 16,-1 0-53,1 0-1,-1 0-12,1 0-35,-1 0 67,1 0-34,-1 0 39,1-1 8,-1 1-5,1 0-3,-1 0-12,0-1 46,1 1 11,-1 0 9,0 0-17,1 0-34,-1 0-1,0 0 7,1-1-52,-1 1 35,0 0-32,0 0-21,0 0-14,0-1-10,1 1 8,-1 0 24,0-1 18,0 1-27,0-1 23,0 1-36,1 0 16,-1-1-22,0 1 30,0 0 26,0-1-24,0 1 67,0 0-7,0 0 4,1 0-8,-1 0 15,1 0 22,-1 0 1,1 0 0,0-1-18,-1 1-16,1 0 23,0 0-26,-1-1-31,1 1 29,-1 0-24,0 0 34,1-1 46,-1 1 22,0 0-4,1 0-15,-1 0-59,1 0-2811,0 0 1492,0 0-2002,1 1 2607,0 0 342,1 0 342,1 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193"/>
    </inkml:context>
    <inkml:brush xml:id="br0">
      <inkml:brushProperty name="width" value="0.01764" units="cm"/>
      <inkml:brushProperty name="height" value="0.01764" units="cm"/>
      <inkml:brushProperty name="color" value="#333333"/>
    </inkml:brush>
  </inkml:definitions>
  <inkml:trace contextRef="#ctx0" brushRef="#br0">921 250 11341,'0'0'591,"0"1"-425,0-1 131,0 0-111,0 0 51,0 1-9,0-1 335,0 0-257,0 0 205,1 1-365,-1-1 112,0 0-133,0 0 151,1 0 9,-1 0-96,0 0 71,0-1-134,0 1-67,0 0 42,1-1-32,-1 1 71,0 0-77,0-1-4,0 1-32,0-1-39,0 1 89,1 0-37,-1-1 44,0 1 69,0-1-51,0 1 42,0 0-132,1-1 55,-1 1-55,0-1 75,0 1-42,0-1 26,0 1-26,0-1 46,0 0-53,0 0 40,0 0-44,0 0 49,0 1-9,0-1 6,0 0 6,0 0-16,0 0 13,0 0-21,0 0 6,1 0 10,-1 0-4,0 0 6,0 0-68,1 0-16,-1 0 6,0 0 9,0 0 7,0 0-28,0-1 1,0 1-7,0 0-1,0 0 22,0 0-63,0 0 66,0 0-12,0 0 6,0 1 38,0-1-35,0 0 35,0 0-32,0 1-13,0-1 13,0 0-10,0 0 23,0 0 7,0 0 0,0 1 1,0-1 0,0 0-7,0 0 3,0 0 52,0 0-42,0 0 44,0 0-55,0 0 71,0 0-50,1 0 61,-1 0-72,0 0-21,0 0 16,0 0-11,0 0 23,0 0-35,0 0-18,1 0-5,-1 0 32,0-1 19,0 1 17,0 1 8,0-1-22,1 0 24,-1 1-34,0-1-43,0 1-14,0-1 0,0 1 9,1-1-88,-1 0 29,0 1-122,0-1 125,0 1-51,0-1 105,0 0-67,1 1 101,-1-1-55,0 1 48,0-1-65,0 1 48,0-1-37,0 1 36,0-1 13,0 1-26,0-1 45,0 1-46,0-1 59,0 1 3,0-1 16,0 1-16,0 0 31,0-1 9,0 1 29,0 0-25,0 0-46,0-1-2,0 1-12,0 0 16,0 0-14,0-1 2,0 1 2,0 0-3,-1-1 6,1 0-54,0 1 36,-1-1-42,1 0 39,-1 0-34,1 0 16,-1 1-15,1-1 71,0 0-25,-1 0 29,1 1-39,0-1 71,-1 1-52,1-1 59,0 1-19,0-1-32,0 1 37,-1 0-40,1 0-30,0-1 35,0 1-31,-1 0 45,1-1-75,0 1 53,-1-1-54,1 1 6,-1-1 32,1 1-44,-1-1 83,1 1-33,0-1 31,-1 1-40,1-1-1,-1 1 0,0-1 0,0 1 6,1-1-30,-1 0 25,0 0-24,0 1 34,0-1-23,1 0 15,-1 1-15,0-1 11,1 1 3,-1 0-7,1-1-15,0 1 9,-1 0-13,1 0 14,0 0-16,-1 0 12,1-1-13,-1 1 21,0 0-41,0 0-11,1 0-4,-1-1 9,0 1 72,0 0-26,0-1 22,0 1 20,0 0-45,0-1 46,0 1 21,1 0 21,-1-1 11,0 1-20,0 0-37,0 0-20,0-1 35,0 1-30,1 0-5,-1-1 6,0 1-6,0 0 16,0-1-32,0 1 19,-1 0-31,1-1 23,0 1 0,0 0-4,0-1 6,0 1 2,0 0-7,0 0 6,0 0 20,0-1-12,0 1 20,0 0-27,0 0 10,0-1-4,0 1 5,-1-1-5,1 1-50,0 0 34,0 0-36,0-1 5,0 1 28,0 0-31,0 0 10,0 0 20,0-1-25,0 1 25,0 0 28,0 0-27,0 0 28,0 0-35,0-1 58,0 1-36,0 0 39,0 0-45,0 0 37,0 0-19,0-1 26,0 1-68,0 0 22,0 0-23,0 0 1,0 0 24,0 0-23,-1 0 26,1 0-45,0 0 27,0 0-33,-1 0 37,1 0-14,-1-1 2,1 1-6,0 0 2,-1 0-28,1-1 17,-1 1-53,1 0 57,0 0-21,-1-1 27,1 1-30,0 0 17,-1 0-22,1 0 27,0 0 9,-1 0-9,1 0 8,0 0-10,-1-1 41,1 1 9,-1 0 4,1 0-8,-1 0-17,0-1-14,0 1 19,0-1-1,0 1-3,0-1 7,0 1-3,1-1-7,-2 0 10,2 1-7,-1 0-73,1-1 50,0 1-59,0 0 74,0 0-57,0 0-11,0 0-15,0 0 18,1 0 71,-1 0-17,1 0 13,-1 0 21,0 0-45,0 0 46,1 0-10,-1 0-24,0 0 31,0 0-37,0 0-9,0-1 9,-1 1 4,1 0 5,0 0 27,0 0-22,0-1 16,0 1-19,-1 0 55,1 0 13,0-1 1,0 1 52,0 0-94,0 0 48,0 0-51,1 0-10,-1 0 21,0-1-15,0 1-16,0 0 14,0 0-15,0 0 27,0-1-46,0 1 30,1 0-45,-1 0 52,0-1 11,0 1-9,0 0 5,0 0-17,0 0-3,0 0 3,0-1 39,0 1-22,0 0 25,0 0-29,0 0 27,0 0-15,0 0 18,0 0-18,0 0-53,0 0 40,0-1-40,-1 1 43,1 0-60,0-1-18,0 1-2,-1-1-65,1 1 110,0 0-67,0 0 141,1-1 5,-1 1 9,0 0-23,0 0 18,0 0-55,0 0 61,1 0-63,-1 0-7,0 0 19,0 0-12,0 0-47,0-1 36,-1 1-30,1-1 50,0 1-32,0-1-21,-1 1-11,1-1-12,0 0 44,0 1-12,-1 0 3,1-1 24,0 1-25,0 0 24,-1 0-18,1-1-33,0 1 26,-1 0-26,1 0 41,-1-1-73,1 1 53,-1-1-57,1 1 30,-1 0 27,1-1-38,0 1 72,0 0-37,0-1 27,0 1-33,0 0 44,0 0 15,0 0 2,0 0-13,1 0 28,-1 0-47,1 0 65,-1 0-67,0 0-27,1 0-20,-1 0 5,1 0-50,-1 0 81,1 0-47,-1 0-8,1 0 40,-1 0-55,1 0 63,0 0 7,-1 0-4,1 0-2,0 0-14,-1 0 50,1 0-34,0 0 46,-1 1-55,1-1 27,0 0-20,-1 0 31,1 0-51,-1 1 30,1-1-26,-1 0-39,1 0 42,-1 0-47,1 0 61,-1 0-15,1 0 9,0 0-21,0 0 14,-1 0 107,1 0-20,0 0 102,0 0-107,-1 0 67,1 0-62,0 0 71,0 0-5,-1 0-49,1 0 9,0 0-53,-1 0 11,1 0 0,0 0-10,0 0-61,-1 0-28,1 0-56,0 0 56,0 0 28,-1 0 37,1 0 6,0-1 45,0 1-53,0 0 55,-1 0-62,1-1 87,0 1-16,0 0 76,0-1-67,0 1 25,0 0 111,0 0-138,0-1 127,0 1-188,0 0-5,-1 0-13,1 0-4,0-1-1,0 1-9,-1 0-28,1-1 5,-1 1-11,1-1 7,-1 1 20,0 0-31,0-1 44,1 1 8,-1-1-7,0 1 5,1 0 41,-1-1 10,1 1 1,0 0 34,-1-1-66,1 1 34,-1-1-36,0 1-42,1-1 37,-1 0-35,0 0 50,0 0-1,0 0 2,1 0-4,-1 0-4,0 0 25,0 0-21,0 0 18,0 0-30,0 0-2,0 0 3,1 1-77,-1-1 21,0 0-70,0 0 75,0 0-71,0 0 18,0 0-18,0 0 24,0 0 128,1 1-42,-1-1 32,0 0-59,1 1 61,-1 0 34,1-1 1,-1 1 55,1 0-115,-1-1 52,0 1-45,1 0-11,-1 0 36,0-1-24,0 1 8,0 0-8,0 0-5,0-1 12,0 1 60,0-1-47,0 0 39,0 1-54,-1-1 34,1 0-23,0 1 31,0-1-39,0 0 12,0 0 1,-1 1-65,1-1 51,0 0-60,-1 0 70,1 0-53,-1 0-17,1 0-1,-1 0-7,1 0 15,0 0-33,0 0 12,0 0-18,0 0 103,0 0-58,0 1 55,1-1 44,0 1-13,-1-1 87,1 1-34,0 0 12,0 0-44,-1-1 10,1 1-116,0 0 65,0 0-57,-1 0 75,1-1-68,-1 1 50,1 0-50,-1 0 55,1 0-81,-1-1 46,0 1-56,1 0 71,-1 0-2,0-1-4,0 1-16,0 0-2,0-1 0,0 1 9,0 0-53,0-1-13,0 1-2,1 0 15,-1-1-6,0 1-14,0 0-6,0-1 2,0 1 66,0 0-25,0-1 20,0 1-10,0-1 0,0 1-7,0-1 18,0 1-24,0-1 27,-1 1-19,1-1-7,-1 1 7,1-1 0,-1 1 4,1-1 44,0 1 6,-1-1 3,1 1-11,0-1 35,0 1 14,0 0 11,0-1 28,0 1-84,0 0 27,0 0-24,0 0-12,0 0 22,0 0-15,-1 0 1,1 0 0,0 0-3,0 0 10,-1 0-55,1-1 36,-1 1-46,0 0 54,1 0-52,-1-1-9,0 1-13,0-1-2,1 1 46,-1 0-5,0-1 13,1 1 1,0 0-5,-1 0 1,1-1 9,0 1-6,0 0 8,0 0-12,0 0 0,0 0 2,0 0 2,0 0-1,0 0-68,0 0-20,0 0-6,0 0 14,0 0 58,0 0 3,0 0 42,0 0 15,0-1-3,0 1-8,0 0 11,0 0-39,0 0 43,0 0-49,0 0 57,0 0 34,0 0-6,0 0 40,0 0-93,0 0 50,0 0-52,0 0 20,0 0-15,0 0 11,0 0-73,0 0 50,-1 0-56,1 0 63,0 0-65,0 0 40,0 0-46,0 0 55,0 0-23,0-1 8,0 1-14,0 0-10,0 0 26,0 0-31,0-1 51,0 1-21,1 0 18,-1 0-21,0 0-37,1 0-11,-1 0 1,1 0 9,-1 0-20,0 0 40,1 0-44,-1 0 48,1 0 51,-1 0-41,0 0 37,0 1-20,1-1-20,-1 0 17,0 0 45,0 0-51,0 0 57,0 1-65,0-1 32,0 0-15,0 0 21,1 0-10,-1 0 1,0 1 2,0-1 1,0 0-12,0 1 0,0-1 0,0 0-1,0 0 0,-1 0 1,0 1 0,1-1-1,-1 0-4,0 0 3,0 0-2,0 0-22,0 0 18,0 0-19,0 0 24,0-1-37,1 1 26,-1 0-30,0 0 37,0 0-46,1 0-9,-1-1-8,1 1 8,-1 0 35,0 0 2,0 0-5,1 0 14,-1-1-12,1 1 11,-1 0-17,1 0 6,0-1-6,0 1 4,0 0-2,0 0 3,0 0-1,0 0 5,0 0-46,0 0 29,1 0-32,-1 0 41,0 0 56,1 0-38,-1 0 108,1 0-37,-1 0 5,1 0-12,-1 0 10,0 0-49,1 0 62,-1 0-65,1 0 1,-1 0 15,0 0-13,0 0 29,0 0-76,-1 0 10,1 0-25,0 0-30,-1 0 39,1 0-55,0 0 46,0 0 1,-1 0 41,1 0-14,0 0 77,0 0 6,0 0 15,0 0-20,0 0 12,0 0-14,-1 0 73,1 0-57,0 0 12,0 0-23,0 0-2,-1 0-35,0 0 4,1 0-11,-1 0-64,0 0 30,0 0-91,0-1 83,0 1-83,0-1 51,1 1-81,-1 0 63,1 0 23,-1 0 16,1-1 21,-1 1-30,1 0 49,-1 0-51,1 0 37,0 0-36,-1 0 82,1 0-44,0 0 57,0 0-70,0 0 9,0 0-4,0 0-14,0 0 12,0 0-18,0 0 23,0 0 64,1 0-48,-1 0 44,0 0-60,0 0 63,0 0-44,0 0 52,0 0-65,1 0 59,-1 0-41,0 0 58,0 0-61,0 0 23,0 0-17,0 0-32,0 0 21,0 0-27,0 0 39,0 0 13,-1 0-12,1-1 3,0 1-9,0 0 55,0 0 19,0 0 5,0-1 31,0 1-41,0 0 2,0 0 5,1 0-18,-1 0-1,0 0 8,0 0-84,0 0 38,0 0-34,0 0 57,1 0-57,-1 0-28,0 0-12,0 0 20,0 0-11,0 0-27,0 0 0,0 0-9,0 0 71,0 0-6,0 1-11,0-1 81,1 0-61,-1 1 64,0-1-29,0 0-22,0 0 25,1 1-23,-1-1 24,0 0-5,0 0 12,1 1-9,-1-1-50,0 0 39,1 0-40,-1 0 38,1 1-10,-1-1 4,1 0-13,-1 1 7,1-1-3,-1 1 1,1-1-6,-1 0 2,0 1-2,1-1 6,-1 0 18,1 0-13,-1 1 12,1-1-11,-1 0 47,1 0-32,-1 0 35,1 0-35,0 0-9,0 1 12,-1-1-10,1 0-47,0 0-11,0 0-3,0 1-49,0-1 30,-1 1-5,1-1 5,0 0 10,0 1 21,-1-1-30,1 1 29,0-1 9,-1 0-23,1 1 16,-1-1 32,1 0 20,-1 0 1,1 0-8,-1 1 34,1-1-6,-1 0 66,1 0-7,0 0-42,-1 1 17,1-1-57,0 0-49,-1 0 30,1 0-33,-1 1 54,1-1-46,-1 0-15,1 0-13,0 0 16,-1 1-1,1-1 32,-1 0-52,1 0-23,-1 0 25,1 0-33,-1 1 40,1-1 19,-1 0-20,1 0 19,-1 0 44,0 0-29,1 0 36,-1 0-49,1 0 37,-1 0-27,0 0 31,1 0-33,-1 0 38,1 0-28,0 0 35,-1 0-42,1 1 14,0-1-11,-1 0 49,1 0-32,0 0 32,0 0-41,-1 1 33,1-1-23,0 0 27,0 0-31,-1 0-2,1 0 2,0 1-1,-1-1 36,1 0-22,0 0 87,0 0-12,0 0 2,0 1 9,-1-1-74,1 0 17,0 0-18,0 1-21,0-1 15,-1 0-6,1 0 34,0 0-45,-1 0-4,1 1-15,0-1-58,-1 0 83,1 0-58,0 0 66,0 0-9,-1 0 40,1 0-31,0 0 29,0 1-14,0-1-9,0 0 157,-1 0-195,1 0 226,0 0-272,0 0 132,0 0-57,-1 1 3,1-1 36,0 1-40,0-1 107,0 1 998,0-1-692,0 0 679,0 0-1053,1 0-54,-1 0-208,0 0 109,1 0-212,-1 1 189,0-1-44,0 1 88,0-1-38,-1 1 50,1-1-20,0 0 134,0 0 445,0 0-276,-1 0 277,1 0-494,0 0 0,0-1 0,0 1 0,0-1 0,0 0 0,0 0 0,0 0 0,0 1 0,0-1 0,0 1 0,0-1 0,0 1 0,0 0 0,0-1 0,0 1 0,0 1 0,0-1 0,0 0 0,0 1 0,1-1 0,-1 0 0,0 1 0,0-1 0,0 0 0,0 0 0,1 0 0,-1 0 0,0 0 0,0 0 0,1 0 0,-1 0 0,0 0 0,0 0 0,1 0 0,-1 1 0,0-1 0,0 1 0,0-1 0,0 0 0,0 1 0,0 0 0,0-1 0,0 1 0,0-1 0,0 0 0,0 1 0,0-1 0,0 0 0,0 0 0,0 1 0,0-1 0,0 0 0,0 0 0,0 0 0,0 1 0,0-1 0,0 0 0,0 0 0,0 1 0,0-1 0,0 0 0,0 1 0,0-1 0,0 1 0,0-1 0,1 1 0,-1-1 0,0 1 0,0-1 0,0 0 0,0 1 0,0-1 0,0 0 0,0 0 0,0 0 0,0 1 0,0-1 0,0 0 0,0 0 0,0 1 0,0-1 0,0 0 0,0 1 0,-1-1 0,1 0 0,-1 1 0,1-1 0,-1 0 0,0 1 0,1-1 0,-1 0 0,0 0 0,1 1 0,-1-1 0,0 0 0,1 1 0,-1-1 0,0 0 0,1 1 0,-1-1 0,0 0 0,1 1 0,-1-1 0,0 0 0,1 0 0,-1 0-58,1 1 43,-1-1-100,0 0 43,1 0-7,-1 0 15,1 1 44,-1-1 2,0 0-12,0 0 7,1 1-7,-1-1 5,0 0-6,1 0 1,-1 0 49,1 1-35,-1-1 40,0 0-52,1 0 51,-1 0-35,1 0-34,-1 0 8,0 1-51,1-1 72,0 0-48,-1 0 34,1 0-45,-1 1 52,1-1-5,-1 0 3,0 0-8,1 1 4,-1-1 40,0 0-34,0 1 38,1-1-55,-1 0 82,0 1-56,0-1 103,1 1-95,-1-1 31,0 1-26,1-1-47,-1 0 0,0 1-11,0-1 15,1 0 10,-1 1 17,0-1-19,0 1 14,1-1 20,-1 1-22,0-1 19,0 1-28,0-1 58,0 1 4,0 0 81,1-1 5,-2 1-39,1-1-5,0 1-72,0 0 20,-1-1-11,1 1 23,-1-1-101,1 0 32,-1 0-89,1 1 86,-1-1-60,1 0 84,-1 0-52,1 1 48,0-1 32,0 1-44,0-1 87,-1 1-30,1 0 20,0 0-25,0-1 16,0 1 12,-1 0 10,1 0 4,-1-1-91,1 1 46,-1-1-40,0 1 58,0-1-115,0 0 35,0 0-99,0 0 83,0 0-36,0 0 64,0 0-44,0 0 36,0 0-11,1 0 11,-1 0 50,1-1-32,-1 1 37,1 0-53,-1 0-9,1 0 13,-1 0-3,1 0 6,0 0 17,0 0-13,0 0 15,0 0-11,0 0 55,-1 0-44,1 0 96,0 0-39,0 1 9,0-1-15,0 0-25,0 0-18,0 0 27,0 0-27,0 0-17,0 1 14,0-1-6,0 0 22,0 0-51,-1 0-21,1 0-17,0 0 20,0 0 41,0 0 9,0 1 18,0-1-15,0 0 11,0 0-19,0 1-1,0-1-1,0 0 6,0 1-7,0-1-18,0 0 16,0 1-7,0-1 24,0 0-72,-1 1 52,1-1-64,0 0 100,0 0-27,0 1 18,0-1 32,0 0-48,0 0 52,0 0-59,-1 1-18,1-1 16,0 0-13,0 0 26,0 0-61,0 0 52,1 0-53,-1 0 12,0 0-18,0 0-7,1 0 15,-1 0 86,0 0-35,1 0 25,0 0 16,-1 1 7,1-1 14,-1 0-15,1 0 2,0 0-34,-1 0 41,1 1-35,0-1 9,-1 0 6,1 0 0,0 0-12,-1 0-3,1 0 3,0 0 1,0 0 3,-1 0-1,1 0-8,0 0 5,-1 0-9,1 0 5,-1 0 0,1 0-46,0 0 34,-1 0-36,1 0 45,0 0 352,0 0-120,-1 1 191,1-1-245,0 0-8,0 0 148,0 0-60,0 1 48,0-1-206,0 0-99,0 0-15,0 1-3,1-1 12,-1 0-62,0 0 25,0 1-193,0-1-51,0 0 195,1 0-133,-1 0 329,0 1-159,0-1 77,0 0-29,0 0 29,0 0-356,0 1 188,0-1-60,0 0 138,0 0 232,0 1-193,0-1-1,0 0 29,1 0 3,-1 1 10,0-1 26,0 0 1,0 0-7,0 0 34,0 1-10,1-1-2,-1 0-11,0 0-3,0 0-18,1 0-51,-1 1-13,0-1-11,1 1-15,-1-1 60,1 1-18,-1 0-7,1 0 26,-1-1-30,0 1 34,1 0-47,-1 0 33,1-1-42,-1 1 45,1 0 50,-1-1-38,0 1 44,0 0-57,0-1 57,1 1 14,-1-1 8,0 1 53,0 0-91,0-1 47,0 1-19,0 0 8,0 0 11,0 0-9,0 0-43,0 0 6,0 0-3,0 0 9,0-1-53,0 1 36,0 0-44,0-1 53,0 1-51,0 0 36,0-1-42,0 1 47,0 0-40,0-1 18,0 1-72,0 0 19,0 0 3,0-1-1,0 1 12,0 0-19,0 0 4,0-1 2,0 1 40,0 0-11,0-1 6,0 1-15,0-1 68,0 1-54,0 0 52,0 0-24,0-1-22,0 1 31,0 0-80,0 0 40,0-1-42,0 1 56,0 0-6,0-1 6,0 1-3,0 0-1,0-1 50,0 1-39,0 0 39,0 0-12,0-1-27,0 1 29,0 0-40,0-1 4,0 1 59,0-1-29,0 1 39,0-1-44,0 1-10,0-1 14,-1 0-52,1 1 38,0-1-39,0 0 43,-1 0-76,1 1 54,0-1-64,-1 0 74,1 0-63,0 0-11,0 1-16,-1-1 19,1 0 54,0 0 0,0 1 76,0-1-63,0 0 48,0 1-67,0-1 87,0 1-15,0-1 85,0 1-86,0-1 74,0 1-99,0-1 78,0 1-80,0-1-7,0 0 5,0 0-29,0 1 33,0-1 10,0 0-6,0 0 19,0 0 13,0 1 13,0-1-3,0 0-7,0 0-31,0 1-3,0-1 15,0 0-12,0 1-28,0-1 21,0 0-18,0 1 29,0-1-54,0 0 36,0 1-109,0-1 103,0 0-55,0 1 64,0-1-38,0 1 25,0-1-32,0 1 27,0-1 0,0 1-4,0-1 10,0 1-7,0 0 13,0-1-10,0 1 9,0-1-11,0 0 29,0 1-17,0-1 1,0 1-10,0-1-17,0 1 22,0-1-12,0 0 9,0 1-10,0 0 10,0 0 1,1-1-4,-1 1 4,0 0-6,0 0 67,0-1-48,0 1 50,0 0-28,0 0-24,0-1 30,0 1-47,1 0 18,-1 0-15,0-1 20,0 1-56,0-1-11,0 1-6,0 0 12,0-1 19,0 1 16,0-1-22,0 1 16,0 0 64,0-1-58,1 1 54,-1 0-39,0 0-9,0-1 17,0 1-21,0 0 2,0 0 1,0-1 7,0 1-68,0 0 55,0-1-55,0 1 68,0-1-20,0 1 10,1-1-14,-1 1 5,0 0 20,0-1-23,0 1 18,0-1-18,0 1 10,0 0-4,0-1-21,0 1 11,0 0-18,1-1 26,-1 1-58,0-1 43,0 1-46,0-1 56,0 1 31,0-1-25,0 0 19,0 1-27,0-1 44,1 1 14,-1-1 3,0 1 0,0-1-48,0 1 9,0-1-39,0 1 22,0-1-16,0 1 28,1-1-17,-1 1 11,0-1-18,0 1 24,0-1 6,0 0-5,0 1-3,0-1-5,0 0 21,0 1-14,0-1 16,0 0-26,0 1 3,1-1-1,-1 0-38,0 1-9,0-1-1,0 0 10,0 1 49,0-1-8,0 0-3,0 0-3,0 1 11,1-1-7,-1 0 6,0 1-14,0-1-20,0 1 14,1-1-12,-1 0 61,0 1-32,1-1 36,-1 0-31,0 0-5,0 1 10,0-1-9,1 0 20,-1 0-15,0 1 14,0-1-19,0 0 2,1 0 3,-1 0 0,0 1 6,0-1 7,0 0-4,1 0 4,-1 0 30,0 1-30,0-1 33,0 0-32,1 0-3,-1 0 5,0 0-4,1 0-56,-1 0 41,0 0-42,1 0 52,-1 0-12,0 0 7,1 0-9,-1 0 8,1 0 2,-1 0-7,1 0 11,-1 0-10,1 0 8,-1 0-10,1 0 15,-1 0-10,0 0 11,1 0-10,-1 0-48,0 0 37,1 0-38,-1 0 57,0-1-9,1 1 7,-1 0 46,0 0-42,1-1 43,-1 1-56,1 0 34,-1 0-23,1 0 26,0 0-30,-1 0 35,1 0-23,-1 0 34,1 0-34,-1 0 7,1 0-3,-1 0 6,1 0-62,-1 0-10,0 0-8,1 0 11,-1 0-1,1 0 33,-1 0-39,1 0 50,-1 0-1,1 0-4,-1 0-4,1 0 6,0 0-5,-1 0 1,1 0-5,0 0 31,0 0-22,0 1 31,-1-1-37,1 0 3,0 0 0,0 0 4,-1 1 1,1-1-31,0 0 22,-1 0-27,1 0 31,0 0-2,-1 0-4,1 0 24,0 0-18,0 0 18,-1 0-20,1 0 59,0 0-43,0 0 44,0 0-53,-1 0 75,1 0-8,0 0 68,0 0-55,-1 1-27,1-1-9,-1 0-26,1 0 19,-1 0-38,1 0 32,-1 0-62,1 0 61,0 0-32,-1 0 27,1 0-30,0 0 18,0 0-23,0 0 21,0 1-36,0-1 16,0 0-21,0 0 35,-1 0-52,1 0-18,0 1-1,0-1-35,0 0 45,-1 0-15,1 0-15,0 0 48,-1 0-14,1 0 13,-1 0-25,1 0 8,-1 0-13,1 0 23,-1 0 61,1 0-42,0 0 43,-1 0-54,1 0 53,0 0-36,0 0 40,0 0 50,0 0-22,0 0 95,0 0-23,-1 0-45,1 0-1,0 0-46,0 0-81,0 0 71,0 0-67,-1 0 88,1 0-79,0 0-7,-1 0-15,1 0 10,-1 0 6,1 0 33,-1 0-40,1 0 84,-1 0-28,1 0 7,0 0 42,0 0 3,-1 0 22,1 0-18,0 0-19,0 0-29,-1 0 47,1 0-44,0 0-25,0 0 17,-1 0-15,1 0 31,-1 0-27,1 0 16,-1 0-32,1 0 43,-1 0-12,1 0 8,-1 0 3,1 0-8,-1 0 4,1 0-11,-1 0 29,1 0-19,-1 0 30,1 0-34,-1 0-8,1 0 7,-1 1-4,0-1 11,1 0-6,-1 0 2,1 0-7,-1 0 9,0 1 0,1-1-1,-1 0-19,1 0 13,-1 0-16,1 1 18,-1-1-7,1 0 5,-1 1-4,1-1 5,-1 0 76,0 0 34,1 0 133,-1 0-105,0 0 108,0 0-167,1 0 110,-1 0-152,0 0 26,0 0-77,0 1-24,0-1 193,0 0-140,0 0 305,0 0-325,0 1 102,-1-1-170,1-1 17,0 1 7,0 0-8,-1 0-8,1-1 5,0 1 46,0-1-10,-1 1 4,1-1-14,0 0 49,0 0-46,-1 1 44,1-1-54,0 0 110,0 1-26,-1-1 94,1 1-14,0-1-62,0 0 31,0 1-106,0-1 40,-1 1-35,1-1 46,0 0-70,0 1 53,-1-1-56,1 0 55,0 0 17,0 0-16,0 1 14,0-1-30,-1 0 10,1 0-18,0 0-2,0 1 4,0-1-8,0 0 20,0 1-69,0-1 52,0 1-54,0-1 69,0 0-54,1 1-14,-1-1-5,0 0 3,0 0 33,0 0 0,0 0-8,0 0 3,0 0 33,0 0-29,0 0 22,0 0-18,0 0-4,1 0 6,-1 1 34,0-1-25,0 0 32,1 0-35,-1 0 98,1 0-23,-1 1 92,0-1-94,1 0 64,-1 0-35,1 0 19,-1 0-22,1 0-84,-1 1 21,1-1-76,0 0 19,0 0 5,-1 0 9,1 0-7,0 0 43,0 0-53,0 0 62,0 0-48,0 0-8,0-1-27,0 1 21,0 0 36,0 0 1,0 0 3,0-1 40,0 1 8,0 0 10,1 0 40,-1 1-86,0-1 45,0 0-50,1 0 26,-1 1-16,0-1 24,1 1-22,-1-1 2,0 1-2,0-1 3,0 1 3,1-1-14,-1 1 8,0-1-16,0 1 18,0 0-40,0-1 29,0 1-54,0 0 51,1 0-19,-1-1 22,0 1 7,0 0-5,1 0 5,-1 0-9,0-1-1,0 1-2,1 0 1,-1 0 1,0 0-8,1 0 5,-1 0-5,0 0 8,1 0 11,-1 0-6,1 0 13,-1 0-14,0 0 5,0 0-7,0 1-60,0-1 42,0 0-43,0 0 55,0 0-54,0 0 37,0 0-41,0 0 49,-1 0-17,1 0 8,0 0-11,0 0 5,0 0 13,0 0-18,0 0 13,0 0-1,0 0-1,0 0 7,-1 0 38,1 0-33,0 0 37,0 1-43,0-1 29,0 0-16,0 0 20,0 0-23,-1 1 59,1-1-38,0 0 43,0 0-55,0 0 59,0 0-34,0 1 108,-1-1-36,1 0-2,0 0-5,0 1-82,0-1 15,0 0-32,0 0 9,0 1-13,0-1 0,1 1 0,-1-1 0,0 1 0,0-1 0,0 1 0,1-1 0,-1 1 0,0 0 0,0 0 0,1-1 0,-1 1 0,0 0 0,0 0 0,0-1 0,1 2 0,-1-1 0,0 0 0,0 0 0,0 0 0,0 0 0,0 0 0,-1 0 0,1 0 0,0-1 0,-1 1 0,1 0 0,-1 0 0,1 1 0,-1-1 0,1 0 0,-1 0 0,0 0 0,1 1 0,-1-1 0,0 0 0,0 0 0,0 1 0,1-1 0,-1 0 0,0 1 0,0-1 0,0 0 0,0 1 0,0-1 0,0 0 0,0 1 0,0-1 0,0 1 0,0 0 0,0-1 0,0 1 0,0-1 0,0 1 0,0 0 0,0-1 0,0 1 0,0 0 0,0-1 0,0 1 0,0 0 0,0-1 0,0 1 0,0-1 0,0 1 0,0-1 0,-1 0 0,1 1 0,-1-1 0,1 0 0,-1 0 0,0 0-64,1 1 45,-1-2-47,0 1 60,1 0-39,-1 0 24,0 0-28,1 0 31,-1 0 14,1 0-17,-1 0 68,0 0-54,1 0 46,-1 0-57,1 0 45,-1 0-30,0 0 33,0 0-36,1 0 57,-1 0-35,0 0 41,0-1-39,0 1-28,0 0 26,0-1-24,0 1 23,0 0-59,0-1 42,0 0-92,1 1 44,-1-1-6,0 0 4,0 1 11,0-1 17,0 1-30,1-1 35,-1 0 34,1 1-25,-1-1 26,0 1-39,0-1 26,0 0-16,0 1 26,0-1-30,0 0-39,0 0-13,0 0-4,-1 0 14,1 1 39,0-1 2,-1 0 7,1 0-6,0 0-3,-1 0-4,1 0 47,0 0 18,0 1-2,0-1-10,0 0-12,-1 0 15,1 0 14,0 0-14,0 0-52,0 0 13,0 0-55,0 1 17,0-1-2,0 0 11,0 0-3,0 0 27,1 0-37,-1 0 40,0 0-21,1 1 14,-1-1-30,1 0 23,-1 0 33,1 0-21,-1 0 34,1 0-45,-1 0 61,1 0-34,-1 0 39,1 0-50,-1 0-2,1 0 2,-1 0-39,1 0 30,-1 0-33,0 0 44,0 0-34,0-1 20,0 1-24,0-1 22,0 0 15,0 1-18,0-1 16,0 1-23,0-1 49,0 1-37,1-1 71,-1 1-62,0-1 26,0 1-26,0-1 12,1 1-4,-1 0 8,1 0-6,-1-1-48,1 1-5,-1-1-8,0 1 9,1 0 14,-1-1 14,0 0-17,0 1 11,0-1-55,0 1 31,1-1-38,-1 0 106,0 1-32,0 0 28,0-1 0,1 1 5,-1-1 10,0 1-7,1-1 7,-1 1-28,0-1 34,1 1-32,-1-1 44,1 1-23,-1-1 28,0 0-36,1 1 55,-1-1-37,1 0 83,0 1-50,-1-1 4,1 0 0,-1 1-16,1-1-11,0 1 20,-1-1-28,1 1-44,0-1 35,0 1-34,-1-1 50,1 1-41,0 0-13,-1-1-10,1 1 15,-1-1-41,1 0 55,0 1-31,-1-1 45,1 0 12,-1 1-23,0-1 53,1 0-37,-1 0 46,0 1-58,0-1-38,0 0-8,0-1 2,0 1 8,0 0-18,0 0-17,0 0-7,0 0 16,0-1-69,1 1 29,-1 0-249,0 0 112,1 0-85,-1 1 93,1-1-14,0 0 28,-1 1-64,1 0 108,0-1-347,0 1 132,1 0-204,-1 0 212,1 0-792,0 0 285,1 1-545,0 0 819,-1 0 309,2 0 292,0 1 0,1 0 0</inkml:trace>
  <inkml:trace contextRef="#ctx0" brushRef="#br0" timeOffset="1">581 93 9143,'0'-1'114,"0"1"4,0 0-124,0 1-12,1-1-11,-1 1 14,1-1-29,-1 0-14,0 1-13,0-1 1534,1 0-1024,-1 0 1211,0 0-1432,0 0 60,0 0-56,1 0 50,-1 0 324,0 0-297,0 0 236,0 0-455,-1-1-23,1 1 38,0-1-19,-1 0 22,1 1-29,-1-1-38,1 1-14,0-1 1,-1 1 9,1-1 51,-1 0-141,0 1 37,1-1-133,-1 0 59,0 0 56,0 0 4,0 0-11,1 0 41,-1 0-72,0 0 81,0 0-46,1 0 77,-1 0-23,0 0 111,0 1-34,1-1 35,-1 0-19,1 1 5,-1-1-21,0 1-13,1-1-22,-1 1-82,0-1 67,0 0-60,0 1 34,0-1 24,0 0-26,0 0 32,0 1-45,0-1-10,0 0-16,0 0-36,0 1 62,1-1-32,-1 0 33,0 1 0,0-1-8,1 1 5,-1 0 0,1-1 38,-1 1-27,0 0 29,1 0 26,-1 0-41,0 0 45,0-1-55,1 1 16,-1 0-9,0-1 15,0 1-42,0 0 24,-1-1-24,1 1 32,0-1 2,-1 0-59,1 0-15,-1 1-36,1-1 31,-1 1 30,1-1 20,0 1 0,-1-1 63,1 1 23,0 0 72,0 0 3,0 0-55,0 0-19,0 0-52,0 0 29,1 0-3,-1 0 14,0 0-60,0 0 19,0 0-13,-1 0-48,1-1 28,0 1-81,0 0 26,-1 0-4,1-1 24,-1 1 13,1 0 19,0 0-37,-1-1 12,0 1-21,1 0 40,-1 0 4,0-1-5,1 1 15,-1-1-15,0 1 15,0-1-16,0 1 0,1-1 18,-1 1-13,0-1 21,1 1-21,-1-1 6,1 1-4,0 0 30,0-1-22,0 1 25,0 0-31,0 0 5,0 0-17,1 0 15,-1 0-66,0-1 3,0 1-4,-1 0 12,1 0 55,0 0-10,0-1 4,0 1-8,0 0 39,0 0 13,-1-1-4,1 1-7,1 0 0,-1 0 37,0 0 53,0 0 14,1 0-41,-1 0-24,0 0-92,0 0-17,1 0 10,-1 0 8,0 0-13,0 0 45,0 0-54,0 0 66,0 0-44,0 0 30,0 0-49,0 0-4,0 0 14,0 0-22,0 0 26,0 0-7,0 1 1,0-1-5,0 0 14,1 0 77,-1 0-54,0 0 58,1 1-13,-1-1 12,1 0 6,0 0 52,-1 0 31,1 0 878,0 1-690,0-1 555,0 0-904,0 1 14,0-1 8,0 1-11,0-1-6,0 1-18,0 0 56,0 0-23,0 0 23,0 0 14,0 0-13,1 1 6,-1-1-14,0 1 15,0 0-9,0-1 15,1 1-88,-1 0-16,0-1-3,0 1-61,0 0 45,0-1-10,0 1 20,0 0 60,0 0-16,0 0-5,0-1 9,0 1-2,0 0 17,1 0-25,-1 0 54,0 0-53,0-1 51,0 1-57,0-1 17,0 1 40,0-1 32,0 0 37,0 0-26,0 0-16,0 0-35,0 0 43,0 0 22,0 0-3,0-1-2,0 1 3,0 0-28,0-1 33,0 1-77,0-1 22,0 1-21,0-1 285,0 0-186,0 0 194,0 1-309,1-2-12,-1 1-5,0-1-97,1 1 81,-1 0-105,0 0 106,0 0-27,1 0 75,-1 0-44,0 0 36,1 0 2,0 0-18,-1 0 88,1 0-83,0 0 65,-1 0-67,1 0 55,0 0-35,1 0 41,-1 0-37,0-1 40,0 1 30,1 0-10,-1 0 40,1 0-76,-1 0 35,1 0-40,-1 0 5,1 0-16,-1 0 18,1 0-49,0-1 42,-1 1-30,1 0 35,0 0-20,0-1 13,0 1-14,0 0 14,0 0 76,1 0 15,-1 0 7,1 0 39,-1 0-55,0 0 7,1 0-15,-1 0-44,-1 0 3,1 0 9,0 0-31,-1 0 30,0 0-31,0 0 47,0 0-4,1 0-31,-1 0 21,0 0-36,1 0 102,-1-1-57,1 1 53,0 0-70,0 0 56,0 0 15,0 0 4,0 0-46,0 0-13,0 0-31,0 0-76,0 0 17,0 0-105,0 0 116,0 1-47,0-1 39,0 0-15,0 0 15,0 0-28,0 0 58,-1 0-87,1 0 80,0 0 97,-1 0-9,1 0 160,0 0-96,-1 0 51,1-1-112,-1 1 13,1 0-12,0 0 47,-1 0-16,1 0 38,-1 0-102,1 0 55,-1 0-49,0 0-10,1 0-17,-1 0 6,0 0-187,0 0 81,-1 0-133,1 1 77,0-1-368,0 1 82,-1-1-240,1 1 260,-1 0-832,1 0 291,-1 0-583,0-1-411,-1 1 1291,0-1-654,-2 1 1283,0-2 0,0 1 0</inkml:trace>
  <inkml:trace contextRef="#ctx0" brushRef="#br0" timeOffset="2">379 49 9418,'1'-1'542,"-1"1"-272,0-1-32,0 1 28,0 0 479,0 0-332,0 0 346,0-1-519,0 1-68,0 0 21,0 0-46,0-1 47,0 1-11,-1 0-39,1-1 112,0 1-110,0 0 65,0 0-153,0 0-44,0 0 455,0-1-404,0 1 365,0 1-477,1-1-50,-1 0 87,0 0-4,0 0 396,0 0-269,0 1 305,0-1-380,0 0 36,-1 0-43,1 0 45,-1 0 3,1 0 5,0 0-18,0 0 3,-1 0-21,1-1 12,-1 1-11,1 0-19,0 0 33,-1 0-87,0 0-9,1-1-8,-1 1 16,0 0 9,0 0-29,0 0-4,0-1-7,0 1 96,0 0-40,0 0 32,1 0-45,-1 0 86,0 0 4,0 0 38,1 0-31,-1 0-52,0 0-8,1 0-62,-1 0 56,0 0-49,0 0 75,0 0-108,0 0 31,0 0-97,-1 0 87,0 1-77,1-1 55,-1 0-79,0 0 55,0 0 36,0 0 2,0 0 27,0 0 38,0 0-40,1 0 38,-1 0 39,1 0-26,-1 0 98,1 0-89,-1 0 68,1 0-95,0 0 76,-1 0-76,0 0 20,1 0-14,-1 0 12,1 0-5,0 0-28,-1 0 19,1 0-29,-1 0 22,1 0 3,-1 0-8,1 0-5,-1 0 12,0 0-16,1 0 16,-1-1-47,0 1-6,0 0-4,0 0-40,0 0 25,0 0-3,0 0 4,0 0 19,0 0 13,0 0-21,0 0 74,1 0 14,0 0-2,-1 0-9,1 1 10,0-1 15,0 1 8,0-1-15,0 1 9,0-1-43,0 1 62,0-1-28,0 1-9,0-1 16,0 0-16,0 1-53,0-1 49,0 0-43,0 0 45,0 0-59,0 1 36,0-1-52,1 0 59,-1 1 2,0-1-2,1 1-1,-1-1-4,1 1-7,-1-1 6,1 1-7,-1 0 3,0-1 0,1 1 3,-1-1-25,1 1 19,-1-1-19,1 0 26,-1 1-39,1-1 26,-1 1-32,1-1-8,-1 1-18,1-1 1,-1 1-2,1-1 6,-1 1-24,0-1 6,1 1-54,-1-1 36,0 0-15,1 1 3,-1-1 51,0 0-5,0 0-9,1 0 15,-1 1 1,1-1 3,-1 0 3,1 0-132,-1 1 12,1-1-94,-1 0-221,1 0 95,-1 1-163,1-1 211,0 0 58,-1 1-356,1 0 107,0-1-50,0 1 296,0 0 284,-1 0 0,0 1 0</inkml:trace>
  <inkml:trace contextRef="#ctx0" brushRef="#br0" timeOffset="3">382 52 9502,'0'-1'717,"0"0"-450,0 0-32,0 1 133,0-1-148,0 1 151,0 0-116,0-1 997,0 1-799,0 0 622,0 1-943,0 0-57,0 0-13,0 0 14,0 1 4,0 0-5,0 1-32,0-1-112,0 2 36,0-1-37,0 0 100,0 1-84,0-1 72,0 1-81,0-1 49,0 1-210,0-1 64,0 0-146,0-1-103,0 1 104,0-2-121,0 1 141,0-1-165,0 1 80,0-2-132,0 1-100,0 0 164,0-1-147,-1 0 231,1 0-101,0 0 287,-1 0-110,1-1 278,0 0 0,0 0 0</inkml:trace>
  <inkml:trace contextRef="#ctx0" brushRef="#br0" timeOffset="4">229 76 8843,'2'0'668,"-2"0"-433,0 0-43,0 1-70,1-1 9,-1 0 0,0 1-60,0-1-113,0 0-9,0 0-45,0 1 177,0-1-15,0 0 76,0 0 90,0 1-42,0-1 113,0 0-110,0 0 111,0 1-56,1-1 84,-1 0-47,1 1-17,0-1 25,0 0-4,0 1-73,0-1-29,0 1-42,0-1 10,0 1-4,0-1 0,0 1-20,0-1-73,0 1 33,0-1-75,0 0 84,-1 0-112,1 0 63,0 0-85,0 0 67,0 0-33,0 0 1,0 0-17,0 0 44,0 0 12,0 0 43,0 0-19,0 0 2,1 0-2,-1 0-11,0-1-32,1 1 32,-1 0-19,0-1 32,1 1 18,-1 0-19,1 0 18,-1 0-14,1 0 53,0-1 16,0 1 47,0 0 2,0 0-46,1 0-3,-1 1-115,0-1 53,0 0-50,0 0 61,-1 0-29,1 0 32,0 0-26,0 0 38,-1 1-72,1-1-21,0 0-15,-1 1 9,1-1 72,0 0-29,-1 0 62,1 0-52,0 0 34,-1 1-29,1-1-29,-1 0 27,1 0-23,-1 0 29,1 0-64,0 1 54,-1-1-54,1 0 67,0 0-35,-1 0 19,1 0-22,0 0 20,-1 0 47,1 0-1,0 0 130,-1 0-42,1 0 70,0 0-99,0 0 41,0 0-20,-1 0-10,1 0 15,0 0-136,0 0 87,0 0-76,0 0 97,0 0-131,-1 0 37,1 0-103,0 0 101,0-1-56,-1 1 18,1 0-225,-1-1 36,0 1-72,0 0 113,0 0-658,0 0-61,-1 0-224,0 0-767,-1 0 1379,-1 0-701,0 0 1161,-1 1 0,-1-1 0</inkml:trace>
  <inkml:trace contextRef="#ctx0" brushRef="#br0" timeOffset="5">50 116 9502,'0'-2'-294,"0"1"579,0 1 319,0-1-244,-1 0 47,1 1-99,0-1 1202,0 1-995,0 0 788,0 1-1172,0 0-1,0 1 1,0 0-75,0-1 19,0 2-50,0-1 63,1 1-123,-1 0 39,1 0-89,0 0-83,0 1 95,0-1-111,0 0 196,0 0 18,0 0 64,0-1-50,-1 1 171,1-1-59,-1 0 144,0 0-92,0-1-8,0 1 4,0-1 22,0 0-13,-1 0 58,0-1-27,-1 1 54,1-1-134,0 0-36,-1 0-41,1 0-145,0 0 83,0 0-125,0 1 157,0-1-261,0 0 123,0 0-188,1 0 132,-1 0-425,0 1 107,0-1-297,1 1 281,-1-1-185,0 0 143,-1 1-18,1-1 269,-1 0 262,0 0 0,0 1 0</inkml:trace>
  <inkml:trace contextRef="#ctx0" brushRef="#br0" timeOffset="6">923 189 9502,'1'0'1433,"-1"0"-655,0-1-607,0 1-25,0 0-16,-1-1 0,0 0 1,1 1 55,-1 0 0,0-1 11,0 1-24,1 0 18,-1 0-45,1 0 60,-1 0-8,1-1 28,0 1-16,-1 0-15,1 0-84,0 0 29,-1 0-25,1 0 31,-1 0-115,1 0 26,-1 0-88,-1 0-94,1 0 48,0 0-94,-1 0-23,1-1 67,-1 0-55,1 0 75,-1 0 45,0 0-9,1 0 31,0-1-48,-1 1 192,1-1-74,0 1 157,0-1-128,1 0 197,-1 1-88,0-1 136,1 0 27,0 1-105,0-1 91,0 0-68,0 1-28,0-1 26,0 0-55,0 1-95,0-1-19,0 1-87,0 0 87,1 0-134,-1 0 60,1 0-91,-1 0 30,0 0-389,1 1 56,-1-1-247,1 1 354,-1 0 157,1 1 126,0 0 0,1 1 0</inkml:trace>
  <inkml:trace contextRef="#ctx0" brushRef="#br0" timeOffset="7">285 257 9502,'0'-1'-1076,"0"0"1179,0 1 82,0-1-50,0 1 196,0 0-103,0-1 220,0 1-139,0 0 36,-1 0-133,1-1 91,0 1-148,0 0 87,0 0-74,0 0 44,0-1-34,0 1 953,0 0-710,0 0 666,0 0-821,0-1-75,1 1 70,-1 0-15,0 0-58,1 0 9,-1 0-92,0 0 34,0 0-30,1 0 37,-1 0 4,0 0-15,1 0 69,-1 0-46,0 0 31,1 0-44,-1 0-19,1 0 4,-1 0-4,0 0 19,1 0-75,-1 0-4,1 0-13,-1 0 14,0 0-53,1 0 31,-1 0-130,0 0 126,0 0-73,1 0 53,-1 0-75,0 0 4,0 0 20,1 0 28,-1 0 25,0 0 17,0 0-19,1 0 14,-1 0-39,0 0 31,1 0-23,-1 0 25,0 0 25,1 0-14,-1 0 19,1 0 48,-1 0-49,1 0 50,-1 0-49,1 0-9,-1 0 13,1 0-15,-1 0 6,1 0-6,0 0 12,-1 0-6,1 0 9,-1 0-6,1 0 6,-1 0-9,1 0-46,-1 0-79,0 0-65,0-1 23,1 1 30,-1 0 131,0 0-30,0-1 20,1 1-56,-1 0 42,1 0 9,0 0 13,-1 0-7,1 0 19,0 0 29,-1 0 0,1 0 22,-1 0-69,1 0 25,-1 0-16,0 0 6,1 0-53,-1 0-8,0 0-47,0 0 29,1 0 20,-1 0 21,0 0 70,1-1-56,-1 1 52,0 0-72,1 0 81,0 0 7,-1 0 15,1 0-12,-1 0-54,1 0 10,-1 0-40,1 0-12,-1 0-10,1 0 16,-1 0-14,0 0-10,1 0-5,-1 0-2,1 0 18,-1 0 6,0 0-18,1 0 13,-1 0-19,1 0-1,-1 0-6,1 0-14,-1 0 16,1 0-14,0 0 16,-1 0 18,1 0-1,-1 0 0,1 0 19,-1 0-16,1 0 14,-1 0-17,1 0-15,-1 0 12,1 0-10,-1 0 12,1 0 8,-1 0-5,1 0 7,0 0-6,0 0 13,-1 0-11,1 0 57,0 0 0,-1 0 3,1 0-10,0 0 18,-1 0-44,1 0 56,0 0-65,-1 0-4,1 0 4,0 0 1,0 0 8,-1 0-37,1 0-20,0 0-2,0 0-28,0 0 65,0 0-27,0 0 17,0 0 11,0 0-21,0 0 18,0 0-11,0 0 9,0 0-10,1 0 6,-1 0 38,0 1-25,1-1 36,-1 0-41,1 0 6,-1 0-3,1 1 2,-1-1-11,1 0 7,0 0-7,0 0-23,0 1 22,-1-1-25,1 0 32,0 0 9,0 0-7,-1 1 5,1-1-10,0 0 38,-1 0 10,1 0 4,0 0-10,-1 0 22,1 0-41,0 0 0,0 0-20,0 0-32,1 0 52,-1 0-37,0 0 30,1 0-34,0 1 33,-1-1-11,0 1 2,1-1-5,-1 0-6,0 1 64,0-1-54,1 0 54,-1 0-62,0 0 4,0 0 4,0 0 11,0 0 2,0 0 4,0 0-4,0 0 42,0 0-29,0 1 30,0-1-43,0 0 21,-1 1-11,1-1 13,0 0-17,-1 0-61,0 0 44,1 1-44,-1-1 19,0 0 27,0 0-28,0 0-15,0 0 34,0 0-39,0 0 42,1 0-16,-1 0 3,0 0-8,0 0 3,1 0 11,-1 0-15,0 0 13,1 0-6,-1 0-21,0 0 17,0 1-17,1-1 25,-1 0-9,0 0 7,0 0-7,0 0 6,0 0 16,0 0-15,0 0 81,0 0-65,0 0 54,-1 0-65,1 0-43,0 0 33,0 0-31,0 0 43,0 0-42,1 0-14,-1 0-3,1 0 9,-1 0 21,1 0 13,-1 0 38,1 0-22,-1 1 38,1-1-57,0 0 49,-1 1-37,1-1 41,-1 0-49,1 0 38,-1 0-25,1 0 41,-1 0-40,1 0 10,-1 0-7,0 0 7,1 0-1,-1 0-3,1 0 1,-1 0 0,1 0 40,0 0-24,-1 0 23,1 0 12,-1 0 13,1 0 3,-1 0-11,1 0-14,-1 0-22,1 0 35,0 0-36,-1 0-9,1 0 7,0 0 0,-1 0 12,1 0-49,-1 0 32,0 0-43,1 0 56,-1 0-45,0 0 23,0 0-64,1 0 60,-1 0-25,0 0 33,0 0-18,1 0 9,-1 0-8,1 0 6,-1 0-18,1 0 13,-1 0-14,1 0 20,-1 0 12,1 0-11,-1 0 10,0 0 17,1 0-19,-1-1 21,0 1-12,1 0-10,-1 0 11,0 0-11,1-1 56,-1 1 17,0 0 2,0 0-6,1 0-105,-1 0 42,0 0-38,0-1 53,0 1-33,0 0 25,0 0-28,0-1-25,0 1-15,1 0-9,-1 0-19,0-1 66,1 1-21,-1 0 18,1 0 45,-1 0-43,1 0 38,-1 0-48,1 0 55,0 0 8,0 0 8,-1 0-2,1 0-45,0 0 9,-1 0-4,1 0-34,-1 0 33,0 0-32,0 0-20,1 0 38,-1 0-49,0 0 57,0 0-49,0 0 32,0 1-47,0-1 54,0 0-2,0 0 1,0 0 0,0 0-6,0 1 24,1-1-15,-1 0 23,0 0-11,0 1-8,0-1 11,0 0-33,0 0 13,0 1-12,0-1 18,0 0-65,0 0-16,0 1-8,0-1 19,0 0 3,0 0-15,0 0-13,0 1 15,0-1 86,0 0 18,0 0-8,-1 0 48,1 0-35,0 0 10,0 0 5,0 0-61,0 0 19,0 0-16,-1 0-30,1 0 23,0 0-11,0 0 30,0 1-12,0-1 4,1 0-16,-2 0 18,1 1 54,0-1 13,0 0-7,0 0 62,-1 0-41,1 0 13,-1 0-32,1 0-49,-1 0-2,1 0 32,-1 0-74,1 0 72,-1 0-74,1 0 86,-1 0-81,0 0 49,1 0-57,-1 0 43,1 0 53,-1 0-55,0 0 50,0 0-35,1 0-3,-1 0-1,0 0-2,0 0-10,0 0 23,1 0-66,-1 0 53,0 0-55,0 0 58,1 0 68,-1 0 18,0 0 55,0 0 269,1 1-267,-1-2 198,0 1-324,0 0-59,0-1-22,0 1-3,-1-1-36,1 1 90,0-1-37,0 1 32,0-1 8,0 1-23,-1-1 15,1 0-11,0 1 11,0-1-6,-1 0 0,1 0 37,0 1-23,-1-1 38,1 0-43,-1 1 35,1-1-26,0 0 26,-1 0-69,1 1 32,0-1-32,0 0 8,0 1 22,0-1-27,0 0 30,0 0 0,0 1-3,0-1 4,0 0-10,0 0-26,0 0 14,0 0-17,0 0 24,0 0-31,0 0 19,0 0-24,0 0 36,-1 0-1,1 0 3,0 0 51,0 0 14,0 0-1,0 0-10,0 0 14,0 1 23,0-1 4,0 0-4,0 1-29,0-1 33,0 0-14,0 1 29,0-1 17,0 0 12,1 0 59,-1 0-53,0 0-19,1 1-18,-1-1-102,1 0 29,-1 0-74,1 0 70,-1 0-65,1 0 43,-1 0-70,0 0 59,1 0-46,-1-1 0,0 1 11,0 0-21,0 0 59,0 0-26,0 0-6,0 0 63,0 0-34,0 0 49,1 1 25,-1-1 15,1 1 14,-1-1-17,1 1-38,-1-1-18,1 1 28,-1 0-24,1-1 0,-1 1 0,0-1 1,1 1 5,-1 0-21,1-1 15,-1 1-24,1-1 17,-1 1-1,1-1-3,-1 0-20,1 1 21,0-1-23,0 1 26,0-1 12,0 1-9,0-1 12,-1 1-15,1-1 0,0 1 1,0-1 0,0 1 0,0-1-1,-1 1 1,1 0-1,0-1 44,0 1-30,0-1 32,1 1-35,-1-1-4,0 1 7,0-1-7,1 0 55,-1 1-39,0-1 44,0 1-53,0-1 65,0 1-46,0-1 53,0 0-63,0 1-8,-1-1 12,1 1-46,0-1 43,0 1-30,-1-1 32,1 1-47,0-1 35,-1 1-37,1-1 40,0 1 10,-1 0-16,1-1 14,0 1-22,0 0 46,-1-1-34,1 1 35,0 0-36,-1 0-25,1-1 22,0 1-22,-1 0-28,1 0-18,0 0-3,0-1-61,0 1 102,0 0-56,0 0 61,-1-1-47,1 1 25,0 0-31,0 0 30,0 0 19,-1 0-25,1-1 22,0 1-23,0 0 61,-1 0-45,1 0 46,0 0 5,0 0 17,0 0 11,0 0 52,-1 0-22,1 0-4,0 0-1,0 0-67,0 0 13,0 0-7,0 0 17,1 0-64,-1 0 1,0 0-15,0 0 17,0 1-3,0-1 35,0 0-48,-1 0 43,1 1-15,0-1 9,-1 0 26,1 0-15,0 1 18,0-1-29,-1 1 38,1 0 15,0-1 9,0 1-13,1 0 10,-1 0-34,0 0 44,0 1-55,0-1 21,0 0-18,0 0 15,0 0-10,0 0 5,-1-1-6,1 1-32,-1-1 28,1 1-30,0 0 36,-1-1-41,1 1-9,-1-1-11,1 1 2,0-1 36,-1 1-4,1 0 7,0 0 90,0-1-21,0 1 78,0 0 7,0 0-30,-1 0 42,1-1-83,0 1 45,0 0-78,0 0 59,0 0-56,-1-1-16,1 1 12,-1 0 1,1-1-46,0 1 5,-1-1-27,1 1 16,-1 0 35,1-1 11,-1 1-35,1 0 14,-1 0 1,1 0-8,-1 0 18,0-1-58,1 1 40,-1 0-39,0 0 48,1 0-10,-1-1 12,0 1-9,0 0 15,0 0 5,1 0-8,-1 0 3,0-1 59,0 2 19,1-1-2,-1 0 61,0 1-68,0-1 4,0 1-32,0-1-69,0 1 0,0 0 0,0-1 0,0 1-43,0 0 55,0 0-29,0-1-9,1 1 50,-1 0-70,0-1 78,0 1-47,0-1 31,0 1-53,0 0 88,0-1-61,0 1 57,0-1-58,0 1 17,0-1-7,0 0 10,0 0-4,0 0-2,0 1-2,0-1-1,0 0 0,0-1 0,0 1 0,-1 0 0,1 0 0,-1 0 0,0 0 0,1 0 0,-1 0 0,1 0 0,-1 0 0,1 0-50,-1 1 37,1-1-39,-1 0 49,1 0-46,-1 0-13,0 0-7,1 0 10,-1 0 36,0 0 3,0 0-8,0 0 36,0 0-29,1-1 28,-1 1-23,0 0-5,0 0 6,0-1-11,1 1 46,-1 0 9,0-1 16,1 1-16,-1-1 40,0 1-57,1-1 63,-1 1-72,0-1 6,0 0-5,0 1 5,0-1 0,-1 0-61,1 1 45,0-1-142,0 0 85,0 0-85,-1 0 86,1 0-45,0 0 80,0 1-57,1-1 58,-1 0-5,0 1-2,0-1-4,1 0-9,-1 0 47,0 1 23,0-1 74,1 0 7,-1 1-43,0-1-15,0 0-59,0 0 0,0 0 18,0 1 6,-1-1-33,1 0 35,-1 0-41,1 0 44,0 0-50,0 0 29,-1 0-35,1 0 27,0-1 44,0 1-42,0 0 53,-1 0-54,1-1 18,0 0-14,-1 1-24,1-1 23,0 1-22,-1-1 32,1 0-22,-1 0 17,1 1-17,-1-1-13,1 0 22,-1 1-27,1-1 31,-1 0-24,1 1 17,-1-1-23,1 0 23,-1 1-11,1-1 4,-1 0-72,1 0 52,-1 0-49,1 0 65,0 0-1,0 0 20,-1 0-19,1 0 20,0 0 40,0 0 16,0 1 5,1-1-17,-1 1 9,1 0 17,-1-1 10,1 1-10,-1 0-51,1-1 8,-1 1-2,1-1-17,-1 0 12,1 1-1,-1-1 15,1 0-5,0 1-4,-1-1-9,1 1 11,0 0 20,0-1-16,-1 1 12,1 0-19,0-1-12,0 1 9,0 0-5,0 0 6,-1-1-13,1 1 9,0 0-9,-1-1-4,1 1 18,0 0-18,-1-1-28,1 1 31,-1 0-41,1-1 48,-1 1-77,1 0 55,-1 0-58,1-1 70,0 1-40,0 0-898,-1 0 32,1 0-627,0 0 534,0 0 336,0 0 267,0 1-774,0 0 301,0 0-535,0-1 817,1 1 301,0 1 287,1-1 0,0 0 0</inkml:trace>
  <inkml:trace contextRef="#ctx0" brushRef="#br0" timeOffset="8">785 207 9441,'0'0'159,"0"1"1417,0-1-1082,1 0 1047,-1 0-1457,0 0 13,1 1 0,-1-1-25,0 0 3,1 1-63,-1-1 87,0 0-57,0 1 34,1-1-61,-1 1 20,1-1 9,-1 1 21,1-1-27,-1 0 25,1 1-16,0-1 25,-1 1-12,1-1 24,0 1-19,-1-1 29,1 1-30,0 0 14,-1 0-16,1 0 15,-1 0-52,1 0 31,-1 0-38,1 0-26,-1 0-13,1 0-7,-1 0-33,0 0 49,0-1-5,1 1 1,-1 0 83,0 0-34,0 0 31,1 0-47,-1 0 70,0 1 2,1-1 15,-1 0-15,0 0 2,0 0-30,0 1 38,0-1-5,0 0 4,0 0 29,0 0-52,0 0 8,0 0-44,0 0 44,0 1-71,0-2-3,-1 1-16,1 0 15,0 0-22,-1 0 7,1 0-63,0 0 55,-1 0-41,1 0 4,-1 0 8,1 0-44,-1 0 90,1-1-52,-1 1 34,1 0-6,-1-1 0,1 1 4,-1-1-9,0 1 2,1-1-6,-1 0 15,0 1 27,0-1-17,0 0 19,0 0-26,0 1 4,0-1-2,0 0 8,1 0 8,-1 0-7,0 0 7,0 0-11,0 0 0,1 0 2,-1 0 0,0 0 12,0 0-10,0 0 10,0 0-12,0-1-32,0 1 23,0-1-24,0 0 31,-1 0-69,1-1 49,0 1-55,0 0 69,0 0 9,-1-1-8,1 1 72,0-1-60,0 1 47,0-1-63,0 0 44,0 1-31,0-1 35,0 0-42,0 0 42,1 0-28,-1 0 43,1 0-44,-1 0 79,1 1-58,0-1 58,-1 0-3,1 0-35,0 1 44,0-1-21,0 0 10,0 1 2,1-1-11,-1 1 41,1 0-48,-1-1 53,1 1-50,0 0 36,0 0-14,0 0 29,0 0-35,1 0-4,-1 0 5,0 1-9,1-1-15,0 1 16,-1 0-16,1 0-282,0 0 59,-1 0-196,0 0 185,0 1-768,0-1 216,-1 1-270,1 1 522,-2-1 476,1 1 0,0 1 0</inkml:trace>
  <inkml:trace contextRef="#ctx0" brushRef="#br0" timeOffset="9">218 212 9502,'0'-1'1533,"0"1"-1163,0 0 5,0 0-69,1 0-108,-1-1 39,0 1-55,0 0 69,1 0 116,-1 0-44,0 0 29,0 0-129,0 0-109,1 0 5,-1 0-22,0 0 8,1 0 95,-1 0-80,1 0 80,0 0-89,0 1 4,0-1 2,0 1 19,-1 0-8,1-1-4,0 1-4,0 0-106,0 0 38,0 0-72,0 0 81,0 0-106,-1 0 58,1 0-127,0 0 121,-1 1-42,1-1 53,-1 0-26,1 0 14,-1 0 32,1 1 10,-1-1-10,0 0-6,1 0-13,-1 1 9,0-1-26,0 0 27,0 0-18,0 1 28,0-1-69,0 0-22,0 0-7,0 0 21,0 0-33,-1 0 24,1 0-105,-1 0 97,0 0-17,0 0 58,0 0-27,0 0 74,0 0 0,-1-1 16,1 1 106,0 0-79,0-1 113,0 1-116,0-1 47,0 0-47,-1 0 32,1 0 13,0 0-54,0 0 15,-1 0-11,1 0-8,0-1-86,-1 0 13,1 0-94,-1 0 19,1 0 24,0-1-42,-1 0 103,1 1-31,0-1 66,0 1-50,0 0 79,1-1-73,-1 1 70,1 0-78,-1 1 131,1-1-23,0 0 112,-1 0-74,1 1-10,0-1-25,0 0-21,0 1-49,0-1-30,0 1 7,0-1 31,0 0 38,0 1 7,0-1-31,0 0 122,0 0-35,0 0 116,1 0-115,-1 0 115,1 0-79,0 0 114,0 0-97,0 0-36,0 0 7,0 0-49,0 0-316,-1 0 48,1 1-226,0-1-579,-1 1 273,1-1-468,-1 1 243,1 0 166,-1-1-188,0 1 0</inkml:trace>
  <inkml:trace contextRef="#ctx0" brushRef="#br0" timeOffset="10">838 258 9434,'0'-1'1032,"0"0"-811,0 1 60,0 0-66,0-1 218,0 1-192,0 0 214,0 0-176,0-1-14,0 1-61,0 0 107,0 0-11,0-1 240,0 1-235,0 0 91,0 0-181,1 0 1,-1 0-4,1 0 49,-1-1-22,0 1 95,1 0-57,-1 0 1,0 0-48,0 0-26,1 0-58,-1 0-13,0 0-2,1 0 6,-1 0 10,0 0-6,0 0 5,1 0 28,-1 0-33,1 0 48,-1 0-54,1 0 51,-1 0-5,1 0 0,0 1-4,-1-1-30,1 0-7,0 0 6,-1 0-82,1 0-16,-1 0-1,1 0-60,-1 0 75,1 0-71,-1 0 59,0 0-47,1 0 67,-1 0-26,1 0 21,-1 0 81,1 0-25,0 0 26,0 0 30,0 0-23,0 0-3,0 0 36,0 0-78,0 0 28,0 0-15,0 0-16,0 0 26,0 0-20,0 1 28,0-1-93,-1 0-5,1 0-11,-1 0 13,0 0-42,1 0 15,-1 0-102,0 0 87,0 0-43,1 0 79,-1 0-73,1 0 80,-1 0-36,1 0 33,-1 0-4,1 0 1,-1 0-5,1 0 0,0 0-43,-1 0 33,1 0-21,0 0 32,-1 0-54,1 0 37,0 0-46,-1 0 58,1 0-40,0 0-13,-1 0-50,1 0 40,0 0-5,-1 0 46,1 0 59,0 0 17,-1 0 1,1 0-16,0 0-5,0 0-39,-1 0 49,1 0-56,0 0 60,-1 0-43,1 0 55,-1 0-57,1 0 14,-1 0-10,1 0 16,-1 0-53,1 0-1,-1 0-12,1 0-35,-1 0 67,1 0-34,0 0 39,-1-1 8,1 1-5,-1 0-3,1 0-12,-1-1 46,1 1 11,0 0 9,-1 0-17,1 0-34,0 0-1,-1 0 7,1-1-52,0 1 35,0 0-32,-1 0-21,1 0-14,0-1-10,0 1 8,0 0 24,0-1 18,0 1-27,0-1 23,-1 1-36,1 0 16,0-1-22,0 1 30,0 0 26,0-1-24,0 1 67,0 0-7,-1 0 4,1 0-8,0 0 15,-1 0 22,1 0 1,-1 0 0,0-1-18,1 1-16,-1 0 23,0 0-26,1-1-31,-1 1 29,1 0-24,0 0 34,-1-1 46,1 1 22,-1 0-4,1 0-15,-1 0-59,1 0-2811,-1 0 1492,0 0-2002,-1 1 2607,0 0 342,-1 0 342,-1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8:03:58.229"/>
    </inkml:context>
    <inkml:brush xml:id="br0">
      <inkml:brushProperty name="width" value="0.0441" units="cm"/>
      <inkml:brushProperty name="height" value="0.0441" units="cm"/>
      <inkml:brushProperty name="color" value="#333333"/>
    </inkml:brush>
  </inkml:definitions>
  <inkml:trace contextRef="#ctx0" brushRef="#br0">1766 3315 9502,'-4'0'544,"3"0"-449,-1 0 28,1 0-13,1 0 25,-1 0 99,0 0-61,1 0 66,0 0-89,0-1-5,0 1-18,0 0-41,0-1-20,0 1 8,0 0-15,1-1 52,-1 1 353,1 0-337,-1 0 256,-1 1-381,-1 0 13,1 0 28,-1 0 21,-1 0-30,2 0 63,-2 0-2,1 0 9,0 0-19,0 0 12,0 0-24,0 0 32,0 0-8,0 0-25,0 1 33,-1-1-31,1 1 70,-1-1-51,0 1 52,0 0-59,0 0 56,0 0 9,-1 0 17,1 0-62,0 0-48,-1 0-14,1 0 12,0-1-66,0 1 34,0-1-106,0 1 48,0-1-22,0 0 49,0 0-7,0 1 100,-1-1-57,0 1 47,0-1-81,0 0 110,0 0-12,1 0 39,-1 0-38,1-1-51,-1 1-4,0-1 11,1 0-20,0 0 15,0 1-11,0-2-35,1 1-7,-1-1-12,1-1 9,0-1 116,0 0-58,0 0 51,1 0-79,-1-1 24,1-1-19,0 1 20,0-1 20,0 0-23,1 1 30,-1-1-32,1 1 51,-1 0 4,0 1 17,0 1-40,1 0-11,-1 1-25,1 1 38,0-1-438,-1 0 886,1 1-822,0 0 896,-1 0-580,1 0 54,-1 1-144,1 0 19,-1 1-116,0-1-17,1 0 66,-1 0-59,1 1 34,-1-1 88,0-1-62,0 1 85,0 0 24,1-1-13,-2 0 27,2 1-60,-2-1 163,1 0-29,0 0 126,-1 1-86,0 0-4,0 1 8,0-1 0,0 1-142,0 0-1,0 0-120,0 0 62,0 0 3,0 0 40,0-1 11,0 0 73,1 0 11,-2-1-19,1 1 1,-1-1 37,1 0-8,-1 0 63,0 0-77,0 0 30,0 0 3,0 0-3,-1-1-48,1 1-73,0-1 2,-1 0-118,0 0 87,-1 1-119,1-1 112,-1 0-26,0 0 24,-1 0 7,1 0-30,-1 0 126,1 0-89,0 0 81,-1 0-105,1-1 132,0 0-39,0 1 110,0-1-41,0 1 1,0-1-22,0 0-61,0 0 15,-1 0-51,2-1 68,-1 1-7,0-2 5,0 1-6,1 0-15,0 0 127,0 0-34,0 0 114,0 1-122,1-1 43,0 2-37,0-1 2,1 2 62,0-1-100,1 0 76,0 1-245,0 0 80,1-1-90,0 1-5,1-1 94,-1 0-135,2-1 116,0 1-61,0-1 88,0 1-38,0-1-1,1 0 90,-1 1-73,0-1 60,1 1-48,0-1-6,0 1 7,0-1-67,0 1-16,-1-1 12,1 1 12,-1-1 104,0 1-33,0 1 6,0-1-20,-1 0 53,0 1-37,0-1 376,-1 1-312,0 0 277,0 0-315,0-1 26,-2 1-36,1-1 22,-2 1-34,1 0 41,-1-1-41,0 1 28,-1 0-42,0 0 15,0 0 8,0 0-11,0 1 21,0-1-12,1 0 8,-1 1-9,0-1-10,1 0 17,0 0-18,0 0 20,-1 0-53,1-1-22,0 1 3,0-1 7,0 0 33,-1 0 9,1-1-16,-1 1 58,0-1 15,0 0-4,-1 0-7,2-1 7,-2 1 17,1-1 10,0-1-1,1 1-45,-1-1 3,1 0 7,0-1-20,0 1 27,1-1-23,-1 0 27,0 0-62,0-1 41,0 2-46,0-1-41,0 0 18,0 0-92,-1 0 40,1 0 26,0 0 16,0 1 31,1-1 62,0 1-53,0-1 50,1 1-62,1 0 63,-1 1-44,1-1 47,0 1-53,0 0 31,1 0-13,0 0 18,0-1 16,1 1-30,1-1 36,0 0-28,0 0-56,1-1 41,0 1-52,1-1 50,0 1-1,0-1-5,0 2 4,-1 0-45,1 0 35,1 1-39,-1-1 45,1 2-56,-1-1-13,1 0-7,0 0-28,-1 0 73,0 0-30,0 1 34,-1-1 74,-1 1-60,0 0 61,-1 0 54,-1 1-25,0-1 108,0 1 200,-1 0-171,0-1 209,-1 1-322,0-1 18,0 1-48,-1-1-67,1 0 51,-1 0-93,0-1 84,0 1-30,0-1 16,0 0-4,0 0-76,0 0 25,1-1-47,-1 0 38,0 1-27,1-1 12,-1 0-20,1 1 19,-1-1-8,0 1-8,0-1-9,1 1 47,-2 0 19,1 0 24,0 0 29,-1 0 11,1 0 9,0 0-15,0 0-18,0 0-21,-1 0 26,1 0-18,1 0 25,-1-1-1,0 1 10,0-1 0,1 0-84,-1 1 66,1-1-67,0 0-10,-1 0 46,1 0-60,1 0 39,-2 0 11,2 0-17,-1-1 18,0 0 66,1 0 8,0 0 9,0-1-16,1 0 7,0-1-41,1 1 46,0-2-47,1 0-4,0 0 20,1 0-11,1-1-49,-1 0-25,1 0 5,0 0 10,1 0 18,-1 0 23,1 0-39,-1 0 0,0 1 15,0 0-21,0 0 16,0 1 78,-1 0-1,1 1 18,-1 0-18,1 1-3,-1 0 13,0 0 6,1 1 44,0 0-18,-1 0-1,1 0 48,0 1-93,0 0 47,0 0-48,1 0-39,0 1-23,0 0 7,0 1 5,1 0-43,1 0 17,-1 0-100,0 0 97,0 0-106,0 2 76,0-1-112,-1 1 163,0 1-67,0-1 116,-1 1-101,-1-1 214,0 1-62,1 0 140,-1-1-12,-1 1-79,1-1 58,0 0-60,0 0-136,-1-1 13,0 0-78,-1 0 67,0 0-43,-1 0 34,0-1 129,-1 0-82,0 0 138,0-1-158,-1-1-66,0 0 1,0 0 15,1-1 3,-1 0-52,0 0 15,1-1-95,-1 1 95,1-1-78,-1 0 61,1 0-79,0-1 28,0 1 7,0-1-3,0 1 71,0-1 27,1 0 22,-1 1-21,2 0 16,-1-1-32,2 1 41,-1 0-23,1 0 24,0-1-8,0 1 14,2 1-18,-1-2-23,0 2 26,2-2-25,-1 1 51,1 0 7,1 0 1,1-1 113,-1 1-59,2-1 106,-1 0-106,0 1 68,1 0-63,-1 0 72,1 1-56,-1 0 12,-1 1-22,0 0-6,0 1 28,-1 1-109,0 0 89,-1 0-88,1 2 57,-2 0 2,1 1-15,-1 0-16,-1 0 16,0 1-21,0 0 19,0 0-43,0-1-23,-1 1 5,1 0 1,-1 0-7,0 0-22,1 0-5,-1 0 16,0-1 25,1 0 22,-2 0-22,1-1 83,0 1 7,-1-2 4,0 1 67,1-1-69,-2-1 86,1 1-84,0-1 4,0 0-46,0 0 25,0 0-13,0 0-78,0 0 13,0 0-81,1-1 90,-1-1-135,1 0 71,0 0-108,0 0 46,-1-1 27,1 0-21,0 0-8,0 0-5,-1 0 6,1-1 20,0 1 7,0-1 34,-1 1-25,1-1 29,0 0 51,0 0 11,0 0 12,0 1 35,1-1-23,-1 0-1,2 0 3,-1 1 5,1-1-32,0 1 39,0 0-17,1 0-31,1 0 43,0 1-31,0-1 15,1 1-3,-1 0-3,1 0-5,-1 1 68,1 0 24,-2 1-1,1-1 72,-1 1-91,0 1 87,0 0-13,-1 0 20,0 1-42,0 1 3,-1 0-42,0 0-1,0 0 17,0 0-10,0 1-77,-1-1 63,0 1-69,-1-1 76,0 1-59,0 0-23,-1 0 0,-1 0 67,1 0 72,-1 1-5,-1-1-6,1 0-110,0 0 38,-1-1-38,2 0-104,0 0 29,0 0-121,0-2 133,0 1-40,0-1 58,0-1-44,0 0 19,0 0-75,1-2 31,0 0-74,-1 0 45,1-1 9,-1 1 28,1-1 17,0 1 52,1-1-13,-1 1-2,0-1-14,1 1 20,0 1-13,0-1 18,-1 2-30,2-1 29,-1 1-17,0 0 47,1 0 11,0 0 43,0 1-20,-1 0 111,1 1-85,0-1 111,0 1-111,0 0 50,0 0-47,0 1 20,-1 0-17,0-1-96,0 1 37,0 0-28,-1 0 9,0 1 2,0 0-16,-1 1 12,0-1 43,0 2-16,0-1 11,-1 0-28,0 1 15,0-1-21,0 0 14,0-1-32,0 1 25,1-2-17,-1 1 23,1-2 77,0 1 17,-1-2 14,1 1-24,-1-1 10,1-1-119,0 1-59,0-1 2,0 1-64,1-1-3,1 0 20,0 0-103,0 0 63,0 0 33,1 0-45,0 0 56,-1 0-59,1 0 152,0 0-38,0 0 51,0 0 73,0 1-58,0 0 102,0 1-42,1 0 22,-2 0-53,1 1 16,-1 0-32,0 0 10,0 0-1,-1 1-2,0-1 113,-1 1-9,1 0 109,-1 0-106,0 0 210,0 0-85,0 0 132,0 0-226,0 0-30,0 0-74,1-1-508,-1 0 151,1 0-387,-1 0 359,1-1-657,-1 1 233,-1 0-494,0 0 699,-1 1 279,-2 0 269,0 1 0,0 1 0</inkml:trace>
  <inkml:trace contextRef="#ctx0" brushRef="#br0" timeOffset="1">1712 2859 9502,'-2'-7'454,"1"3"-70,0 1-103,1-1-113,0-1 4,0 1-61,1-1 20,1 0 150,1 0-38,0 0 108,1 0-95,1 0 17,1-1-44,0 1 33,2 0-207,1 0 37,0 0-162,0 1 138,1 1-380,0 0 154,-1 1-253,0 2-108,-1-1 372,-1 2-222,-1 0 369,-2 1 0,0 1 0</inkml:trace>
  <inkml:trace contextRef="#ctx0" brushRef="#br0" timeOffset="2">1554 3165 9502,'-4'0'-7,"3"0"11,-1 0 43,2 0 12,-1 0 213,1 0-136,-1 0 169,1 0-195,0-1 41,0 1 17,0-1-37,0 0 39,1 1-81,-1-1 14,0 0-1,1 1 13,-1-1-64,0 0 44,1 0-57,0 0 76,-1 0-54,1 0-21,-1 0 0,1 0-62,-1 1 41,1-1-20,-1 0 30,1 0-7,-1 1 45,1-1-53,-1 0 12,1 1 13,0-1-10,0 0 20,0 1-25,0-1 10,0 0-19,1 0 26,-1 1-60,0-1 42,1 0-47,-1 0-1,1 1 46,-1-1-53,0 0 64,1 0-71,0 0 50,0 0-61,-1 0 64,1 0-11,-1-1 9,1 2-7,-1-1 46,1 0-34,-1 0 35,-1 0-40,1 1 22,0 0-15,-1-1 16,1 1-28,-1 0 7,1 0-4,1 0 17,-1-1-51,0 1-6,1-1-10,0 0-33,0 0 62,0 0-33,-1 0 36,2 0 22,-2 0-10,1 0 9,-1 0-18,0 0 36,0 0 16,0 0 3,0 0-10,0 1-28,0-1-6,-1 1 21,1 0-60,0-1 8,0 1-18,0 0-57,1-1 87,-1 1-60,0-1 73,1 0-24,-1 1 16,1-1-26,-1 0 20,1 0 24,0 0-17,0 0 21,-1-1 11,1 1-29,-1 0 32,1 0-29,-1 0 20,1 1-6,-1-1 11,0 0 38,1 0-45,0 1 50,-1-1-57,1 0 11,0 0-9,0 0 9,0 0-3,0-1 38,0 1 14,0 0-3,-1-1-7,1 1-38,0-1 7,0 1-2,-1 0-46,1-1 32,-1 1-38,1 0 14,-1 0 28,0 0-29,1 0 35,-1 1-43,0-1-18,0 0 2,1 0-12,-1 0 10,1 0-34,0 0 16,-1 0-19,1 0 58,0-1-22,-1 1 21,1-1 38,-1 1 15,1 0 2,-1-1 20,1 1-61,0 0 24,0-1-23,0 1 7,-1 0 4,1 0-1,0 0 10,0 0 55,0 0-32,0 0 36,-1-1-46,1 2-14,0-1 13,0 0-73,-1-1-16,1 2-3,0-1 10,-1-1-14,1 2 48,0-1-59,-1 0 71,1 0 49,-1 1-39,1-1 41,-1 1-7,0-1-41,1 1 41,-1 0-58,0-1 83,1 1-47,-1-1 56,1 0-43,-1 0 9,1 0 11,0 0-4,0-1-40,0 1 12,1-1-20,-1 0 27,0 1-25,1-1 15,-1 1-23,0-1 26,0 1-12,0 0 8,0-1-9,0 1 54,1 0-32,-2 0 35,1 0-44,0 0-13,0 0 10,0 0-9,0 0-59,0 0 51,0 0-54,0 0 70,-1 0-45,1 0 31,-1 0-39,1 1 45,-1-2 45,1 2-34,0-1 30,-1-1 25,1 1 13,0 0 10,-1 0-11,1 0-125,0 0-4,-1 0-7,1 0-30,0 0 44,0 0-3,0 0 14,0 0-30,0 0 9,0 0-69,0 0 40,0-1 39,0 1-17,0 0 44,0 0 9,0 0 23,-1 0 1,1 0-13,-1 0 12,1 0 15,-1 0 23,1 1-32,-1-2-15,1 1-25,1 0 28,-1 0-13,0-1 13,1 0-12,-1 0 7,0 0-13,1 1 5,-1-1-7,0 0-24,1 0 23,-2 1-28,1-1 69,0 1 5,-1 0 6,0 0-7,1 0 13,-1 1-30,0-1 36,0 0-41,1 1-45,-1 0-6,0-1-4,1 1 13,-1-1-2,0 1-7,1 0-7,-1-1-47,0 1 14,0-1-1,0 1 6,0 0 90,1-1-28,-1 1 7,1-1 32,0 0-55,0 0 59,0 0-58,1 0 76,-1-1 19,0 1 20,1-1-23,-1 1-12,0-1 1,0 1 19,0-1-6,0 1-25,0-1-9,-1 1 8,1 0-33,-1 0 24,0 0-23,1 0-48,0-1-23,-1 1-4,1 0 16,0 0 4,0 0-12,0-1-20,0 1 20,0 0 32,0-1 14,1 1-21,-2 0 44,1 0-34,0 0 33,0 0-36,0 0 27,0 0-18,0 0 17,-1 0 36,1 0-40,0 0 56,0 1-58,-1-1-10,1 0 6,-1 0-12,1 1 20,-1-1-3,0 0 1,1 1-5,-1-1 65,0 0 14,0 0 5,0 0-14,1 0-48,-1 0-2,0 0 10,1 0-77,-1 1 58,1-1-59,0 0 80,0 0-72,-1 0-10,1 0-12,-1 0 6,1 1 51,-1-1-10,0 1 2,1 0 53,-1-1-31,-1 1 31,1-1-49,0 1 38,0-1-24,-1 1 38,1 0-85,0 0-2,0-1-7,1 1 20,-1 0-17,0 0 40,1-1-42,-1 1 39,0-1 8,1 1-19,-1-1 12,0 1 74,1-1-12,-1 0 70,0 1-77,1-1-19,-1 1-29,0-1 6,0 1-72,1-1-5,-1 1-14,0-1 28,1 1 50,-1-1 10,0 1-15,0-1 1,0 1 17,0-1-31,0 1 25,0-1 37,0 1-39,1-1 49,-1 1-59,1-1 47,-1 0-14,1 1 22,-1-1 2,0 1-34,1 0 37,-1-1-35,1 1 34,0-1-25,-1 1 23,1-1-28,0 1-37,0-1 26,0 0-28,0 1-20,0-1 39,1 0-42,-1 1 53,0-1-67,1 0 42,-1 0-49,0 0 72,0 0-5,-1 1-1,1-1-9,-1 1 64,0-1-45,1 0 52,-2 1-21,1-1-15,0 1 25,0 0-22,0-1-33,0 0 23,-1 1-19,2-1 26,-2 1-43,1-1 33,1 1-33,-1-1-33,0 0 46,0 1-57,1-1 68,-1 1-8,0-1 4,1 0-13,-1 0 59,0 0 4,0 1 11,1-1-13,-2 0-40,1 1-1,-1-1 6,1 1-58,-1 0-16,1-1 2,-1 1 13,0 0 49,1 0 2,-1-1-6,0 1-6,0 0 60,1-1-54,-1 1 52,0 0-74,1 0 74,-1-1 3,0 1 17,1 0 54,-1 0-101,1-1 67,-1 1-70,0 0-52,1-1-23,0 1 2,-1 0-56,1 0 42,0 0-9,0-1 3,-1 1 63,1 0 236,-1 0-165,0 0 214,1 0-296,-1 0 9,1 0-27,0 0 20,-1 0-24,1-1 45,0 1-55,0 0 42,0 0 34,-1-1-55,1 1 23,-1 0 151,1 0-65,-1-1 110,0 1-9,0-1-63,0 1 105,0-1-111,0 1-2,1-1 86,-1 1-100,0 0 113,0 1-219,0 0 39,1 0-40,-1 1 53,0-1-113,1 0 23,0 1-113,0-1-172,0 1 57,0 0-125,0 0-96,0 1 145,0 1-153,-1 1 192,0 1-248,-1 1 375,0 0-210,0 1 405,-1 0 0,-1 0 0</inkml:trace>
  <inkml:trace contextRef="#ctx0" brushRef="#br0" timeOffset="3">2209 2802 9680,'1'-1'577,"-1"0"-408,0 1-15,0 0-60,1 0-21,-1 0 12,1 0-90,0 0 12,-1 0 1,1 0 10,-1 0 29,1 0 20,0 1-47,0-1 43,0 1 8,-1 0-5,1 0 5,0 0-16,0 0-8,0 0 8,0 0 9,0 0-5,1 0-41,-1 0 27,0 0-33,0 0 48,0-1 7,0 1-7,0-1 41,1 0-36,-1 1 25,0-1-36,1 1-33,-1 0 25,1 0-22,0 0 29,0 0-41,0 0-9,1 0 4,-1 0-47,0 1 32,0-1-13,1 0 6,-1 0 19,1 1 10,-1-1-16,1 1 53,-1 0-22,0 0 12,1 0-25,-1 1 55,1-1 23,-1 0 5,1 0-14,-1 0-60,0-1 5,0 1 15,0-2 10,0 1-73,0-1-16,-1 1-79,1-1 1,-1 0 65,1 0-1,-1 0 33,1 1 1,0 0-13,0 0 8,0 1 56,0 0-56,1-1 51,-1 2-59,1-1 73,-1 0 15,0 0 8,0-1 44,0 0-93,0 0 52,0 0-55,0 0-15,0-1 13,0 1-16,-1 0-32,2-1 42,-1 1-47,0 1 53,1-1-39,-1 1 21,1 0-26,-1 0 25,1 1 2,-1-1-10,1 0 7,-1 0-9,0 0 64,0 0-46,-1-1 48,1 0-40,-1 0-7,1 0 11,-1 0-19,1-1 9,0 1-9,-1 0 15,1 0-19,0 0 15,-1 0-17,2 0 16,-2 0 0,2 0-1,-1 0-2,0 0 17,0 0-18,0-1 18,1 1-19,-1 0 6,0-1-1,0 1 2,0 0-12,0 0 6,0 0-6,0 1 10,0-1-14,0 1 10,0-1-13,0 1 15,0 0-19,0 1 13,0-1-17,0-1 20,0 1 42,-1 0 15,1 0 2,0 0 7,0-1-51,-1 0 11,1 0-59,0 1 31,-1-1-29,1 0 44,0 0-27,-1 1 19,1-1-23,0 1 28,0 0-7,1 0 4,-1 0-11,0 0 82,1 0-61,0 0 60,-1 0-76,1 0 26,-1 0-14,1 0 19,0 0-26,-1 0 5,1-1 3,-1 1 14,1 0-61,-1-1 46,1 1-56,-1-1 60,0 0-44,1 1 26,-1-1-31,0 1 23,1 0 22,-1-1-25,1 1 21,-1 0 4,0-1-9,0 1 15,0-1-23,0 1 6,0 0-5,1 0 9,-1 0-6,0 0 7,0-1-5,1 1 5,-1 0-21,0 0 14,0-1-15,0 0-22,1 1 27,-1-1-33,0 1 14,1-1 13,-1 1-16,1-1 21,-1 1 13,1 0-11,0 0 11,-1 0-16,0-1 43,1 0-32,-2 0 34,2 0-40,-1-1 22,0 1-12,0 0 15,0 0 8,0-1-20,0 1 27,1 0-28,-1 0-2,1 1 1,-1-1 0,0 1-43,1-1 36,0 1-38,-1-1 44,0 1-35,0 0 24,1-1-32,-1 1 36,0-1 1,0 1-2,0-1 0,1 0-3,-1 0 15,0 1-10,1-1 12,-1 0 12,0 0-20,0 0 23,0-1-35,-1 1 6,1 0-2,0 0 7,-1-1-46,0 1-15,1-1-4,-1 1 11,1 0 33,0 0 8,0 1-17,0-1 79,-1 1-55,2 0 55,-2-1-71,1 1 69,0-1-48,-1 0 52,1 0-27,-1 0-23,0-1 36,0 1-34,0 0-38,0-1 27,0 1-28,0-1 44,0 1-35,0-1 22,0 1-33,1 0 14,-1 0 9,2 1-13,-1 0-6,-1-1 19,2 1-23,-2 0 25,1 0 9,0-1-6,-1 1 7,0-1-8,0 0 23,1 0-12,-2-1 15,1 1-22,0-1-21,0 1 15,0-1-16,-1 0-20,1 1 28,1-1-31,-1 1 66,0 0-22,1 0 22,-1 0-28,1 1 73,-1-1 18,1 1 4,-1-1-15,1 0 2,-1 1-43,0-1 50,1 0-47,-1 0-53,0 0 14,0 1-19,-1-1-29,1 0 18,0 0-1,0 0 40,0-1 20,-1 2 22,1-1-44,1 0 49,-1 1-44,0-1 44,0 0-53,0 0-20,0 1 16,0-1-14,0 0 37,0 0-56,0 0 48,0 0-49,0-1 47,-1 1 1,1-1-1146,-1 0 527,0 0-733,1 0 927,-1 1 225,1-1 67,-1 0-151,1 1 172,-1-1-98,1 1 208,0 1 0,0-1 0</inkml:trace>
  <inkml:trace contextRef="#ctx0" brushRef="#br0" timeOffset="4">1605 3206 9502,'-3'0'589,"2"0"-536,0 0 20,1 0-53,-1 0 67,1 0 165,-1 0-11,1 0 91,0-1-82,-1 1-21,1-1-10,0 1-70,0-1 10,0 0-72,0 1 44,1-1 87,-1 0-66,1 1 67,0-1-88,0 0-37,0 0-8,0 0 14,0 0-2,1-1 2,0 1-26,0-1-16,1 1-75,0-2 59,-1 1-82,2-1 86,0 0-35,1 0 13,0-1 13,1 0-65,0-1 28,1 0-25,1-1 20,1 0-19,1-2 4,2 1-13,0-2 15,1 0 6,1 0-7,0-1-15,1-1 57,0 1 39,1-1 8,-1 0-12,0 0 39,0 1-18,0 0 80,-1 0-59,0 1-5,0 0-35,-1 1 10,1-1-40,0 0 50,0 0-44,0 1 53,-1 0-78,0 0 52,0 1-55,-1 0 113,0 1-49,-2 0 37,0 1-56,0 0 40,0 0-26,-1 1 44,-1 0-156,0 0 33,-1 0-102,0 1 103,-1 0-55,-1 0 99,0 1-53,-1-1 55,0 1-39,0 0-33,0 0 11,-1 0 56,0 0 2,0 1 24,-1-1-69,0 0-4,0 1 3,0 0 24,-2 0 6,1 1-1423,0-1 873,-1 1-1057,0 0 1245,0 1 132,1 0-345,-1-1 396,2 1-257,-2-1 420,1 1 0,0 0 0</inkml:trace>
  <inkml:trace contextRef="#ctx0" brushRef="#br0" timeOffset="5">2204 2846 10622,'0'2'512,"0"-2"-71,0 0-315,0-1-48,0 0-13,1 1-61,-1 0-6,1 0-21,0 0 58,-1 1-15,1-1 15,0 1-9,1-1 0,-1 1-4,0-1 5,0 0 7,0 0 1,1 0 1,-1 0 41,0 0 7,1 1 2,0-1-12,0 1-25,0 0-7,0 0 12,0 1-80,0-1 55,0 1-58,1 0 77,-1 0-68,1 1 48,-1-1-55,1 0 57,0 0-15,-1 0 5,1 0-9,-1 0-4,1 0 27,-1-1-32,0 1 29,1 0-14,-1 0 2,0-1 6,1 1-11,-1 0 5,1 1-4,0-1 10,0 1 34,-1-1-22,1 1 23,0 0-34,0 0-12,0-1 12,-1 1-11,1-1 8,0 1 0,-1-1-4,0-1-39,1 1 34,-1 0-36,0-1 46,1 1-48,-1 0 32,1 0-38,0 0 47,0 0-22,0 1 15,0-1-22,0 1 19,0 0 28,0-1-19,0 1 24,0-1-37,-1 1 3,1-1-2,-1 0 12,1-1-5,-1 1 8,1-1-8,-1 1-18,1 0 13,-1 0-14,1 0 20,1 0-38,-1 1 26,0 0-32,0-1 38,0 0 3,0 1-3,0-1 0,0 0 35,0-1 8,0 1 5,-1-1-4,1 0-39,-1 0 7,0 0-6,1 0-10,-1-1 9,1 1-2,-1 0 7,1 0-65,-1-1 45,1 2-53,0-1 69,0 1-30,0 0 12,0 0-19,0-1 59,0 1 13,0 1 2,0-2 35,0 1-50,-1 0 24,1 0-26,0 0-41,0 0 25,0-1-20,0 1 33,0 0-62,0 0 47,0 1-51,0-1 57,0 0-21,-1 0 10,1 0-13,0 0 44,-1 0-19,1 0 12,-1-1-20,1 0-11,-1 0 11,0 0-4,1 0-55,-1 0 42,0-1-41,1 1 56,-1 0-48,0 0 34,1 0-38,-1 0 41,1 0-4,-1 0-2,1 1-2,-1-1 1,0 1 2,0-1-9,1 1 22,-1 0-19,1-1 19,-1 2-15,0-2 15,1 2-7,0-1 9,0 1-8,1 0 24,-1 0-15,0 0 17,1 0-24,-1-1 5,0 1-3,0-1 6,1 1-56,-1-1 36,0-1-37,0 1 12,0-1 26,-1 1-29,1-1 35,0 1-68,-1 0 46,1-1-57,-1 1 67,0 0 31,0 0-23,0 0 19,0 0-35,0-1 43,0 1 16,0-1 7,-1 1 26,2-1-65,-1 0 25,0 0-21,0 0-11,0 1 17,0-1-13,0 0 4,0 0 1,0 0 1,0 0 2,0 1-33,-1-2 22,1 1-31,-1 0 36,0 0-30,0-1 21,0 1-23,1 0-3,-1 0 16,1 1-18,0-1-24,0 1 37,1 0-41,0 0 50,-1 0 16,1 0-16,-1 0 15,0 0-21,1 0 14,-1 0-9,1-1 7,-2 1-15,2 0 54,-1 0-38,0-1 44,0 1-46,-1 0 18,2 0-6,-1 0 12,0-1-75,-1 1 39,1-1-40,0 0-32,-1 0 17,1 0-77,-1-1 71,-1 0-149,1 1-86,-1-1-91,0 0-10,1 0 138,-1 0 50,1 0-132,1 2 34,-1-1-83,1 0 7,0 0 112,0 1 54,0-1 105,0 0 129,0 0 0,0 0 0</inkml:trace>
  <inkml:trace contextRef="#ctx0" brushRef="#br0" timeOffset="6">1536 2893 9502,'-3'-1'0,"2"0"402,0 0-71,0 0 274,0 0-223,0 0 48,0 0-92,-1 0 66,-1 0-99,-1 0-46,0 2-35,-1 0-27,-1 2 46,-1 1-39,1 2 85,-1 1-37,2 0 17,-1 1-59,2 1-4,1-1-206,1 0 32,1 0-113,1-1 145,1 0-617,1-1 190,1-1-408,1 0-490,1-1 893,0-1-565,2-1 933,0-1 0,2 0 0</inkml:trace>
  <inkml:trace contextRef="#ctx0" brushRef="#br0" timeOffset="7">1635 2983 9502,'-8'5'2578,"6"0"-1945,0-1-489,3 0-79,2-1-210,1-1 71,2-1 95,2 0-13,1-2 49,1 0-25,1-1-6,2-1-26,0-1 0,1-1 0</inkml:trace>
  <inkml:trace contextRef="#ctx0" brushRef="#br0" timeOffset="8">2066 3012 9502,'1'-3'-216,"-1"1"13,0 1 180,1 0 32,-1 1 70,1 0-15,-1-1 283,1 1-58,0 0 234,0 0-93,1 0-132,-1 0 49,1 0-139,0 0-55,1 0-33,0 0-15,1 0 30,-1 0-18,1 0 6,1 0-20,0 0-14,0 0 4,0 0-11,1 0 18,-1 1 30,1-1-20,0 1 12,0-1-131,0 1 33,1-1-91,0 0 52,0 0-121,1 0 47,-1-1-77,1 1 57,0-1 0,0 0-14,0 0-22,-1 0 94,0 1-14,0 0 47,-1 0 51,0 0-61,-1 0 72,0 0-69,-1 0 2,1 0 9,-1 0-4,0 0 29,-1 0-85,0 0 77,-1 0-77,0 0 130,0 0 3,0 0-2,-1 1-10,0 0 103,-1 0-29,0 1 104,0-1-44,1 1-54,-1-1 30,0 0-43,0 1 16,0-1-30,0 1 6,0-1 3,-1 1-66,1-1 67,0 1-52,0 0 52,-1 1 7,0-1-27,1 1 10,-1 1-40,1 0 25,-1 0-28,1 0 32,0 0-19,0 1 13,0 0-1,0 0-37,0-1-13,1 1-1,-1 0 5,1-1 4,0 2 24,-1-2-28,1 1 29,-1 0-14,1-1 8,-1 1-12,1-1-27,-1 0-11,0 0-4,0 0 34,0-1 16,0 0 19,1 0-22,-1-1-73,0 1 54,0-1-60,0 0 71,0 0-56,-1 0 42,1 1-49,0-1 15,0 0 18,-1 0-25,1 0 34,0 0-50,0-1 29,0 1-34,-1-2-87,1 1 89,0-1-95,0 0 6,-1 0 33,0 0-110,0 0 109,1 0-92,-2 0 74,1 0-105,0-1 89,-1 0-13,1 0 61,-1 0-22,1 0 37,-1 0-31,0 0 29,0 0-46,0 0 21,0 0-21,-1 0 17,0 0 59,0 1-44,-1-1 61,0 1-59,-1 0 89,-1 0-31,0 0 75,0 1 70,0 0-35,-1 0 66,0-1-34,0 1-47,-1 0 35,1 0-43,-1 0 39,0 1-49,-2-1 22,1 1-27,-2-1 5,1 1 10,-1 0-5,-1-1-7,1 1 151,1 0-17,0-1 92,1 0-405,1 0 9,1 0-225,1 0 156,1-1 116,1 0 13,2 0 49,-1 0 0,2 0 0</inkml:trace>
  <inkml:trace contextRef="#ctx0" brushRef="#br0" timeOffset="9">2054 3011 9502,'-1'0'1607,"1"0"-785,0 1-687,0 0 57,0 2-2,1 1-1,-1 0 51,0 1-79,1 1 35,-1 0-50,0 1-22,0 0 6,0-1-5,1 1 20,-1-1-148,1 1 42,0-2-136,0 1-197,0-1 89,0 0-158,0-1-261,0 0 176,0 0-253,-1 0 267,1-1-170,-1-1 112,0 1 0,0-2 235,-1 1 257,0-1 0,0 1 0</inkml:trace>
  <inkml:trace contextRef="#ctx0" brushRef="#br0" timeOffset="10">1749 3125 9502,'0'-2'2,"0"2"142,0-1 35,0 0-34,0 1 84,0-1-13,0 0 67,0 0-93,0-1 56,0 1-15,0 0-10,0-1 55,0 1-118,0-1 37,0 0-29,0 0 8,0-1-10,0 1 4,0-1-5,0 1-24,0 0 24,1 0-18,-1 1 36,0 0 505,0 0-383,0 2 370,0-1-544,0 3 17,0 0-63,0 1-10,0 0-1,-1 1 14,1 1-54,-1 0 14,1 2-92,0-1 69,-1 2-24,1-1 68,0 1-24,0 0 27,0 1-46,0 0 11,0 0 13,0 1 14,1 1 34,-1 0-42,0 0 4,0 1-6,0 1 8,0 0 11,0 1-68,0 0 54,0 0-55,0 0 60,0 0-77,0 0 22,-1-1-80,0 1 77,0 0-58,0-1 29,0 0-84,0 0 63,-1 0-23,1-1 76,0 0 34,0 1 24,0-2-8,1 2-8,0-1 9,0 1-37,-1-1 50,1 0-58,0 0 5,0-1-1,1-1 13,-1-1-53,0 0 0,1-1-13,-1 0-31,1-1 32,-1 0-10,1-1 14,-1 0-24,0 0 45,0 0-68,0-1 67,1 0 20,-1 0 25,0 0-6,0-1-6,0-1-97,0 1-8,0-1-2,0-1-131,1 0 84,-1 0-129,0 0 26,0 0 44,0 0-37,0 0 103,0 1-68,0-1 98,0-1-100,0 1 42,0-1-155,0-1 34,0 0-91,0 0 143,1-1-373,-1 0 178,1 0-247,-1-1 379,1 0 133,0-2 152,0 0 0,0-1 0</inkml:trace>
  <inkml:trace contextRef="#ctx0" brushRef="#br0" timeOffset="11">2653 3152 9766,'1'-3'786,"-1"3"-551,0-1 587,0 0-443,0 2 454,1-1-702,-1 2-43,0-1 31,0 1-31,0 0 30,0 0-57,0 0-36,0 0 23,0 0-24,0 0 42,0 1-51,0-1 5,1 1 5,0-1 54,0 1-8,0 0 22,0 0-25,0 1 15,1-1-15,-1 1-35,1 0-20,-1 1 6,0 0 4,0 0-24,0 1-20,-1-1 2,1 1 4,-1 0 33,1 0 6,-1 0 5,1-1 4,-1 1 22,1 0-29,-1-1 17,1 1-12,0 0 15,0 0-24,-1 0 84,1 0-57,-1 0 71,1 0-80,0-1-36,-1 1-16,1-1 8,-1 1-80,0-2 66,1 2-83,-1-1 69,1 0-37,-1 0 58,0 0-26,0 0-16,0 0 43,0 0-57,0 0 57,0-1-65,0 1 48,1 0-49,-1-1 53,0 0-50,0 1-4,0 0-8,0 0 14,1 0 67,-1 0-20,0 0 71,1 0-19,-1-1-3,1 0-8,-1 0 4,0 1-33,1-2 44,-1 1-54,1-1 67,0 0-45,-1 0 61,0 0-64,1-1-32,-1 1 23,0 0-20,1-1 36,-1 0-3,0 1-1,1 0-17,-1 0 13,0 0-5,1 0-3,-1 0-18,1 0 12,-1 0-18,1 1 22,-1-1-60,0 1-16,0-1 1,0 0 12,0 0-19,0 0 43,0 0-51,0-1 47,0 0 72,0 1-61,0-1 98,0 0-54,-1 0 13,1 1-14,0-1 23,0 1 18,-1 0 3,1 1 2,0-1 16,0 0-2,0 0 60,0-1-53,0 0 17,0 0-37,0-1-404,0 0 210,0-1-306,0-1 257,0 0 60,0 1-418,0-1 289,0 1-259,1 0 234,-1-1 159,2 0-46,-1-1 180,2 0 0,-1-1 0</inkml:trace>
  <inkml:trace contextRef="#ctx0" brushRef="#br0" timeOffset="12">1608 3204 9502,'-3'0'-568,"2"0"549,0 1 16,1-1 45,-1 1 636,1-1-464,0 0 525,-1 0-663,1-1 41,0 0-37,-1 1 9,1 0-1,-1-1 12,1 1-86,-1 0 53,0 0-45,1 0 27,-1 0 25,0 0-33,0-1 26,0 1 13,0 0-3,0-1 3,1 1-8,-1 0-45,1-1 27,-1 1-28,0-1 41,1 1-70,-1 0 52,1-1-54,0 1 49,-1-1 8,1 1-5,0 0 6,-1-1 5,1 1-16,0-2 5,0 1-1,0 0 6,0 0-3,0-1 0,0 0 5,0 1-6,0-1 19,-1 0-18,1 0 44,-1 1-36,0-1 33,-1 1 53,1-1-7,0 1 72,-1 0-18,0 0-61,1 0 14,0 0-63,-1-1-24,1 1-25,0 0 18,0 0-2,0 1-85,1-1 23,-1 0-115,0 1 30,1-1 35,-1 1-46,0-1 92,1 1 30,-1 0 12,0-1 12,1 1-26,-1 0-15,1 0-437,-1 0 202,1 0-328,0 1 343,1-1 105,0 2-140,0-1 80,0 0-107,0 0 157,1 0 49,0 0 82,-1 2 0,1-1 0</inkml:trace>
  <inkml:trace contextRef="#ctx0" brushRef="#br0" timeOffset="13">2782 3190 12062,'-4'1'886,"2"0"-727,0 1 29,0-1-113,-1 1-31,1 0-1,0 0-5,0-1 102,0 1-28,0-1 34,1 0-115,0 0 23,1 0-84,-1 0 20,0 0-410,1 0 66,0 0-241,-1 0 286,0 1 185,0 0 72,0 1 52,-1 0 0,0 1 0</inkml:trace>
  <inkml:trace contextRef="#ctx0" brushRef="#br0" timeOffset="14">1760 3313 9502,'-4'0'-476,"1"0"352,2 0 23,0 1-5,-1-1 26,1 0-32,1 1 70,-1 0-34,0 0 39,0-1 42,1 1-33,0 0 104,0-1-58,0 1 37,0-1-40,1 0-23,0 0 3,1 0 5,0 0 0,0-1 0,0 0 0</inkml:trace>
  <inkml:trace contextRef="#ctx0" brushRef="#br0" timeOffset="15">1653 3347 9502,'0'-3'-874,"0"1"816,0 2 7,0-1 66,0 1-11,-1-1 72,1 1 20,-1 0 67,1 0-24,-1 0-32,0 0-32,1 0-2,-1 1-19,1-1 806,-1 0-643,1 1 637,0-1-785,0 1-40,-1 0-2,1 0-27,-1 0 16,1 1 22,-1 0 25,1 0-33,-1 0 6,1 1 1,0-1-30,0 1 22,0 0 5,0 0 14,0 0-9,0 0-21,0 0 14,0 0-12,0 1 36,0 0-26,0 0 21,0 0-23,0 0 17,0 1 9,0-1-4,0 1 0,0 0-6,0-1 44,0 0-34,0 0 38,0 0-17,0 0-19,0-1 24,0 1-83,1-1-15,-1 1 2,0-1 17,1 0-13,-1 1-14,0-1-19,0 0 19,0-1-18,0 1 55,0 0-72,0-1 74,0 0 23,0 1 22,0-1-7,0-1 17,0 1-56,0 0 21,0 0-62,0-1 31,0 1-23,0 0 40,0-1-67,0 1 47,0 0-56,0-1 68,0 0-36,0 0 25,0 0-37,0 0 155,0-1-91,0 0 102,0 0-133,-1-1 20,1 1-17,0 0-6,-1 0-8,1 0-3,0 0 11,-1 0 6,1 0 6,-1-1-10,1 1-6,0-1 52,-1 1-42,1 0 43,0-1-13,-1 1-18,0 0 25,1-1-27,-1 1 37,1 0-26,-1-1 31,0 1-12,1-1-11,-1 1 16,0 0-19,0-1 11,0 1-7,1-1 8,-1 0-11,0 1-23,0-1 17,0 0-18,0 1 23,0-1-52,0 0-12,0 0-3,0 0-48,0 0 89,0 0-53,-1 0 57,1 0 51,0 0-42,0 0 44,-1 0-15,1 0 16,0 0 2,-1 0-5,1 0-21,0 0-11,0 0 26,-1 0-26,1 0-5,0 0 3,0 0 4,0 0-57,0 1 54,0-1-59,0 1 3,0 0 39,1-1-49,-1 1 56,0 0-33,0 0 23,1 0-28,-1 0 21,1 1-35,-1-1 22,1 0-19,0 1 32,0-1 4,0 1-4,0-1 3,0 1 11,0-1-11,0 1 11,0 0-15,0-1 48,0 1 12,0 0 5,0-1-12,0 1 37,0-1 16,0 1 18,0-1-25,0 1 6,0-1-54,0 1 69,0-1-135,0 0 64,0 1-64,0 0 29,0 1 24,0-1-22,0 1 29,-1-1-57,1 1 35,0 0-57,-1 0 68,1 0-72,0 0 41,0 0-42,-1-1 38,1 1-1,0-1-1,0 1 0,0-1-20,0 0 26,0 1-25,-1-1-27,1 0 39,0 0-43,0 1 51,0-1-26,-1 1 12,1 0-16,0 0 16,-1-1 29,0 2-26,0-2 25,1 1-31,-1 0 53,0 0 5,0-1 54,0 1 4,1-1-39,-1 1 0,0-1-15,1 0-9,0-1 77,-1 1-65,1-1 50,0-1-79,1 0 26,-1 1-19,0-1 30,1 1-71,-1 0 50,1 0-56,-1-1 58,0 1 2,1 0-10,-1 0 4,1 0 14,0 0-10,0 0 11,0 0-16,1 0 3,-1 0-1,0 0 6,1 0-7,-1 0-42,1 1 32,-1-1-32,1 0 16,-1 1 18,1-1-21,-1 1-9,0 0 25,0 1-34,0-1 36,0 0 29,0 0-22,0 0 26,0 0-34,0 0-13,0 0 10,0-1-9,0 1 11,0 0-40,0 0-9,1 0-2,-1 0-34,0 0 23,0 0-1,1 0-33,-1 0 60,0 0-25,1 0 11,-1 0 28,0-1-29,0 1 24,0-1-25,0 0 68,0 1-47,-1-1-81,1 0 28,-1 0-43,1 0 181,-1 0 194,1 0-196,-1 0 74,0 0-223,1 0 42,-1 1 62,0-1-8,0 1 0,0 0-12,0-1-23,0 2 16,1-2-29,-1 2 101,0-1 65,0 0 48,1 0 27,-1 1-142,0-1 16,1 0-75,-1 1-3,0-1-30,0 0 2,1 0 9,-1 0-4,0 0-16,0 1-25,0-1 23,0 1 18,0-1 22,0 1-31,0-1 24,0 1 43,0-1-29,0 1 47,0 0-19,0 0-17,0-1 21,0 1-12,0-1-17,0 0 22,0 0-19,0 1-50,0-1 35,0 0-39,0 0 53,0 0-55,0 0-17,0 0-13,0 0 18,0 0 39,0 0 1,0 0-3,0 0 43,0 0-27,0-1 28,0 1 0,0 0-30,0-1 33,0 1-31,0 0 37,0 0-14,0 0 22,0 0-18,0 1 25,0-1-11,0 1 16,0 0-45,0-1 3,0 1-4,0 0 8,0 0-40,0-1-12,1 0-6,-1 0-39,0 0 22,1 0-1,-1 0 5,0-1 46,0 0 54,0 1 13,0-1 10,0 0-16,0 1-31,0 0-15,0-1 31,0 1 11,0 0-9,0 0 13,0 0-23,0 0-5,0 0 8,0-1-6,0 1-92,0 0 4,0-1-40,0 0 44,0 1 46,0-1-6,0 1 6,0 1 20,0-1-16,0 1 24,0 0-29,0 0 57,0 1-38,0-1 49,0 1-54,0-1 11,0 0-10,0-1 4,0 1-5,0-1 3,0 0-3,0 0-64,0 0 46,0-1-55,0 0 62,0 1 68,0-1 18,0 1 12,1 0 4,-1-1-71,0 1 15,0-1-38,0 1 15,0 0-5,0 0 16,0-1-81,1 1 11,-1 0-82,0 0 86,0-1-58,1 0 29,-1 0-30,0 0 79,1 0-1,-1 0 55,1 0-69,0 0 74,-1 0 2,1-1 23,-1 1 56,1-1-102,-1 0 54,0 0-147,0 1 73,0 0-53,1-1 85,-1 1-2,1 0-12,-1 0-7,1-1 6,-1 1-8,1 0-49,0-1-17,-1 1-1,1 0 11,-1-1 32,0 1 11,1 0-24,-1 0 21,0 1 0,0 0 2,0 1 7,0-2-4,0 1-58,0-1 42,0 1-100,0-1 158,0 0-84,0 1 165,1-1-40,-1 1 18,0 0-20,0 0-26,0 1-26,0-1 31,-1 1-38,1 0 17,0 0-15,-1 1 23,1-1-40,-1 0 32,1 0-32,0 1 28,-1-2-63,1 1 33,0 0-40,0-1 37,0 0-11,0 0 6,0 1-9,0-2-44,0 1 50,0 0-62,0 0 82,0 0-17,0 1 15,0-1-16,0 1 54,0-1 9,0 1 5,0-1-9,-1 1-43,1 0 2,0-1 0,0 1-2,0 0 0,0 0 6,0-1-32,0 1-17,0-1 5,0 1-3,0-1 32,-1 0 5,1 1-10,0-1 1,0-1 64,0 1 8,0 0 6,0 0 34,0 0-46,0 0 11,0 0-5,0-1-43,0 1 14,0-1-29,0 1-32,0-1 131,0 1-212,0-1 192,0 0-81,0 1-4,0-1 95,0 0-57,0 1-1163,0-1 566,1 0-850,-1-1 1036,1-2 181,2 0 192,0-1 0,0 0 0</inkml:trace>
  <inkml:trace contextRef="#ctx0" brushRef="#br0" timeOffset="16">2289 3373 9502,'-1'-3'10,"0"1"-4,0 0 89,1 0-13,0 0 107,-1 0-90,1 0 247,0 0-97,-1 1 178,0 0 44,0 0-119,1 0 89,-1 1-112,-1-1 41,1 1-45,0 0 33,1 0 77,-1 0-321,2 0 146,0 0-309,1 0 110,0 0-25,2 1 31,-1-1 12,1-1-110,1 1 78,0 0-107,0 0 56,1-1-89,0 1 40,0-1-64,1 1 50,0-1-28,0 1-8,0-1 28,1 1-58,-1 0 72,-1 0-63,1 0 57,-1 0 17,0 0 17,0 0 13,0 0 32,0 0-27,0 0 16,0 1-34,0-1-35,0 0 31,0 1-17,1-1 25,0 0-164,1 0 39,-1 0-107,0-1 89,0 1-26,0-1 29,-1 1-78,-1-1 226,0 1-42,-1 0 175,-1 0-145,-1 0 273,0 0-143,-1 1 212,0 0-77,-1 0-71,1 0 17,-1 0-22,0 0 6,0 0 25,0 1 36,-1-1-1,1 0-104,-1 1 6,0-1-64,1 0-89,-1 0 58,1 0-126,-1 0 111,1 0-77,0 0 51,0 0-37,0 1 0,0-1 53,0 0-2,0 0 12,0 0 11,0 1-16,0 0 12,0 0-16,0 1 84,0 0-57,0 1 64,0 0 26,0 1-21,0 0 92,-1 1-93,1 0 27,0-1-63,0 1 29,0-2-98,0 2 59,0-2-65,0 1 83,0-1-39,0 0 27,0 1-30,0-1 24,0 0 7,0 0-16,0-1-1,0 1-61,0-1 27,-1 1-26,1-1 46,0-1-55,-1 0-14,1 1-7,0-2-97,0 1 81,0-1-111,0 0 110,0 0-18,-1-1 71,1 1-38,0 0 26,-1-1 61,1 1-4,-1 0 60,1 0-41,-1 0-29,0 0-12,0 0-70,0 0-17,1 0 15,-1 0 5,0 0-65,1-1 18,-1 1-117,1-1 119,0 0-60,-1 0 107,1 0-79,-1 0 77,1 0 2,0 0-8,-1 0 1,1 0 47,-1 0 10,1 0 19,-1 0 53,0 0-115,1-1 78,-1 1-81,-1 0 77,1-1-2,0 1 25,-1 0-23,0 0 11,0 0-44,0 0 40,-1 0-44,1 0 50,-1 1-30,0-1 31,0 1-37,0-1-5,-1 1 2,0-1 1,-1 0-47,0 1 34,-1-1-36,1 1 104,-1 0-44,-1-1 45,1 1-59,-1-1 218,0 0-43,-1 1 141,1-1-92,-1 0 42,-1 0-6,1 0 29,-1 0-38,0 0-45,0 1 3,0-1-267,-1 1 50,1 0-187,0 0 150,0 0-352,1 0 101,1 0-240,0 0 239,0 1-179,2-1 69,1-1-18,2 1 183,1-2 241,1 1 0,1-1 0</inkml:trace>
  <inkml:trace contextRef="#ctx0" brushRef="#br0" timeOffset="17">1884 3374 9502,'-1'-2'-407,"1"0"449,0 1 75,1 0 16,-1 0-20,0 0-28,1 1 190,-1-1-84,0 1 104,-1 0-49,0 1-65,0 0 117,-1 0-119,1 0 88,0 0-85,0 0 218,1-1-178,0 1 87,0-1-158,1 0-13,0 0 6,0 0-11,0 0-25,0 0 13,0 0-23,0 0 19,0 0-70,1 0-11,-1 0 1,1 0 13,-1 0-29,1 0 10,0 0-90,0 0 90,0 0-48,0 1 42,0 0-26,0 0-14,0 0 44,0 0-10,1 0-40,-1 0 50,0 0-52,1-1 60,-1 1-109,1-1 26,0 1-94,-1-1 99,1 0-41,0 0 25,-1 1-1,1-1 2,-1 0 46,1 0 1,-1 0-28,0 0 54,1 0-6,-1 1 19,1-1 24,0 0-55,0 0 23,1 0-15,-1-1-6,0 1 19,1-1-14,0 1 15,0-1-90,-1 0 21,1 0-75,0 0 64,0 0-56,-1 1 40,1-1-61,0 0 16,-2 1-5,1 0 19,0 0 62,-1 0-10,0 0 41,0 0-54,0 0 68,0 0 15,0 0 10,0 1-11,0-1-67,0 1 19,0 0-12,-1-1 29,1 0-15,0 0 15,0 0-12,0 1 75,0-1-53,0 0 58,0 0-22,0 0 18,1 0-1,-1 0-10,0 0-40,0 0-1,0 0 4,0 0 6,0 0-54,0 0-5,0 0-3,0 0 4,1 0 49,-1 0-7,0 0-8,1 0 14,-1 0-21,0 0 18,0 0 6,0 0-11,0 0 16,0 0-23,-1 0 34,1 0-21,-1 1 30,0 0-34,0 0 66,0 0 11,-1 1 13,1-1-17,0 1 19,0-1 14,0 0 13,0 1-36,1-1-36,-1 0-25,1 0-106,1-1 23,-1 1-116,0-1 129,0 0-125,0 0 93,1 0-104,-1-1 67,1 1 53,-1-1 6,0 0 1,0 1 128,0-1-55,-1 1 116,1 0-112,-1 0 125,-1 0-71,1 0 129,0 1-65,-1-1 31,0 2-74,1-1 15,-1-1-54,0 1-8,0 0 88,0-1-133,0 1 139,0-1-154,0 1 97,0-1 1,0 0 14,-1 1-3,1-1 35,-1 1-25,1-1 2,-1 1 7,1-1-73,0 1 37,-1 0-30,1 0 57,0 1-75,0 0 12,-1 0-29,1 0 10,0 0 16,-1 2 17,1-1-20,0 1 88,0 0-48,0 0 37,0 1 2,-1 0-49,1 0 53,0 1-53,-1-1-59,1 0 51,-1 1-42,1-1 42,-1 1 13,0 0-12,0 1 11,0-1 11,0 1-4,-1 0-6,1 0 71,-1 1 6,1-1 9,0 0-20,0 1-45,0-1-14,0 0 20,0 0-10,0-1-78,0 0-8,1 1 2,-1-1 13,0 1 2,0-1-30,0 1-19,1-1 66,-1 1 16,0 0 45,0 0 7,1 0 2,-1 0 7,0 0-26,1-1-72,0 1 28,0 0-9,0-1 22,0 1-111,0 1 20,0-1-98,0 1 23,0-1 34,0-1-25,0 1 56,0-2-197,0 0 56,0-2-123,0 0-110,0-1 128,0-1-225,0 0-234,0-2 119,1 1-161,-1-2 342,1 0-318,-1 0 517,0-1-309,-2 1 568,1-1 0,-2 1 0</inkml:trace>
  <inkml:trace contextRef="#ctx0" brushRef="#br0" timeOffset="18">1870 3366 9502,'-2'4'-142,"1"-2"12,0-1 297,0 1-25,0-1 191,0 1-100,0 0-50,0-1-27,1 1-4,-1 1-74,1-1 39,-1 0-45,1 1 42,0 0-47,0 1 2,0-1-14,0 1-54,0 0 83,0 1-54,0 0 69,0 0-39,0 2 23,0-1-45,0 1 42,0 1-54,0-1 41,0 1-34,0 0-13,0 0-17,0-1-2,0 1 4,0-1-6,0 0 40,0 1-47,0-1-8,0 0 42,0 1-53,-1-1 66,1 0-42,-1 1 18,1 0-24,-1-1 16,0 0 69,0 1-54,1-2 55,-1 1-59,1-1 104,0 0-19,0 0 87,0 0-53,0-1-28,0 0-14,0 0-105,1 0-11,0 0-13,-1-1 29,1 0-34,-1 0 21,0 0-92,1-1 76,-1 1-24,0-1 45,0 0-9,0 0 81,0 0-31,0 0 23,0 1 6,0-1-2,0 1 22,0 1-8,0-1-96,0 0 1,0 0-6,0 0 28,-1-1-98,1 1 40,0-1-123,0-1 113,0 0-133,0 0 75,0-1-502,0 0 128,0-1-201,0-1 250,1-1 255,0-1 86,0-1 114,0 0 0,0 0 0</inkml:trace>
  <inkml:trace contextRef="#ctx0" brushRef="#br0" timeOffset="19">2284 3374 9502,'0'-3'1180,"0"3"-903,1-1-33,-1 1 43,0 1-32,1-1 19,-1 2 9,0 1-66,0 1 25,0 2-44,0 0-11,0 0 13,0 2-65,0 0 9,0 1 1,0 0-80,0-1-8,0 0-13,0 0 17,0-1-120,0 0 62,0-1-154,0-1 109,0 0-325,0 0 96,0-1-231,0-1-97,0 1 147,0-2-151,0 0 195,0 0-161,0-1 279,0 0-179,0-1 341,0-1 0,1 0 0</inkml:trace>
  <inkml:trace contextRef="#ctx0" brushRef="#br0" timeOffset="20">1693 3413 9705,'2'-1'323,"-1"2"-312,0 0 36,0 1-37,-1 2 46,1-1-199,-1 2 40,0 0-124,0 2-156,-1-1 120,1 2-66,-2-1 175,0 2 154,0-2 0,-1 2 0</inkml:trace>
  <inkml:trace contextRef="#ctx0" brushRef="#br0" timeOffset="21">1922 3473 10717,'0'-2'940,"0"1"-742,0 0-1,0 0-120,0 0-13,0 0-1,1 1 29,0-1 50,0 1 5,0 0-8,0-1-8,1 1-54,0 0 1,0 0-96,0 0 31,1 0-40,0 0 52,0 0-74,0 0 49,0 0-76,1 0 72,-1 0-25,1 0 16,-1 0 16,0 0-8,1 1-24,-1 0 29,1-1-39,0 1 45,0-1-31,0 0-21,1 0-3,-1 0-119,0 0 55,0 0-114,1 0 107,-2 0-38,1 0 84,-1 0-29,0-1 88,-1 1 22,1 0-13,-1-1-11,1 1-4,-1-1 14,0 1 15,-1 0-13,1 0 19,-1 0 6,1 0 30,-1 0 23,0 0-45,0 0 13,0 0-9,0 0-30,0 0 25,0 0-26,0 1-26,0-1 18,0 0-21,-1 0 28,1 1 59,-1-1 15,0 0 7,0 1 46,0 0-94,0 0 45,0-1-54,0 1 53,0 0 18,0 0 0,0 0-2,0 0-40,0 0-3,0 0 25,0 0 38,0 0-31,0 0 39,0 0-56,0 1 43,0 0-27,0 0 24,0 1-66,0 0 20,0 0-12,0 1 21,0 0-50,0 0 32,0 0-44,0 0 6,0 1-7,0-2-9,0 1 8,0-1-8,0 0 20,0 0-24,0-1 23,0 0-22,1 0 4,-1 0-14,0-1 21,0 1 47,0-1-38,0 0 38,0 0-123,0 0 24,0 0-436,0 0 375,0-1-271,0 0 389,-1 1 96,1-1-62,-1 0 114,0 0-119,0 0 53,0 0-43,0 0 41,0 0-81,0 0 17,0 0-51,0 0 49,0 0-54,0 0-27,0 0-11,-1 0 17,0 0 116,0 0-45,0 0 30,-1-1 57,0 1-35,1-1 112,-2 1-101,1-1 54,0 0-84,0 0 41,-1 0 10,0 1 0,0-1 39,-1 0-31,1 1-77,-1-1 18,0 1-19,-1 0 39,0 1-41,1 0 25,-1 0-50,1 0 57,0 1-215,1-1 50,0 1-146,1-1-592,1-1 202,1 1-207,2-1 440,2-1 405,2 0 0,1-1 0</inkml:trace>
  <inkml:trace contextRef="#ctx0" brushRef="#br0" timeOffset="22">1941 3471 9502,'-3'1'-860,"2"-1"806,0 0-3,0 1 72,0-1 63,-1 0 20,1 0 15,0 0-15,0 0 18,0 0-15,1 0 77,-1 0-70,0 0 17,1 0-36,-1 0 3,1 0-16,0 0-7,-1 0-69,1 0 57,0 0-59,-1-1 27,0 1 24,1 0-34,-1 0 110,1 0 8,-1 0 6,0 0-22,0 0 60,0 0-21,1 0 167,-1 0 178,0 0-254,1 1 175,0-1-351,0 1 49,0 1 57,1 0-59,0 1 50,-1 0-25,1 1 25,-1 0 10,0 1-18,0 0-115,1 0 8,-2 0-53,1 0 67,0-1-162,-1 0 63,1 0-121,-1-1 89,1 0-313,0 0 96,0-1-243,0-1-107,0 0 152,0-1-365,1 1 367,-1-1-56,0-1 308,1 1-123,-1-2 243,0-1-83,0 0 188,0-1 0,1-1 0,-1 0 0</inkml:trace>
  <inkml:trace contextRef="#ctx0" brushRef="#br0" timeOffset="23">1718 3565 9502,'-1'5'0,"0"-2"0,0 0 0</inkml:trace>
  <inkml:trace contextRef="#ctx0" brushRef="#br0" timeOffset="24">1672 3583 9502,'-6'-2'151,"4"1"-26,0 1 140,1-1 18,0 1-177,1 0 35,0 1-155,0 1-57,1 0 96,0 1-55,1 0 69,1 1-297,-1-1 63,0 1-120,0 1 174,0 0 141,-1 0 0,1 0 0</inkml:trace>
  <inkml:trace contextRef="#ctx0" brushRef="#br0" timeOffset="25">2576 3755 10095,'1'0'1357,"0"0"-930,-1 0 692,0 1-1042,0-1 1,0 1-18,0 0 27,0-1-53,0 1 61,0-1 244,0 1-173,0-1 233,0 1-329,0-1 10,0 1 4,0 0-67,-1 0-15,1 1-13,-1-1 17,1 0-7,0-1-12,0 1-23,-1 0 33,1 0 715,0-1-127,0 0 219,-1 0-393,1 0-385,0-1-43,0 0 17,0 0-28,0 0 5,0 0 38,0 0-43,0 0 43,0 0 11,0-1-9,0 1 14,0 0-2,0 0-11,0 0 13,0 0-11,0 0 49,0 0-34,0 0 38,0 1-46,0-1-4,0 0 4,0 0-5,0 0-12,0 0 15,0 0-13,0 0 19,1 0-50,-1 0 33,0-1-39,0 1 68,0-1-17,0 1 17,0 0-23,0 0-40,0-1 25,0 1-31,0 0 39,0 0-41,0 0 31,0-1-33,0 1 39,1-1-39,-1 0 28,1 0-33,0 1 18,0-2 8,0 2-10,0-2-11,0 1 20,0 0-23,0 0 26,0 0-42,0 0 31,0-1-34,0 1 39,0-1-76,0 1-14,0-1-12,1 0 20,-1 1 90,0-2-17,1 2 11,-1-2 16,0 2 4,0-1 8,1 1 25,-2 0-63,1 0 29,1 0-35,-2 1 50,1-1 11,0 1 18,1-1-17,-1 0-45,0 1 3,1-1 1,-1 0 10,1 0-41,0 0-18,-1 0-8,1 0-7,0 0 50,0 1-21,0-1 56,0 0-32,0 1 33,-1 0-40,1 0 34,0-1-29,0 1 30,0 0-28,-1 1 43,1-1 22,0 0-4,0 1 10,0-1 8,-1 0-26,1 0 6,0 0-31,1 0-26,-1 0 36,0 0-69,1-1 50,-1 1-53,0 0 61,1-1-37,0 1 22,-1 0-26,0 0 27,1 0 2,0-1-12,-1 1 7,0 0 0,1 0 3,-1 0 0,0 0-5,0 1 55,0-1-39,0 0 49,-1 1-25,1-1-16,0 1 20,-1 0-23,1 0-17,0-1 16,0 1-15,-1 0 18,2 0-14,-2-1 10,1 1-10,0 0 10,0 0 9,1-1-8,-2 1 7,1 0 16,0 0-19,0 0 20,1 0-37,-2 0 8,2 0-6,-2 0 10,2 0-42,-1 1-14,0 0-2,0 0 11,1-1 11,-2 1 21,2 0-30,-1 0 32,0 0-4,0 0 2,0 0-7,0 0 13,0 1-18,0-1 15,0 0 12,0 1-15,-1-1 22,1 0-25,-1 1 22,0-1-15,1 1 21,-1-1-21,0 0 1,0 0-2,1 0-4,-1 0-9,0 0 10,0 0-11,0 0 25,0 0-9,1 0 8,-1 0-11,0 0 2,0 0-1,-1 0 2,1 0-2,-1 1 47,1-1 14,0 0 4,-1 0-12,1 0-11,-1 0-24,1 0 33,-1 0-45,1 0 16,-1 0-12,1 0 11,-1 0 21,1-1-14,-1 1 13,0 0 37,1-1-40,-1 1 41,1-1-55,-1 1-5,0-1 2,1 0-3,-1 0 11,0 1 165,1-1-133,-1 0 131,0 1-173,0-1 18,0 1-1,0-1 7,1 1-4,-1 0 10,0 0-60,0-1 47,0 1-43,0-1-13,1 1-13,-1-1-87,0 0 133,0 1 141,0-1-73,1 0 51,-1 0-245,0 1 31,0-1 24,0 1 13,0-1 35,0 0-37,0 1 36,0-1 15,0 1-10,0-1 10,0 1-6,0-1-13,0 1 14,0 0-13,0-1 2,0 1 1,0 0 1,0 0-48,0 0 35,0 1-36,0-1 48,0 0-9,0 0 5,0 0-12,0 0 11,0 1 46,0-2-33,0 1 33,0 0-47,0 0 41,0-1 15,0 1 7,0 0 14,0-1-51,0 1 24,0 0-27,0-1 5,1 1 1,-1-1 6,0 1-19,1 0 14,-1-1-23,0 1 19,1-1-42,-1 0-17,0 1 1,0-1-20,0 1 60,0-1-25,0 0 73,0 1-41,0-1 41,0 1-52,0-1 54,0 0-37,0 1 40,0 0-45,0-1 2,0 1 4,0-1 0,0 1 12,0-1-124,0 1 90,0-1 138,0 0-56,0 1 199,0-1-304,-1 0 10,1 0 24,0 0 20,-1 0 70,1 0-67,-1 1-31,1-1-107,0 0 60,0 1-34,0-1 64,-1 0 0,1 1 27,0-1-26,-1 0 33,1 0-79,0 1 44,-1-1-53,1 0 67,0 0-4,0 1 43,-1-1-29,1 1 25,0-1-36,0 0 46,0 1-32,0-1 24,-1 0 12,1 1 6,0-1 69,0 1-64,0-1 19,0 0-90,-1 0 42,1 1-22,0-1 18,0 1-15,0-1 7,0 0-10,0 1 9,0-1 10,0 1 26,0-1-16,0 0 76,-1 0-74,1 1 93,0-1 201,0 0-97,0 1 110,0-1-229,-1 0-189,1 1 23,0-1-95,-1 0 102,1 1-38,-1-1 73,1 1-31,0-1-32,-1 1 341,1-1-211,0 0 261,-1 0-270,1 0-75,0 0 11,0 0-33,0-1 26,0 0 11,0 1-17,1-1 30,-1 1-3,1 0-12,-1-1 67,1 1 8,-1-1 15,1 1-16,-1 0-2,0-1-40,0 1 57,1 0-58,-1-1 15,1 1-11,0-1 9,0 0-3,0 0-27,1 0 19,-1 0-25,0 0 20,0 0 5,1 0-7,-1 0-10,0 0 14,0 1-18,0-1 17,0 0-3,0 0 3,0 1 1,0-1-2,-1 0-3,1 1 3,0-1-2,0 1 3,0-1-40,0 0 28,0 1-31,0-1-13,0 1 35,1-1-40,-1 0 41,1 0 5,0 1-10,0-1 11,0 0 22,0 0-18,0 1 19,0-1-28,0 0 36,-1 1-23,1-1 29,0 1-30,-1-1 23,1 1-7,-1 0 11,0 0-37,1 0 9,-1 0-11,1 0 22,-1 0-3,1 0 3,0 0-7,0 0 4,0 0-4,-1 0 4,1 0-7,0 0 27,0 0-20,0 0 21,0 0-24,0 0 19,-1 0-11,2 0 14,-1 0-27,0 0 8,0 0-7,0 0-7,0 0 13,0 0-14,0 0 15,0 0 7,0 0-6,0 1 6,-1-1-9,1 0 11,-1 0-9,1 1 9,-1-1-11,0 0 4,1 1-2,-1-1 3,-1 1-10,2-1 6,-1 0-3,0 1-21,0 0 21,0-1-21,0 1 23,1-1-55,-1 1 38,0 0-45,1-1 56,-1 1-30,0-1 18,0 1-25,0-1 27,0 1 41,0 0-27,0 0 30,-1-1-10,1 2-26,0-1 26,0 0-28,0 1 6,0-1 2,0 1 1,0-1-63,0 1 43,0-1-42,0 1 57,0-1 14,0 0-12,0 1 3,0-1-9,0 1 18,0 0-12,0 0 11,-1-1-18,1 1-6,0 0 6,-1 0-10,1-1 9,-1 1-2,1-1 7,-1 0-49,1 0 33,-1 0-39,1 0 51,-1 0 21,0 0-17,1 0 9,-1 0-18,0 0 32,0 0-22,1 0 28,-1 0 8,0 0-30,0 1 34,0 0-28,0-1-8,0 1 16,0 0-5,0-1-26,0 0 24,0 1-30,0-1 27,1 0-7,-1 0 0,0 0-1,0 0 0,1 0 11,-1 0-9,0 0 9,0-1-80,1 1 51,-1-1-54,1 1 69,-1-1-3,0 0-6,0 1 28,0-1-25,1 0 20,-1 1-8,0-1-23,0 0-16,0 1-48,0-1 74,1 0-44,-1 1 96,0-1-52,0 0 61,0 1-40,0-1 45,0 1-46,0-1-6,0 1 18,0-1-13,0 1 15,0-1-26,0 0 16,0 1-15,0-1 80,0 1-47,0-1 46,0 0-65,0 1-9,-1-1 9,1 1-2,0-1 8,0 0-20,-1 1 13,1-1-20,0 0 24,-1 1-21,1-1 16,0 0-15,-1 0-23,1 0 27,0 0-33,-1 1 38,1-1-71,-1 0 50,0 0-54,1 0 67,-1 1-23,0-1 16,0 1 20,0-1 28,0 0 0,0 0-9,-1 1 17,1-1-38,-1 0 43,0 1-55,1-1 78,-1 1-53,0-1 69,0 1-76,0-1 10,0 0-5,0 0 12,0 1-4,0-1-27,1 0 16,-1 0-24,1 0-6,-1 0 28,0 0-31,0 0 62,1 0-22,-2 0 17,2 0-29,-2 0 61,1 0-43,0 0 49,-1 0-55,1 0 89,0 0-12,0 0 79,0 0-68,0 0 27,0 0-6,1 0-8,-1 0-43,0 0-59,1 0 6,-1 0-61,1 0 32,0 0-8,0 0 4,-1 0 54,1 0-9,-1 0-4,0-1-9,1 1 1,-1 0-19,1 0 10,-1 0-16,0 0-15,0 0 14,0 0-12,0 0-40,0 0 56,0 0-57,-1 0 12,1 0 40,-1 0-45,1 0 47,0 0 32,-1 0-32,1 0 28,-1 0-40,0 0 40,1 0-29,-1 0 30,0 0-28,0 0 5,1 0 2,-1 0 5,0 0-4,0 0 7,0 0-6,0 0 43,0 0-33,1 0 32,-1 0-40,0 0 5,1-1-2,0 1 2,-1 0-3,1 0-42,0-1-10,-1 1-1,1 0 10,0 0-10,-1 0 34,1 0-63,-1 0 63,1 0-26,0-1 28,0 1 2,-1 0-2,1 0-7,0 0-2,0 0 17,-1 0-9,2 0 20,-1 0-26,0 0 22,0-1-15,0 1 21,1 0-22,-1 0 25,0-1-17,1 1 18,-1-1 3,1 1-14,-1 0 16,0 0-21,0-1-2,-1 1 3,1 0-2,0 0 36,0 0-26,-1 0 30,0 0-33,1 0 57,-1 0 20,0 0-2,0 0 20,-1 0-72,1 0 30,0 0-41,-1 1-11,1-1 3,0 0-3,0 0-50,0 0-13,0 0-10,1 0 16,-1 0 24,1 0 15,0 0-23,-1 0 11,1 0 9,0 0-20,-1-1 14,2 1-13,-2 0 57,1 0-9,0 0 64,0 0-44,-1 0 2,1 0-35,0 0 0,0 0 8,0 0-3,1 0 9,-1 0-28,0 0 22,0 0-22,1 0 22,-1 0-46,0 0 30,0 0-34,1 0 37,-1 0-12,0 0 2,0 0-5,0 0 9,1-1 5,-1 1-5,0 0 23,0 0-19,0 0 19,0 0-21,0 0 28,0 0-20,1 0 22,-1 0-23,0 0 60,1 0-43,-1 0 51,0 0-63,0 1 49,1-1 9,-1 1 8,0-1 46,0 1-73,1-1 36,-1 1 8,1-1-39,0 1 50,0-1-55,0 1 12,0-1-11,1 0-11,0 0-1169,-1 0 463,1 0-817,1 0 898,0-1-264,2 0 227,0 0-38,0 1 330,2-1 334,0 1 0,0-1 0</inkml:trace>
  <inkml:trace contextRef="#ctx0" brushRef="#br0" timeOffset="26">1701 3657 9502,'-2'7'732,"1"-4"-1241,1 0 211,-1 0 12,1 0 76,0 0-60,-1 1 41,1-1 106,-1 1 14,1-1 109,0 1 0,-1 0 0</inkml:trace>
  <inkml:trace contextRef="#ctx0" brushRef="#br0" timeOffset="27">1809 3765 9504,'-2'-1'659,"2"0"-494,0 1-28,0-1 47,0 1 146,0-1-110,0 1 113,0-1-175,0 1-26,0 0 0,0-1-1,0 1-11,1 0 5,-1-1-7,1 1 3,-1 0-8,0 0 0,1 0 11,-1 0-9,0-1 28,1 1-25,-1 0 12,1 0-31,-1 0 30,1 0-28,0 0-20,-1 0-30,2 0-1,-1 0 4,1 0 1,-1 0-31,1 0 8,-1 0-5,1-1-10,-1 1 4,1 0-67,-1 0 68,1 0-63,-1 0 23,1 0-23,-1 0-40,1 0 21,0 0 12,1 0-59,-1 0 47,1 0-81,0 0 62,0-1-21,0 1 83,0-1-33,0 1 25,0 0 58,0-1-40,0 1 41,0 0-61,-1-1-62,1 1 49,0-1-35,0 1-22,0 0-9,0-1-11,0 1 9,0 0 72,0-1-17,0 1 11,0-1 56,-1 1-43,1 0 34,-1 0-53,0 0 90,0 0-17,-1 0 93,1 1-48,-1 0 16,0 0-46,1 1 19,-1-1-87,0 0 50,1 0-42,0-1-56,0 1 13,0-1-80,0 0 79,0 0-56,1 0 75,-1 0-42,0 0 57,1 0 12,0-1-25,-1 0 10,0 1 82,1-1-9,-1 1 93,0-1-101,0 1 66,0-1-30,0 1 27,1 0 8,-2 0-66,2 0 9,-1-1 3,0 1-88,1 0 72,-1-1-71,0 1 72,1 0-70,-1-1 46,0 1-50,0-1-13,-1 1-16,1 0-23,-1 0 24,0 0 8,1 1 40,-1-1-46,1 1-27,-1-1 40,1 0-46,0 1 57,1-1-41,-1 0 24,0 0-29,0 0 43,0 0 73,0 0-59,0 0 60,-1 0-16,1 0 21,-1 0 2,0 1-13,0-1 66,1 1-25,-1-1 123,0 0-81,1 0-14,0 0-42,-1 0 3,2 0-146,-1 0 50,0 0-129,1 0 122,-1 0-57,1-1 38,-1 0-24,0 1 18,0-1 43,0 1 13,0-1-31,-1 1 66,1 0-68,-1 0 64,1 0 51,-1 0-12,0 0 113,1 0-113,-1 0 46,1 0-51,0 0 30,0 0-19,-1 0-100,1 0 3,0 0-63,0 0 72,-1 0-76,1 1 52,-1-1-91,0 0 88,1 0-69,-1 1 96,1-1-89,-1 0 82,0 1-50,1-1 42,-1 0 12,1 0-4,-1 1 24,1-1-32,-1 0 44,0 0 15,0 0 9,0 0 55,0 0-79,-1 0 42,1 0-53,0 0 1,-1 0 3,1 0 1,-1 0 23,0 1-20,1-1 23,-1 1-23,1 0 4,-1-1-1,0 1-1,1-1-2,-1 1-30,1-1 19,0 0-21,0 0 24,0 0 29,0 0-21,0 0 21,0 0 22,0 0-34,1 0 41,-1 1-47,0-1-39,0 0-13,0 0-2,1 1-41,-1-1 75,0 0-40,0 0 49,0 1-7,0-1-2,1 0-2,-1 0-9,0 0 64,0 0-54,0 0 51,0 0 10,0 0 18,1 0 13,-1 0 58,0 0-102,1 0 52,-1 0-54,0 0-74,0 0 63,1-1-61,-1 1 75,0 0-78,0 0-13,1 0-10,-1 0 9,0 0 42,0 0 3,1-1-32,-1 1 50,0-1-23,0 1 18,0 0 32,-1-1-5,1 1 13,0 0-11,-1-1 107,1 1 521,-1 0-313,0 0 330,1-1-647,-1 2 40,0-1-56,1 1 70,-1 0-27,0 1 21,0 0-28,0 0 17,1 0-148,-1 0 42,0 0-104,1 0-431,-1 0 139,1-1-160,0 0 319,0 1 287,-1 0 0,1 0 0</inkml:trace>
  <inkml:trace contextRef="#ctx0" brushRef="#br0" timeOffset="28">1804 3761 9502,'-2'0'-475,"2"0"467,-1 0 22,1-1 26,0 0-1,0 1 3,1-1-6,-1 0 53,1 0-40,-1 1 44,1-1-50,-1 0 66,1 1 21,-1-1 281,0 1-215,1 0 159,-1 1-266,0 1 16,0-1-11,1 2 8,-1-1-47,0 0 29,0 1-28,0-1 38,0 1-68,0 0-18,0 0-6,0 0-71,0 0 79,0 0-73,0 1 73,0-1-166,0 0 74,0 1-126,0-2-142,0 1 84,0-1-128,1 0 216,0-1 94,1 0 84,-1 0 0,0 0 0</inkml:trace>
  <inkml:trace contextRef="#ctx0" brushRef="#br0" timeOffset="29">1754 3819 9513,'2'0'-257,"0"0"226,-1 0 74,0 0-15,0 0 15,0 0 46,0 0-32,0 0 34,0 0 3,0-1-33,0 1 36,0 0-38,0-1-34,0 1 21,0 0-24,1 0 13,-1 0 14,0 0-1,0 0 8,1 0-34,-1 0 20,1 0-36,0 0-28,-1 0 44,1 0-49,0 0 59,0 0-34,0 0 18,0 0-21,0 0-36,1 0 50,-1 0-59,0 0 69,0 0 3,1 0-4,-1 0 1,1 0-8,0 0 8,0 0-5,0 0 7,1 0-30,-1 0 15,1 0-13,-1 0 24,1 0-47,0 0 34,0 0-35,0 0 44,0 0-17,0-1 11,0 1-14,1 0 65,0-1-39,-1 1 32,1 0-51,0-1 67,0 1-42,0 0 54,0-1-82,-1 1 14,2-1-9,-2 1 18,1 0-33,0-1 23,-1 1-25,1 0 0,0-1 24,-1 1-27,2 0 24,-2 0 13,2-1-21,-1 1 17,0 0 36,0 0-30,1 0 40,-1 0-53,0 0 42,1 0-26,-1 0 34,0 0-40,0 0-17,0 0 11,0 0-9,0 0-29,0 0 38,1 0-39,-1 0 44,0 0-12,1 0 4,-1 0-6,0-1 1,1 1 39,-1 0-36,1-1 33,0 1 19,0 0-32,0-1 40,0 1-45,0 0-2,0-1 3,1 1 6,-1 0-43,1-1 34,1 1-33,-1 0 36,1-1-65,0 0 47,0 1-56,0-1-1,0 0 38,0 1-46,0-1 53,-1 0 7,1 1-10,-1-1 7,0 1-9,0 0 67,-1-1-52,0 0 52,0 1-9,0 0 16,-1-1 10,0 1-15,1-1-43,-2 1-2,1 0 12,-1 0-3,1-1-46,-1 1-21,0 0 0,0 0-29,0 0 38,0 0-3,0 0-5,-1 0 26,2 0-3,-2 0-5,1-1 13,0 1 2,-1 0-6,0 0 0,0 0 41,0 0 18,0 0 6,-1 0 42,0 0-20,0 0-2,1 1 5,-1-1-69,1 0 18,-1 1-9,1-1 7,0 0-58,-1 0 42,1 0-46,0 0 24,0 0 26,0 0-30,0 0 23,0 0-16,0 0-1,-1 0-5,1 0 1,0 1 84,-1-1 5,1 0 15,0 1 50,-1-1-109,2 0 59,-1 1-66,0-1-8,1 0 7,0 1 2,0-1-1,0 0 19,0 0-19,0 0 14,1 0 36,-1 0-24,1 0 24,-1 0-42,1 0-13,-1 0 1,0 0-3,1 0-34,-1-1 36,0 1-32,0 0 43,1-1-46,-1 1 33,0 0-36,1-1 48,-1 1-6,1-1 3,0 1-14,-1-1 16,1 1-13,0-1 13,-1 0-76,1 1-16,-1-1-2,1 0 16,-1 0-49,0 0 22,0 0-98,-1 1 90,0-1-309,-1 1 89,0 0-198,0 0 4,-1 1 320,0 0-78,-1 1 264,1 1 0,-1 0 0</inkml:trace>
  <inkml:trace contextRef="#ctx0" brushRef="#br0" timeOffset="30">3690 3246 9502,'1'-2'558,"-1"2"-361,1-1-72,-1 1-6,1 0-36,0 1 62,-1-1-56,1 1-1,-1 0-15,1 1-95,-1 0 72,0 0-80,0 0 92,0 0-36,0 0 21,0-1-9,0 1 36,0-1 4,0 0 26,0 0-62,0-1 97,0 1 10,0 0 16,0-1 3,1 1 22,-1-1 1,0 1 186,1-1-168,-1 0 99,0 0-167,1 0 18,-1 0-103,0 0 25,1-2-76,-1 1 82,0-1-92,0 0 50,1-1-101,-1-1 102,0 1-93,0-2 44,1 0-46,-1 0-23,1-1 29,-1-1 23,1 0-42,-1-1 88,1-1-48,0 0 46,-1-1-2,1 0 3,0-1-2,0-1-4,0 0 47,-1 0 17,1-2 4,0 1-10,0 0-106,-1-1-12,1-1 2,0 0 11,-1-1 14,1-1-17,0 0-2,0-3 54,0 2 53,0-4 0,0 1 45,0-1-95,0-1 47,-1 0-72,1-1 78,-1 0-47,1-2 59,-1 1-33,0 0-68,0-1 19,1 0-39,-1 5 22,0 1-9,0 6-9,0 0-1,0 0 11,0-1 31,0 1-1,0 0 21,0 0 7,0-1-3,0 0-5,0 0-26,0 0 2,0 0-5,0-1 0,0 0-17,0 0-1,0 1 1,0-2 4,0 1 14,0-1 2,0-1-1,0 1 0,0-1-21,0 0-3,0-1-18,-1 1 1,1 0 18,0 0 6,0 0 21,0 0 2,0 1-63,0 0-15,0 0-38,0 0 7,0 0 27,1 1 0,-1 0 5,0 0 3,1 0 3,0 0 0,0 0 9,0 0 3,1 0 73,-1 1 17,1-1 33,-1 1-6,1 0-30,-1 0 0,1 0-33,0-1-7,0 1 58,-1 0 23,1 0 53,0 1-9,0-1-58,-1 1-4,1 0 20,0-7-23,0 5 34,1-4-26,-1 5 4,0 1-9,1-6 31,0-1-72,0 0 20,0 1 5,0 0-26,-1 5 57,1-5-86,0 0-5,-1-1 9,1-5-35,0 1 36,-1 1-22,0-1 18,0 1-10,0 1 36,-1 2-49,1 0 46,-1 2 31,1 0-19,-1 2 37,1 0-44,-1 3 1,1 0-1,-1 1 1,0 2 19,0 0-6,1 1 8,-1 1-10,1 1 21,-1 0-14,0 1 17,1 1-79,-1 0-18,1 1-5,0 1 13,-1 0-129,1 1 42,-1 0-125,0 2 95,0-1-254,1 2 83,-2-1-197,1 1-443,0 0 484,-1 0-416,0 0 454,-1 1 267,-1 0-79,-1 1 251,-1 0 0,0 0 0</inkml:trace>
  <inkml:trace contextRef="#ctx0" brushRef="#br0" timeOffset="31">4782 2028 9202,'1'-2'569,"-1"1"-435,0 0 54,1 1-66,-1-1 68,0 0 3,1 0 15,-1 0-27,0 0-97,1 0 35,-1-1-20,1 0 35,-1 0 11,1-1-14,0 0 52,-1 0-39,1 0 54,0 0-63,-1 0 15,1-1-18,-1 0 4,0 0-5,0 0-41,0-1-25,0-1 11,0 0 1,0 0-15,0-1-19,0-1 9,0 0-9,0-1-50,-1 0-8,1-1-112,0-1 19,-1 0 42,1-2-54,0-1 99,0 0-28,0-1 67,0-2-21,0 0 124,0-2-40,0-1 107,0 0-97,0-3 72,0-1-56,0 0 98,0 0-142,-1 1 48,1 0-81,-1 2-115,0-1 54,0 2-145,0 1 144,0 2-63,1 0 80,-1 2-98,1-1 87,-1 1-40,1 1 70,0 0-57,-1 0 40,1 0 60,0 0 2,-1 0 85,0 0-36,0 0 21,0 0-48,0-1 48,0 1-82,0 0 59,0 1-54,0 1 73,0 1-3,0 1 18,0 0-13,0 2-87,1 1 26,-1 0-32,1 1 38,-1 1-102,0 0 24,1 0-101,-1 0 17,1 1 17,-1 0-26,1 0 64,0 0 86,-1 1-33,1 0 68,0-1-17,0 1-41,0-1 36,0 1-57,0 0 67,0-1-42,0 1 72,0 1-78,1 0 52,0 0-21,0 0 23,0 1-66,0 0 20,0 0-28,1 1-2,-2-1-9,1 1-7,0 0-287,-1 0 322,0 0-184,0 0 314,1-1 21,-1 0-58,0 1-767,0-1 386,0 2-573,-1-1-74,-1 2 646,-1 0-488,-1 1 764,-2-1 0,0 1 0</inkml:trace>
  <inkml:trace contextRef="#ctx0" brushRef="#br0" timeOffset="32">4758 1108 9502,'3'0'-61,"-2"0"43,-1 0-151,0 1 93,0-1-152,0 0 326,1 0-69,-1 1 222,3-1 7,-1 1-67,1-1 71,0 1-110,0 0 41,0 1-102,1-1 93,0 1-93,-1-1 57,1 0-49,-1 0 41,0 1-28,-1-2 16,0 1-5,0 0-23,-1 0 89,0-1-87,1 1 73,-2-1-48,1 1 2,0-1 15,-1 1-17,0-1-63,0 2-16,-2-2 2,0 1-54,-1 0 62,-2 0-63,0 0 51,-1 0-62,-1-1 40,-1 1-72,-1-1 70,0 1-35,-2-1 65,-1 0-52,-1 0 66,-1 0-39,-1 0 37,-2 0-28,-2 0-36,-1 0 26,-2 0-23,-2 0-33,-1-1 47,4 1-57,1-1 57,5 1 0,1-1 0,-1 0 1,-1 1-19,1-1-4,-2 0 0,2 0 5,-2 1 13,1-1 0,-1 0-3,0 0 1,0 0-22,-1 0-4,1 0-3,-1 0 6,0 0 17,0 0 0,0 0-20,1 1-3,0-1-1,0 0 5,1 0 16,-1 0 1,1 0 0,-1 0 0,1 0-37,0 0-7,0 0-38,1 0 1,0 1 29,-5-1-151,1 0 68,-4 1-112,3 0 83,2 0-409,2 2 101,3-1-99,1 2 282,3 1 286,1 0 0,0 1 0</inkml:trace>
  <inkml:trace contextRef="#ctx0" brushRef="#br0" timeOffset="33">4185 1309 9502,'0'-3'-22,"0"2"11,0-1 102,0 1 91,0 0 33,0 0 65,1 0 31,-1 1-28,1 0 291,-1-1 296,1 1-277,-2 0 129,1 0-628,-2 0 24,0 0-39,-1-1 9,0 1 4,0 0-11,-1 0-74,0 0 49,-1-1-109,0 1 101,-1-1-41,-1 0 79,0 0-37,0 0 31,-1-1-142,-1 1 38,1 0-121,-1 0 124,1 0-209,-1 1 109,0-1-155,0 1 78,0 1 55,1-1-24,-1 1-21,1-1 33,1 1-71,0 0 102,0 1 14,1-2 86,1 2-32,1-2 9,0 1 37,1-1-5,0 1 96,1-1-95,0 1 148,2-1-81,-1 0 119,0 0 47,1 0-6,-1 0 129,1 0-122,0 0-37,-1 0-62,1 0-54,-1 0 59,1 0-55,-1-1-27,1 1-25,-1 0 13,1-1 305,-1 1-217,1 0 206,0 1-306,0 0 17,0-1-32,0 2 57,-1-1-57,1 0 79,0 0-87,0 1 22,0 0-73,-1-1 47,1 1-18,0 0 29,-1 1-8,1 0 26,-1 0 11,1 0-16,-1 1 64,0 1-52,0-1 54,1 1-46,-2 0-72,2 0-10,-2-1-7,1 1 19,-1 0 1,1-1-15,-1 1-5,0 0-51,0 0 37,1 0-83,0 1 63,0 0-77,0-1 123,0 0-84,1 0 133,0 0-15,0 0 25,0-1-31,0-1 23,0 0 11,0 0 13,0 0 6,0-1 12,0-1 3,0 1 73,0-1-59,0 1 2,0-1-44,0 0-31,0 0 17,0 0-15,1 0 28,-1-1-75,0 1-25,1-1-5,-1 1-35,0-1 45,0 0-1,1 0-38,0 0 78,-1 0-45,1 0 90,1 0-2,-1 0 17,0 0 25,1 0-72,-1 0 34,1 1-39,0-1-16,-1 1 16,2-1-7,-1 1 18,1-1 15,0 1-13,0-1 12,1 0-10,0 0 55,1 1-43,1-1 37,-1 0-50,2 0 214,-1 0-45,1 1 145,1-1 88,0 1-106,1 0 113,0 0-50,0 0-102,0 1 57,0-2-47,-1 1-107,-1-1 32,0 0-97,-1 0 43,0 0-364,-1-1 99,-1-1-238,0 1-140,-1-1-185,0 2-169,0-1 37,-2 1-483,1 0 898,-1 1-515,-1 2 929,0 0 0,1 1 0</inkml:trace>
  <inkml:trace contextRef="#ctx0" brushRef="#br0" timeOffset="34">4605 1306 9502,'0'-3'75,"0"1"160,0 1 124,0 0-141,0 0 86,0 0-104,0 0 88,0 0-102,0 0 822,0 1-576,0 0 602,0 1-738,0 1-103,0 1-51,0 2-24,0 0-36,0 2 49,0 1-81,-1 2 13,1 0-71,-1 1 79,0 2-43,1 0 34,0 0-10,-1 1-119,1-3 76,0 1-114,-1-1-129,1-1 53,0-1-131,0-1 147,0 0-164,-1 0 99,1-2-143,0 0 115,0 0-158,0-2 66,0 0-119,0-1 134,0 0-115,0-2 60,0 0-407,0 0 494,0-2-157,1 0 460,-1-2 0,1-1 0</inkml:trace>
  <inkml:trace contextRef="#ctx0" brushRef="#br0" timeOffset="35">4208 1313 9502,'0'-3'78,"-1"1"10,1 0 137,0 0-24,-1 1 84,1-1-81,0 0 15,0 1-27,0 1-15,0-1 553,0 0-458,0 1 480,-1 1-591,0 1 32,1 0-47,-1 1-64,1 1 37,-1 1-36,1 2 62,-1 0-95,1 1 32,-1 1-75,1 1 4,-1 0 22,1 1-25,0 0-55,-1 0 39,1 0-88,0-1 105,-1 1-112,1-3 90,0 1-117,-1-3 106,1 1-140,-1-2 88,1 0-97,-1-1 63,1 0-195,0-2 62,0 0-141,0-1-511,0 0 395,0-2-428,0 0 573,0-2 191,0 0 65,0-1 99,1-1 0,0 0 0</inkml:trace>
  <inkml:trace contextRef="#ctx0" brushRef="#br0" timeOffset="36">4599 1316 9502,'0'-2'396,"0"1"-56,0 1 530,0-1-289,0 1 39,0-1-245,0 1-100,0-1-29,0 1-57,0-1 37,0 1-86,0-1 41,-1 1-158,0 0 39,-1 0-112,0 0 35,-1 0 34,0 1 1,0-1-97,-1 1 24,0 0-83,0 0 44,-1 0 20,0 0 4,-1 0-19,-1-1 31,1 1-8,-1-1 27,-1 0 2,0-1 11,0 1-14,-1-2 10,1 0-10,0 1 24,1-1-3,-1 0 3,1 1-3,0-1 16,0 1-8,1 0 4,0 0-14,1 1 1,0-1-2,0 1 5,1 0 47,1 0 13,0 0 3,1 0-11,0 0 85,1 0-28,0 0 122,1 0-124,0 1 178,0 0-108,0 0 137,0 0-88,0 1-11,1-1-49,0 1-5,-1-1-49,1 0 23,0 1-5,-1-1-109,0 0 9,0 0-106,0-1 116,0 1-97,0-1 76,0 1-97,0-1 56,0 1 12,0-1 25,-1 1-12,1 0 87,-1 0-60,1 0 61,0 0-78,-1 1 22,1-1-15,-1 1 20,1-1-40,0 1 29,-1 0-20,1 1 36,-1 0-55,1 0 35,-1 0-53,1 1 64,0 0-12,-1 1-6,0 0-1,1 0-20,0 1 21,-1-1-12,1 1 16,-1 0-32,1 0 22,0 0-23,-1 0-9,1 1-10,-1-1-3,0 0 6,0 0 41,0 0-9,0 0 6,0-1-17,0 1 59,1-1 1,0 0 66,-1 0 1,1-1-40,0 0-5,0 0-25,0-1-8,0 0 15,0-2-12,0 1-48,1-1 3,-1 0-9,0 0 19,0-1-37,1 0 50,-1 0-58,1 0 54,-1 0-8,0 0 2,1 0-21,-1-1 67,1 1-46,0 0 41,-1-1-97,1 1 36,0 0-35,0 0 55,-1-1-45,2 1-15,-2 0-5,2 0 11,-1 0 89,0 0 12,1 0-4,0 0-11,0 0 56,0 0-20,0 0 92,0 0-68,0 0-20,1 1-30,-1-1 59,1 1-58,0-1 82,-1 1-84,2-1 77,-1 1-52,1-1 52,0 0-56,1 0 139,-1 1-39,1-1 123,0 0-122,1 1 94,0-1-84,-1 1 111,1 0-171,1 0 63,-1 0-101,1 0-6,-1 0-14,0 1-4,0-1 12,0 1-340,0 0 91,-1-1-295,0 1 277,-1-1-631,0-1 232,-2 1-504,0-1 457,-1 0 333,0 0 124,-1-1 194,-1 0 0,0-1 0</inkml:trace>
  <inkml:trace contextRef="#ctx0" brushRef="#br0" timeOffset="37">4601 1725 9502,'0'-5'0,"0"3"318,1-1-50,-1 0 221,0-1-132,1 1-53,-1 0-27,1 0-3,-1 0 1,0 1-33,0-1 49,1 1-100,-1 1 111,0 0-87,0-1 97,0 2 616,0-1-501,0 1 397,0 0-689,-1 0-91,1-1 39,-1 1-64,0 0 48,-1 0-77,0 0-26,1 0 22,-1 1-65,0-1 63,-1 0-37,1 0 6,-2 0 24,1 0-2,-1 0 4,0 0 22,0 0-31,-1 0 33,-1 0-39,1 0-32,-1-1-45,0 1 39,-1-1 21,0 1 34,0 0-78,1-1 4,-2 1-69,1 0 68,0-1-98,0 1 55,-1-1-97,1 0 88,0 0-112,0-1 69,1 1-105,0-1 77,0 0 44,1 1-16,1 0 183,0 0-61,1 0 128,0 0-112,1 1 187,0 0-90,1 0 147,0 0-100,1 0 112,0 0-54,0 1 110,-1 0-97,1 0-15,0 1 1,0-1-8,0 0-95,0-1 42,0 1-86,0 0 83,0-1-92,0 1 57,0-1-61,0 1 66,0-1-2,0 1-20,-1 0 7,1 0 30,-1 0 25,1 1 3,-1-1-13,0 1 17,1 0-42,-1 0 53,1 1-106,-1-1 5,1 1-15,-1 1 29,1-1-64,0 2 28,-1-1-94,1 1 28,0 1-6,0-1 21,0 1 23,0 0-17,0 1 2,0-1-34,-1 0-2,1 0 59,-1 0-22,0 1 39,0-1-23,1 0 59,-1 0-36,0 1 38,1-1 12,-1 0 14,1 1 14,-1 0 24,1 0-31,0-1-5,0 1 4,0-2-37,-1 2 9,1-2 0,0 1 8,-1-2 1,1 1 3,-1-1-3,1-1-48,0 0-11,0-1-2,-1 0-112,1-1 58,0 0-169,0-1 141,0 1-41,1-1 158,0 0 1,0 0 15,0 0 65,-1 0-24,2 1 25,-2 0 66,2 0-67,-2 0 70,1 0-56,0 0 22,0-1-53,-1 1 13,1-1-24,0 0 27,0 0 28,0 0 2,0 0-13,1 0 33,-1 0-58,1-1 50,0 1-6,0-1 30,0 0-6,1-1 114,-1 1-89,1 0 118,0 1-102,0-1 73,1 1-72,0 0 62,0 0-77,1 1-24,-1 0-14,1 1-21,1-1 13,0 1-49,0 0-18,0 0-125,1 0 59,1 0-62,-1 0 86,1 0-76,-1 0 35,1 0-63,-1 0 66,-1-1-340,1 0 97,-2 1-253,-1-2 245,-1 1-700,0-1 235,-2 0-282,0 0 473,-2-1 396,0 0 1,-1-1 0</inkml:trace>
  <inkml:trace contextRef="#ctx0" brushRef="#br0" timeOffset="38">4192 1718 9502,'2'-2'353,"-1"1"-25,0-1 54,-1 1-70,1-1 42,-1 0 87,0 1-112,0-1 97,0 1-128,0-1 7,0 1-40,0-1 60,0 1-121,-1-1 37,1 1-60,-2 0 1,1-1 54,-1 0-9,0 1-10,0 0 34,0 0-68,-1-1-1,1 1-10,-1 0-66,-1 0 19,0 0-18,0 0 24,-1-1-139,0 1 35,0 1-107,-1-2 128,-1 2-181,0-1 85,0 0-135,-1 0 16,-1 0 72,0 0-73,1 0 10,-2 0 31,1 0-17,-1 1 39,1 0-74,-1 0 32,1 0-82,0 0 107,0 0-176,0 0 98,1 0-133,0 0 97,1 1 38,1 0 36,0 0 4,1 0 142,0 0-55,1 0 120,1-1 37,1 1-35,0 0 52,1 0-84,0 0 371,1-1-101,0 1 286,0 0-282,0-1 115,0 1-125,1-1 174,-1 1-168,1-1-74,-1 0-97,1 0-84,-1 1 34,0-1-137,0 1 76,0 0-91,0-1 9,0 1 55,0 0-50,0 0 29,0 1-9,0-1 30,0 1-11,0 0 41,0-1-5,0 2 8,-1-1 9,1 1-12,-1 0-71,1 1 56,-1 0-55,0 1 6,1-1-20,-1 2-11,0 0-28,0 1 38,0 1 4,1 0-18,-1 0 20,1 1-44,0 0 17,-1 1-23,0-1 90,1 1-44,0-2 46,-1 1-48,0-1 27,1 0-18,0 0 21,-1-1 91,1 0-23,0-1 93,0 1-22,0-1 17,0-1-46,0 0 3,0 0-28,1-2-16,-1 0 25,0 0-25,0-1-3,1-1 20,-1 0 63,0 0-46,0-1 42,0 0-77,1 0 3,0 0-7,0 0 24,0-1-14,0 1 14,0 0-12,1 0-50,-1-1-5,1 1-6,0 1 13,0-1-28,-1 0-19,1 1-5,0 1 6,-1-1 2,2 0 38,-1 1-60,0-1 57,1 1-15,0-1 5,1 1 107,0-1-17,-1 0 90,2 1-97,-1-2 162,1 1-84,0 0 127,0-1-87,0 0 10,1 0 9,-1 0-4,1 0-26,0-1-140,-1 0 5,1-1-68,-1 1-5,1 0 43,-1 0-34,1 0-218,-1 1 77,1 0-184,-1 0 186,1 1-370,-2 0 138,1 0-301,-1 1 291,0 0-407,-1-1 559,0 1-342,-1-1 616,0 1 0,0 1 0</inkml:trace>
  <inkml:trace contextRef="#ctx0" brushRef="#br0" timeOffset="39">4614 1737 9502,'0'-5'-321,"0"3"261,0 0 281,0 0 11,0 0 189,0 0-119,0 0-140,0 1-36,0 0-47,0 0-2,0 0-21,0 0 42,0 1 467,0-1 144,-1 1 44,1 0-151,0 1-469,-1 1 20,1 0-117,0 1 35,0 1-101,0 0-33,0 1 36,-1 1-58,1 0 92,0 1-93,-1 1 51,1 0-100,0 1 76,-1 1-26,1-1 46,-1 1-2,1-1-24,-1-1 60,0 1-58,0-1 55,1-1-40,-1 0 31,1-1-26,-1 0-12,1 0-16,0-1 0,-1-1 9,1 0-181,0-1 45,0 0-140,0-2 96,0 1-210,0-1 99,0-1-214,1 0 182,0-1 1,0-1 0</inkml:trace>
  <inkml:trace contextRef="#ctx0" brushRef="#br0" timeOffset="40">4200 1764 9502,'2'2'-595,"-2"-2"655,0-1 92,0 1-30,0-1 39,1 0-40,-1 0 2,0-1-12,0 1 47,0 0-9,0-1 78,0 1 23,0-1-42,0 0 74,-1 0 9,1-1-1,0 1 24,-1-1-99,1 0 70,-1 0-79,0 0 85,0 0-83,0 0 96,1 0-67,-1 1 90,1 0-121,0 1 78,0 0 154,0 1-144,0 1 121,0 0-373,0 2 36,0 1-88,0 0 100,0 2-203,-1-1 94,1 2-129,-1 1 126,1 1-103,-1 0 58,0 1-127,0 1 82,0 1-2,1-1 52,-1 2-10,1-2 60,-1 1-32,1-2 21,-1 0-99,1-2 31,0 0-68,0-1 77,0-2-219,0 0 89,0-1-158,0-2 115,0 0-312,0-1-57,0 0-44,0-1-190,0-1 394,0-2-15,0-1 227,0-1 252,2-1 0,0 0 0</inkml:trace>
  <inkml:trace contextRef="#ctx0" brushRef="#br0" timeOffset="41">3720 2026 10408,'1'-1'3374,"-1"1"-1600,0-1-1590,0 1-129,0 0 118,-1-1-110,1 1 82,-1 0-92,0-1 28,1 1-111,-1 0 6,0 0-1,0-1-8,-1 1 51,1 0-14,-1-1 35,1 1-12,-1 0 7,-1 0-31,1 0-51,-1-1 26,-1 1-74,0 0 49,-1 0-19,0 0-125,0 0 81,-1-1-123,0 1 124,0 1-115,-1-1 78,0 0-111,-1 1 93,0 0 71,-1 0 1,-2 0 54,0 0-84,-1-1 103,0 0-95,-2 0 94,0 0 48,-2 0-16,0 0 121,-1 0-72,0 0-33,-1 0-27,-1 0-6,-1-1-101,0 0 12,-1-1-28,1 0 38,-2 0-14,1-1 57,-1 1-67,-1-1 45,1 0-30,0-1 13,-1 1-17,1-1-36,-1 0 51,1 0-83,0 1 109,2-1 20,-1 1 59,2 0-23,0 0 155,0 1-99,1-1 121,1 1-87,0 0-18,1 0 1,1 0-19,0 0-18,1 0-123,2 1 11,0-1-69,2 1 76,1 0 32,1 1 24,1-1 1,1 1 7,1-1-31,1 1 22,1 0 15,0-1-17,1 1 20,1 0 23,0 0 23,1 1 19,0-1-13,-1 0-121,2 1-28,-1 0 8,0-1-95,0 1-226,1-1-374,-1 0 164,0 1-34,1-1 494,-2 1 31,1-1-1,-1 1 53,0 0 15,-1 0 58,0 0 0,0 1 0</inkml:trace>
  <inkml:trace contextRef="#ctx0" brushRef="#br0" timeOffset="42">2811 1984 10899,'1'-1'1261,"-1"1"-834,0 1-243,0 1 27,0 0-56,0 0 18,0 1-27,0 0 25,0 0-29,0 1 44,-1 0-61,1 1 18,0 0-21,0 1 9,0 1-18,0 0 29,1 0-25,-1 1 29,1 1 33,0 0 12,0 2 0,-1-1 52,2 1-49,-2 1 13,1 0-71,0 0-59,-1 2 1,1-2 24,0 2-90,0-1 40,-1 1-122,1 0 115,0 2-98,1 0 83,-1 2-108,1 0 77,0 0 51,-1 0-28,0 2 67,0-1-80,0 2 40,0-1-33,-1 0 25,1 0-61,0 1-1,0-1 1,1 2-26,-1-1 75,1-1-26,-1 0 32,1 1-35,-1-1 23,0 1-43,0-1 42,0 0-41,0 0 30,0 1-32,0-2-16,0 1-17,0-1 3,0-1 16,1-1-106,-1 1 26,1-1-102,0 1-28,0-2 73,1 1-62,-1-1 67,1-1 93,0 0 11,0-1 15,-1-1-3,0-1 106,0 0-16,0-1 108,-1 0-71,1-1-10,-1 0 18,0-1-8,0-1 31,0 0-2,0-1-24,-1 0 14,0-1-76,1 0 34,-1-1-22,0-1 12,0 0-11,0 0-10,0-1 8,0 0 105,0 0-21,0 0 105,0-1-106,0 1-55,0-1-19,0 1-29,0-1 26,0 0 23,0 1-6,0-1-52,1 0 56,0 0-57,-1 0 58,1 0-40,-1 0-32,0-1 5,1 1-33,-1-1 20,0 0 0,1 1-6,-1-1 81,0 0 21,1 1-4,-1 0 30,0 1-93,0-1 50,1 1-47,-1 0-51,0-1-15,0 1-7,0 0 17,0-1-56,0 1 25,0-1-111,0 1 106,0-1 11,0 0 33,0 0 11,0-1 25,0 1 24,0-1-22,0 1 100,0-1-76,0 1 99,-1 0-79,1 0 59,0 1-42,-1 0 63,1 0-39,-1 0-181,1 1 25,-1-1-156,0 0 162,1-1-126,-1 1 103,1-1-112,-1-1 59,1 0-44,0-1 69,0 1-100,0-1 74,0 1-6,0 0 15,0 1-43,0 0 28,0 0-76,0 1 88,0-1 28,0 1 22,0 0-9,0 0-81,0-1-2,0 0-52,0-1 47,0 0-739,0 0 448,0-2-390,0 1 665,-2-3 199,1 0 0,0-1 0</inkml:trace>
  <inkml:trace contextRef="#ctx0" brushRef="#br0" timeOffset="43">4605 2765 9502,'4'0'544,"-3"0"-449,0 0 28,0 0-13,0 0 25,0 0 99,-1 0-61,0-1 66,1 1-89,-1 0-5,0-1-18,0 1-41,0 0-20,0-1 8,-1 1-15,1 0 52,0-1 353,-1 1-337,1 1 256,1-1-381,0 1 13,1 0 28,0 0 21,1 0-30,-1 0 63,0 0-2,0 0 9,0 1-19,0-2 12,0 2-24,0-1 32,1 0-8,-1 0-25,0 0 33,1 1-31,-1-1 70,1 1-51,0 0 52,0 0-59,0 0 56,1 0 9,-1 0 17,1 1-62,-1-1-48,0 0-14,1-1 12,-1 1-66,0 0 34,0-1-106,0 0 48,0 1-22,0-1 49,0 0-7,1 1 100,0-1-57,0 1 47,0-1-81,0 0 110,0 0-12,-1 0 39,1 0-38,0 0-51,0-1-4,0 0 11,-1 0-20,0 0 15,0 1-11,0-2-35,0 1-7,-1-1-12,1-1 9,-1-1 116,0 0-58,-1 0 51,1-1-79,0 0 24,-1 0-19,0-1 20,0 0 20,-1 0-23,1 0 30,0 1-32,-1 0 51,1 0 4,0 1 17,0 0-40,-1 2-11,1-1-25,0 2 38,-1-1-438,0 0 886,0 1-822,0 0 896,1 0-580,-1 0 54,1 1-144,0 0 19,-1 1-116,1-1-17,0 1 66,-1-1-59,1 0 34,0 0 88,-1 0-62,1 0 85,0-1 24,0 0-13,0 1 27,0-1-60,0 0 163,0 0-29,1 1 126,-1 0-86,1 0-4,0 0 8,1 1 0,-1 0-142,0 0-1,0 0-120,0 0 62,0 0 3,0 0 40,0-1 11,0 0 73,0 0 11,0-1-19,1 1 1,-1-1 37,1 0-8,0 0 63,0 0-77,0 0 30,0 0 3,1 0-3,-1-1-48,0 1-73,1-1 2,0 0-118,0 0 87,1 1-119,-1-1 112,1 0-26,1 0 24,-1 0 7,1 0-30,0 0 126,-1 0-89,1 0 81,-1-1-105,0 1 132,1-1-39,-1 1 110,0-1-41,0 0 1,1 1-22,-1-1-61,0-1 15,1 1-51,-1-1 68,-1 1-7,1-2 5,0 1-6,0 0-15,-1 0 127,0-1-34,0 1 114,0 1-122,0 0 43,-1 0-37,0 1 2,-1 0 62,0 0-100,-1 0 76,0 1-245,0 0 80,-1-1-90,0 1-5,-1-1 94,0 0-135,0-1 116,-1 1-61,0-1 88,-1 0-38,1 1-1,0-1 90,-1 1-73,1-1 60,-1 0-48,0 1-6,0-1 7,0 1-67,0-1-16,0 0 12,1 1 12,-1 0 104,1 0-33,0 0 6,0 0-20,1 0 53,0 1-37,1-1 376,-1 1-312,1 0 277,0 0-315,1-1 26,0 1-36,1-1 22,0 1-34,1 0 41,-1-1-41,2 1 28,0 0-42,0 0 15,0 0 8,0 0-11,0 1 21,0-1-12,0 0 8,0 1-9,-1-1-10,1 0 17,-1 0-18,0 0 20,1 0-53,-1-1-22,0 1 3,1-1 7,-1 0 33,0 0 9,1-1-16,0 0 58,0 0 15,0 0-4,1 0-7,-1 0 7,0-1 17,0 0 10,1 0-1,-2-1-45,1 0 3,-1 0 7,0-1-20,0 0 27,0 0-23,0 0 27,0 0-62,-1-1 41,1 1-46,1 0-41,-1 0 18,0 0-92,1 0 40,-1 0 26,0 0 16,0 0 31,0 0 62,-1 1-53,-1-1 50,1 1-62,-2 0 63,0 1-44,1-1 47,-1 1-53,-1 0 31,1 0-13,-1-1 18,0 1 16,-2-1-30,1 0 36,-2 0-28,1-1-56,-1 1 41,0-1-52,-1 0 50,0 1-1,0 0-5,0 0 4,0 1-45,0 0 35,-1 0-39,1 1 45,-1 0-56,0 0-13,0 0-7,0 0-28,0 0 73,1 1-30,1-1 34,0 0 74,0 1-60,2 0 61,-1 0 54,2 1-25,0-1 108,1 1 200,-1 0-171,1-1 209,1 1-322,0-1 18,0 1-48,1-1-67,0 0 51,0 0-93,0-1 84,0 0-30,0 1 16,0-1-4,0 0-76,0-1 25,-1 1-47,1-1 38,-1 0-27,1 0 12,0 0-20,-1 1 19,1-1-8,0 0-8,0 1-9,0 0 47,0 0 19,0-1 24,1 2 29,-1-2 11,1 1 9,-1 0-15,0 0-18,0 0-21,1 0 26,-2 0-18,1 0 25,0-1-1,0 0 10,0 1 0,-1-1-84,1 0 66,-1 0-67,1 0-10,-1 0 46,0 0-60,0 0 39,0 0 11,0-1-17,0 1 18,-1-1 66,0 0 8,1-1 9,-2 0-16,1 0 7,-1-1-41,-1 0 46,-1-1-47,0 1-4,0-2 20,-1 1-11,-1-2-49,1 1-25,-1 0 5,-1 0 10,1 0 18,-1-1 23,0 1-39,1 0 0,-1 0 15,1 1-21,0 0 16,0 1 78,1 0-1,-1 0 18,0 1-18,1 1-3,0 0 13,-1 0 6,0 1 44,0-1-18,0 1-1,0 1 48,0-1-93,0 1 47,0 0-48,-1 1-39,0-1-23,0 2 7,-1-1 5,0 1-43,-1 0 17,1 0-100,0 0 97,-1 1-106,1 0 76,0 1-112,0 0 163,1 0-67,0 1 116,1-1-101,1 1 214,0 0-62,-1 0 140,1-1-12,0 1-79,0-1 58,0 0-60,0 0-136,1-1 13,0 1-78,1-1 67,0 0-43,1-1 34,0 0 129,0 1-82,1-2 138,1 1-158,0-2-66,-1 0 1,1-1 15,0 0 3,0 0-52,-1 0 15,1-1-95,0 1 95,-1-1-78,0-1 61,1 1-79,-1 0 28,0-1 7,0 0-3,0 0 71,-1 1 27,1-1 22,-1 0-21,0 1 16,-1-1-32,0 1 41,0 0-23,-2-1 24,1 1-8,0 0 14,-1 0-18,-1-1-23,0 1 26,0 0-25,-1 0 51,0-1 7,-1 1 1,-1-1 113,0 1-59,0-1 106,-1 0-106,0 0 68,0 1-63,1 0 72,-1 1-56,1 0 12,1 1-22,-1 0-6,1 2 28,0-1-109,2 1 89,-1 1-88,1 0 57,0 1 2,0 1-15,1 0-16,1 1 16,-1 0-21,1-1 19,0 1-43,1 0-23,-1 0 5,1 1 1,-1-1-7,1 0-22,-1 0-5,1-1 16,-1 1 25,1-1 22,0 0-22,0-1 83,1 1 7,-1-2 4,1 1 67,0-1-69,0 0 86,0-1-84,0 1 4,0-1-46,0 0 25,0 0-13,0 0-78,0 0 13,0-1-81,-1 0 90,1-1-135,-1 1 71,0-2-108,0 1 46,0-1 27,0 0-21,1 0-8,-1 0-5,0-1 6,1 1 20,-1-1 7,0 1 34,0-1-25,0 0 29,0 0 51,0 0 11,0 0 12,0 0 35,-1 0-23,1 0-1,-2 0 3,1 1 5,-1-1-32,0 1 39,-1-1-17,0 1-31,-1 0 43,0 1-31,-1-1 15,1 1-3,-1 0-3,0 1-5,0-1 68,1 1 24,0 1-1,0-1 72,1 1-91,-1 1 87,2 0-13,-1 1 20,2 0-42,-1 0 3,0 1-42,1 0-1,0 1 17,0-1-10,0 0-77,1 1 63,0 0-69,1 0 76,-1-1-59,2 1-23,0 0 0,0 0 67,1 1 72,0 0-5,0-1-6,1 0-110,-1 1 38,0-2-38,0 0-104,-1 0 29,0-1-121,0 0 133,0 0-40,0-2 58,0 1-44,0-1 19,-1-1-75,1-1 31,-1 1-74,1-2 45,-1 1 9,0-1 28,0 0 17,0 1 52,0-1-13,0 1-2,-1-1-14,1 1 20,-1 1-13,0-1 18,0 2-30,0-1 29,-1 1-17,1-1 47,-1 2 11,0-1 43,0 1-20,0 0 111,0 1-85,0-1 111,0 1-111,0 0 50,0 1-47,0-1 20,1 1-17,0 0-96,0 0 37,0 0-28,1 0 9,0 1 2,0 0-16,1 1 12,0 0 43,0 0-16,0 1 11,1-1-28,0 1 15,0-1-21,0 0 14,0 0-32,0-1 25,-1 0-17,1 0 23,-1-2 77,1 1 17,-1-2 14,0 1-24,1-1 10,-1 0-119,0-1-59,0 0 2,0 1-64,-1-1-3,-1 0 20,0 0-103,0 0 63,-1 0 33,1 0-45,-1 0 56,0 0-59,0 0 152,0 0-38,0 0 51,0 1 73,0-1-58,0 2 102,0-1-42,-1 1 22,1 1-53,1 0 16,-1 0-32,1 0 10,1 0-1,-1 1-2,2-1 113,-1 1-9,1 1 109,0-2-106,0 2 210,0-1-85,0 0 132,0 0-226,0 0-30,-1 0-74,1 0-508,-1-1 151,1 0-387,-1 0 359,0-1-657,1 1 233,1 0-494,0 0 699,2 1 279,0 1 269,1 0 0,1 1 0</inkml:trace>
  <inkml:trace contextRef="#ctx0" brushRef="#br0" timeOffset="44">4129 2151 9502,'0'-5'429,"1"3"-298,-1 0 115,0-1-29,0 0 116,1 0-126,-1 0 59,0 0-120,0 0 49,0 0-118,0 0 56,0 1-52,0 0 65,0 1-55,0 0-9,0 1 0,-1 0 94,1 2 47,-1 1 11,1 2-32,-1 2-98,0 0 21,0 2-6,1 1 16,-1 0-102,0 1 11,0 0-98,1 0-30,-1 0 51,0 0-77,1 0 41,0-1 24,-1-1-50,1-1 102,0-1-230,0 0 108,-1-2-167,1-1 103,0 0-120,0-1 58,0-1-103,0-1 106,0 0-176,1 0 76,-1-1-112,0 0-112,1-1 353,0-1-151,0 0 360,-1-1 0,1-1 0</inkml:trace>
  <inkml:trace contextRef="#ctx0" brushRef="#br0" timeOffset="45">4134 2141 9502,'5'0'415,"-3"-1"-284,0 1 105,-1-1-25,0-1 106,0 1-5,0-1-30,0 0 30,-1 1-111,0-1 106,0 1-72,0 0 95,0 0-72,0 0-20,0 0-61,0 1-8,0-1 72,-2 1-35,1 0 96,-1-1-69,0 1 0,-1 0-49,0 0 4,-1 0-134,0 0 32,0 0-85,-1 0 80,-1 0-106,1 1 83,-2 0-113,1 1 34,-2-1-80,0 0 14,-2 0-32,0 0-23,-1-1 20,0 0-38,-1-1-164,1 1 101,0-2-147,0 1 115,1-1 25,0 0-9,2 1 34,0 0 34,0 0 136,2 1-13,1 0 71,0 0 115,2 0-53,0 0 101,0 0-87,2 1 78,-1-1-17,2 1 58,-1 0 5,0 0-84,1 0 69,0-1-53,0 1 125,0 0-133,0-1 71,0 0-158,0 1-3,0-1 84,-1 1-54,1-1 54,0 1-83,-1 0-13,1 1 11,0-1-4,-1 1 24,1 0-58,-1 0 52,1 1-54,0 1 76,-1-1-93,1 1 19,0 1-80,0 1 26,0-1-8,0 1-20,-1 1 47,1 0-50,-1 0 86,1 1-57,-1-1 89,0 1-45,0-1 45,0 1-43,0-1-60,-1 0 47,1 1-48,1-1 66,-2 0-63,1 0-14,0 0-4,1 0 9,-1-1-64,0 1 16,1 0-112,0 0 60,0-1 0,0 0 31,0 0 71,0-1 27,0-1 17,0-1-26,0 0 49,0-1-21,0 0 88,0-2-68,0 1 92,0-1-52,1 1 89,0-1-71,1-1 23,0 1 9,-1 0-1,1-1-12,1 1-28,-1-1-31,0 1-41,0-1 32,1 1-31,-1 0 46,0 0 52,1 1 2,-1 0-1,0 0-9,0 0 41,1 0-20,0 1 80,-1-1-84,1 0 69,-1 0-24,1 0 33,0 0-36,0-1-24,0 1-33,1 0 68,0 0-5,0-1 29,0 1-25,1 0 24,0-1-53,1 1 42,0-1-49,-1 1 63,2-1-3,-1 1 15,1-1-24,0 0-91,0 0-11,2 1 19,-1-1-14,1 0 73,-1 0-30,1 0-6,0 0 24,0 0-34,0 0 33,0 0-77,-1 1-5,1-1-16,-2 1 14,0 0-137,0 0 45,-2 0-119,0-1 94,-1 2-403,-1-2 92,-1 1-266,0-1-491,-2 0 341,1 1-426,-1-1 240,-1 0 336,-1 1 117,-1-1 259,-1 1 278,-1 0 0,-1 0 0</inkml:trace>
  <inkml:trace contextRef="#ctx0" brushRef="#br0" timeOffset="46">4661 2294 9502,'1'-7'454,"0"3"-70,0 0-103,0 0-113,-1-1 4,-1 1-61,0-1 20,-1 0 150,0-1-38,-2 1 108,0 0-95,-1-1 17,-1 1-44,-1 0 33,-1-1-207,-1 1 37,0 0-162,-1 1 138,0 0-380,0 2 154,0 0-253,1 1-108,1 1 372,1 0-222,1 1 369,1 2 0,1 0 0</inkml:trace>
  <inkml:trace contextRef="#ctx0" brushRef="#br0" timeOffset="47">3218 2254 9092,'0'-5'103,"0"3"321,0 1-107,0-1 103,0 1-69,0-1 87,0 2-111,0-1 1114,0 0-842,0 2 961,0 0-1212,0 3 17,-1 0-95,1 2-43,0 1-27,-1 1-22,1 0-32,0 1-75,-1 1-13,1 0-1,0 1 29,0 0-180,0-1 67,0 0-157,0 0-161,0 0 143,0-2-216,-1 0 219,1-1-224,-1-2 131,1 0-204,-1-1-150,0-2 131,1 0-148,-1 0 253,1-2-436,-1 1 431,1-2-572,0 1 600,0-3-57,-1 1 243,1-2 86,1-1 115,0 0 0,0-1 0</inkml:trace>
  <inkml:trace contextRef="#ctx0" brushRef="#br0" timeOffset="48">3218 2279 9502,'4'-4'308,"-3"2"-54,2 1 216,0 0-147,-1 0 220,1 0-99,-2 1 166,1-1-242,0 1 69,-2-1-116,1 1 81,-1 0-129,0 0-71,-1-1-35,-1 1-22,0-1-101,-1 0 21,0 0-77,-1 1 31,-1-1 53,-1 0 2,0 0 57,-1 0-69,0-1-17,-1 1-54,-1-1 45,0 0-57,-1 0 21,1 0-44,-1 0-69,1 1 68,-1-1-80,1 1 102,1 0-220,0 0 100,0 1-143,0 0-113,-1-1 116,1 1-129,1 0 143,-1 1 63,1-1 3,0 1-18,0 0 16,1 0 59,0 0 41,0 0 24,0-1 82,2 1-77,0-1 90,0 0 173,1 0-46,1 0 133,1 0-146,0 0 1230,0 0-880,1 0 999,0 1-1261,1 0-19,0-1-66,0 2-105,-1-1 41,1 1-103,0 0-58,-1-1 43,0 1-57,0 0 98,0 0-32,0 0 3,0-1-71,0 1 24,0 0 148,-1 0-19,1 0 136,-1 0-128,1 2 105,-1-1-83,1 2 108,-1 0-81,1 1 19,0 0-54,0 2-33,0 0-38,0 0 2,0 1 41,0-1-104,0 1 50,1-1-128,-1 0 74,1-1 21,0 1 32,0-1-26,0-1 50,1 0 103,-1-1-6,1 1 111,0-1 33,0-1-46,0 0 42,0-1-48,0 0-28,0-1 5,-1 0-22,0-1-80,0 0-28,0-1 20,0 0 0,0-1 12,0 0-22,0-1-21,1 0 64,0-1-4,0 0 38,1 0-66,0-1 175,0 1-58,1 0 154,1 0-122,-1 1-33,2-1-33,0 1-15,0 1 49,1 0 15,0 1-8,0-1-11,0 2 10,1-1 28,-1 1-10,0 1-3,-1 0-314,-1-1 62,0 1-153,-1-1-291,-1 0-392,0 0-178,-1-1-55,-1 0-767,0 0 1306,0-1-808,-2-1 1389,0-1 0,-1-2 0</inkml:trace>
  <inkml:trace contextRef="#ctx0" brushRef="#br0" timeOffset="49">3632 2272 9502,'2'-3'749,"-1"1"-323,-1 0-80,0 1 51,0-1-108,0 0 179,0 0-87,0 1 125,0-1-161,0 1 31,-1 0-56,0-1 50,1 2-102,-2-1 14,1 0-46,0 1 34,-1-1-38,0 1-46,0 0-6,0 0-86,-1 1 28,1-1-28,-1 1 51,-1-1-139,0 1 42,-1 0-126,0-1 128,-1 0-184,0 0 119,-1 0-169,0 0 106,-1 0-161,0-1 62,-2 1-117,1-1 81,0 0 46,0 0-20,-1-1 84,0 1 3,0 1 27,0-1-3,1 0-7,0 1 8,1-1 12,0 1-7,1 0 3,1-1-8,1 1 16,1 1 75,1-1-1,1 1 70,0-1-69,1 2 252,0-1-93,1 1 174,0-1-11,0 0-102,1 0 62,-1 0-85,1 0-44,-1-1 164,1 1-259,-1-1 165,0 0-292,0 1 142,0-1-137,-1 1 76,1 0-128,-1 1 43,1 0 55,-1 0-24,0 1 10,0-1 10,1 2-18,-1-1 48,1 0-77,-1 1 14,1 1-72,0 0 80,0 1-57,0 0 19,0 1-2,0 1-4,0 0-57,0 0 2,-1 1-108,1-1 60,0 0 50,-1 0-4,1 0 102,0-1-22,-1 0 29,1-1-32,0 0 77,-1-1-31,1 0 103,0-1-75,1 0 142,-1 0-62,1-1 93,0-1-48,1 1-50,0-2 54,0 1-76,0-1 158,1 0-85,0-1 130,0 0-89,0 0-40,1 0 21,-1 0-71,1 0 196,1 0-85,0 0 121,0 0-70,0 0-3,1 0-11,0 0-41,0-1-25,1 1-95,1 0-10,-1-1 14,1 2-49,1-1 95,-1 1-51,-1 1-100,1 0 32,-1 0-101,-1 1 66,-1-1-358,-1 0 92,-1 0-258,-1 0 275,0-1-870,-1 1 302,-2-1-606,0 0 840,-1 0 310,-2 1 294,-1-1 0,0 1 0</inkml:trace>
  <inkml:trace contextRef="#ctx0" brushRef="#br0" timeOffset="50">4330 2254 9502,'2'0'174,"-1"0"200,-1 0 534,0 0 320,1 0-568,-2 0 301,1 0-826,-2 0 26,0 0-26,-1 0-42,0 0-28,0 1-1,-1 0-105,-1 0 95,1 0-101,0 0-4,0 1-101,0 0-15,1 1-29,0-1-189,1 2 101,1 0-161,1 1 167,0 0-72,0 0 49,2 1-93,1 0 99,0 1 38,0-1 5,0 1 48,0-1 74,-1 0 72,1-1 58,-1 0 0,0 0 0</inkml:trace>
  <inkml:trace contextRef="#ctx0" brushRef="#br0" timeOffset="51">3622 2260 9502,'0'-3'-241,"0"2"564,0 1 282,0-1 924,0 1-597,-1-1 578,1 1-960,0 0-186,0 1-121,-1 0 139,1 1-160,-1 1 47,1 1-121,0 1 63,-1 2-76,1 1-69,0 2 5,0 1-69,0 1-112,0 1 72,0 1-90,1-1 31,0 0 74,0-1-83,0 0 60,-1-1-233,1-2 37,-1-1-124,0-1 103,0-2-155,0 0 46,0-1-133,0-1 141,0 0-114,0-1 94,0-2-471,0 1 311,0-2-156,0 0 102,0-2 183,0 0 39,1-2 183,0 0 193,0-2 0,1 0 0</inkml:trace>
  <inkml:trace contextRef="#ctx0" brushRef="#br0" timeOffset="52">4131 2287 9942,'2'-2'1304,"-2"2"-854,0 0 2,0 0-250,0 2 2,1 0-3,-1 1 53,0 1-62,0 1-99,0-1-18,0 0-65,0 1-244,0-1 82,-1-1-161,1 0 197,0 1-326,-1-1 102,1-1-301,-1 1 365,1-1 111,0 1 165,-1-1 0,0 2 0</inkml:trace>
  <inkml:trace contextRef="#ctx0" brushRef="#br0" timeOffset="53">4597 2761 9922,'1'0'2197,"-1"0"-1227,-1 0-792,0 0 1,-1 0-40,0 0 26,1 0-34,-1 1 40,0 0-30,0 0 31,-1 0-41,1 0 22,-2 0-17,1 0 32,0 0-33,-1 0-52,-1-1-31,0 1 1,0-1-92,0 0 94,0 0-104,-1-1 50,0 1-13,1-2 28,-1 1 22,0-1-62,1 0 29,-1-1-111,0 1 98,1-1-95,0 1 81,1-1-94,0 1 85,0-1-62,1 1 88,1-1-51,0 0 120,0 1 7,1-1 10,0 1 83,0-1-82,1 0 93,-1 0-96,1 0 63,0-1-82,0 1 46,0-1-52,0 1-20,0-1 12,0 1 21,0-1 21,1 1-79,0-1 13,0 1-94,0 0 36,0 0 42,0 0-15,0 0 50,-1 0 51,1 1 31,0 0-6,-1 1 56,1-1-59,-1 1 15,1 0-6,-1 0-76,1 1 44,-1-1-32,0 1-25,1-1-496,-1 1 259,-1 0-365,1 0 475,-1 1-8,0 0 85,-1-1-33,1 1 32,0-1 13,0 0 19,-1 0 8,1 0 29,-1 0-32,0 0-3,0 0-7,0 0-24,-1 0-8,1 0 24,-1 0-18,0-1 23,0 0-13,-1-1 12,1 1-11,-1-1-13,1 0 5,-1 0-12,0 0 23,1 0-11,-1 0 11,1 0-16,-1 0-52,1-1-20,0 1 0,0 0-45,1 0 42,-1 0-10,1 0 17,0-1 65,1 1-16,-1 0 6,1 1-19,0-1 119,1 0-19,-1 0 107,0 0-121,1 0 134,0 0-91,0 0 114,-1 0-57,1 0-24,0-1 16,0 1-136,0-1 18,0 0-99,0 0 79,0 0-55,0 0 42,0 1-74,0-1 73,0 0-43,0 1 69,1 0-65,-1-1 111,1 1-63,0 1 52,0-1-51,1 0 26,-1 1-14,1 0 39,-1 0 21,1 0-15,0 0 25,-1 0-29,1 1 62,-1-1 1,1 1 61,-2 0-64,1 0-100,0 0-162,-1-1 44,0 1-59,-1 0 141,-1 0 26,1 0-37,-1 0 31,0 0-29,0 0 37,0-1-18,-1 0 19,0 0 23,0 0-28,0-1 37,0 1-38,0-1 35,0 1-27,0 0 22,0-1 17,0 1-30,1-1 34,-1 1-40,1 0 11,-1-1-6,0 0 8,1 1-6,-1-1-5,0 0 9,1 0-3,-1-1-26,1 1 21,0 0-26,-1 0 27,1-1 20,0 1-17,0 1 17,0-1 7,0 0-19,0 0 20,0 0-27,1 0 51,-1 0 11,0 0 11,1 0-16,0 1 31,0-1-53,0 0 67,0-1-100,0 1 36,0 0-33,0-1 41,0 0-68,0 0-2,0 0-15,0 0-45,0 0 89,1 0-53,-1-1 61,1 1 1,-1-1-2,1 0-4,-1 0-5,1 0 37,-1-1 18,1 1 5,-1 0 66,1-1-53,-1 1 68,1-1-57,-1 1 22,1 0-37,-1-1 8,1 1 40,-1-1 0,1 1 21,0 0-22,0 1 83,0-1-35,0 1 111,0 0-114,0 1-43,0-1-33,0 0 3,1 1-58,0-1-1,0 1-24,1 0 17,0-1 21,0 1-5,0 0-25,1 1-3,-1-1 33,1 0-6,-1 1-13,1-1 93,-1 1-16,0 0 31,1 0-20,-1 1-101,0-1 3,0 0-11,-1 0-106,1 1 62,-1-1-117,1 1 123,-1-1-69,-1 1 41,1 0-29,0-1-89,-1 1 72,1 0-130,-1-1 53,0 1-17,1 0 24,-1-1 38,0 1-91,0-1 27,0 0-77,0 1-784,0 0 448,-1 0-548,1 0 839,-1 1 153,0 1 169,0 1 0,0 0 0</inkml:trace>
  <inkml:trace contextRef="#ctx0" brushRef="#br0" timeOffset="54">4842 2329 9502,'3'-1'0,"-2"0"402,0 0-71,0 0 274,0 0-223,0 0 48,1-1-92,0 1 66,1 0-99,0 1-46,2 0-35,0 2-27,1 1 46,1 1-39,-1 2 85,1 1-37,-1 1 17,0 0-59,-2 0-4,-1 1-206,-1-1 32,-1 1-113,-1-2 145,-1 0-617,-1-1 190,-1 0-408,-1-1-490,-1-1 893,0-1-565,-2-1 933,-1-1 0,-1 0 0</inkml:trace>
  <inkml:trace contextRef="#ctx0" brushRef="#br0" timeOffset="55">4740 2422 9502,'8'5'2578,"-6"0"-1945,0-1-489,-3 0-79,-2-1-210,-2-1 71,-1 0 95,-2-2-13,0 0 49,-3-1-25,0-1-6,-3-2-26,1 0 0,-2-1 0</inkml:trace>
  <inkml:trace contextRef="#ctx0" brushRef="#br0" timeOffset="56">4114 2559 9502,'0'-3'24,"0"1"-7,0 0 65,0-1-3,0 1 54,0-1-7,0 0 22,0 1 63,-1-2-9,1 2 60,0-1 27,-1 0-37,1-1 69,-1 2-118,1-1 119,-1 0-99,0 1 107,1 1-123,0 0 187,-1 0-213,1 2 152,0 0-149,0 3 14,0 2 14,0 2-94,0 1-60,0 2-15,-1 1-94,1 3 99,-1 0-83,0 2 100,0-1-162,-1 0 65,1-1-121,-1 0 80,1-3-128,-1 0 31,1-2-98,0 0 94,-1-3-23,1 0 19,0-1-39,1-1-192,-1-2 100,1 0-170,0-1-443,-1-1 436,1-2-273,0 1 587,1-4 172,0 1 0,1-2 0</inkml:trace>
  <inkml:trace contextRef="#ctx0" brushRef="#br0" timeOffset="57">4115 2537 9502,'3'0'296,"-2"0"-151,1 0 115,-2-1-20,1 0 95,-1 1-126,0-2 136,0 1-86,0 0 85,0 0-76,0 0 14,0 0-35,-1 0 53,0 1 34,0 0-55,-1-1 68,0 1-152,-1 0-5,0 0-72,0 0 28,-1 0-123,0 1 39,0-1-113,-1 0 113,-1 0-107,-1 0 98,0 0-116,0 0-27,-1 0 28,0 0-79,-2-1 81,1 1-60,0-1 43,0 0-85,-1 0-11,1 0 5,0-1-35,1 1 95,0 0-45,1 1 83,0-1-35,1 1 34,0 0 67,2 1-25,0 0 30,1 1 47,0 0 35,2 1 30,-1-1 32,2 1 31,-1 0-42,0 0 56,1-1-48,-1 0-49,1-1-2,-1 1-5,1-1-125,-1 0 56,1-1-112,-1 1 89,0-1-44,1 0 73,-1 0-39,0 0 106,1 0 18,-1 0-17,1 0-8,0 0 45,-1 0-15,1 0 109,-1 2-74,1 0-24,0 0-30,-1 1 9,1 0-98,-1 1 92,1 0-88,-1 0 92,1 1-95,-1-1 33,0 0-99,0 1 16,0 0 22,-1 0 4,1 1-7,0-1 3,0 1-28,-1 1 24,1-1-15,0 1 46,0 1-44,0 0 48,0 0-7,0 0 5,0 0-7,0 0 2,0 0-19,0-1 16,0-1-12,0 1-37,0-2-14,0 1-3,0-1 6,1-1 52,-1 0-8,1 0 5,0 0 34,0-2-25,-1 1 21,1-1-33,0 0 106,0-1-19,0-1 134,0 1-162,1-1 15,-1-1-84,1 0-53,0 0 81,0 0-55,0 1 67,0-1 37,0 0-29,0 1 15,0 0-60,1-1 72,-1 1 0,0 0 31,0 0-19,0 0-58,1 0 20,-1 0-8,0 0-40,1 0 29,0 0-38,-1 0 70,1 0-10,1 0 8,-1 1-22,1-1 50,0 1 3,1 0 10,0 0-21,0 0 36,1 1-19,0 0 72,0-1-52,1 1 132,0 0-45,0-1 84,1 1-35,0-2-29,1 1-5,0 0-50,0-1-17,0 0-37,0 1 44,1-1-40,-1 0 32,1 0-21,-1 0 14,1 0-47,-1 0-38,-1 0 4,0 0-6,0 0-13,-1 1-3,0 0-62,-2 0-407,0-1 116,0 0-288,-1 1-322,-1 0 251,0 0-325,0 1 430,-2 0-442,0 0 698,0 1-436,-2 0 771,-1 0 0,0 0 0</inkml:trace>
  <inkml:trace contextRef="#ctx0" brushRef="#br0" timeOffset="58">4295 2766 9502,'0'-1'677,"1"-1"-371,-1 2-40,1-1 38,-1 0-108,1 0 18,-1-1-78,0 0 15,0 0-47,0 0 35,0-1-30,0 0 71,0-1-40,-1 0 26,1-1-21,-1 0 69,0 0-10,0 0 55,1-1-79,-1-1 87,0 0-48,0 0 73,1-1-86,0-1-38,-1 1-40,0-2-8,1 0-78,0-1 15,-1 0-79,1 0-47,0-1 46,0 2-66,0-1 149,0 1-365,0 1 154,0 1-296,1 1 234,-1 1-500,1 1 185,-1 2-161,0 0 356,1 2 333,-1 0 0,0 1 0</inkml:trace>
  <inkml:trace contextRef="#ctx0" brushRef="#br0" timeOffset="59">4768 2649 9502,'2'1'-568,"0"-1"549,-2 1 16,1-1 45,0 0 636,-1 1-464,0-2 525,0 1-663,1 0 41,-1-1-37,0 1 9,1-1-1,0 1 12,-1 0-86,1 0 53,0 0-45,-1 0 27,1 0 25,0-1-33,0 1 26,0 0 13,0-1-3,0 1 3,-1 0-8,1-1-45,0 1 27,-1 0-28,1-1 41,-1 1-70,1-1 52,-1 1-54,1 0 49,-1-1 8,1 1-5,-1-1 6,0 1 5,0-1-16,0 0 5,1 0-1,-1-1 6,0 1-3,0-1 0,0 1 5,0-1-6,0 0 19,0 0-18,1 0 44,0 1-36,0-1 33,0 1 53,0-1-7,1 1 72,0 0-18,-1 0-61,1 0 14,-1-1-63,1 1-24,-1 0-25,0 0 18,0 0-2,0 0-85,-1 0 23,1 1-115,0-1 30,-1 1 35,1-1-46,0 1 92,0 0 30,-1-1 12,1 1 12,0 0-26,-1-1-15,1 1-437,-1 0 202,0 1-328,0-1 343,-1 1 105,1 0-140,-2 0 80,1 0-107,0 0 157,-1 0 49,0 1 82,1 0 0,-1 1 0</inkml:trace>
  <inkml:trace contextRef="#ctx0" brushRef="#br0" timeOffset="60">3378 2730 9502,'4'-2'104,"-3"1"27,0 0 72,0 0-23,-1 1-75,1-1 16,-1 0-30,0 0 82,0 0 27,0 0-12,0 0 1,0 0 48,0 1 484,0-1-154,0 2 269,0 0-431,0 1-117,0 2 42,0 2-58,0 0 64,0 2-128,0 1 0,0 1-74,0 1 12,0 1-83,0 1 51,0 3-51,0 0 82,0 2-63,0 0-2,0 1-15,0 0-25,0 2 82,0-1-32,0 0-12,0-1-15,0 0-12,0-1-13,-1-2-30,1 0 4,-1-2-68,1-1 86,-1-1-281,0-2 108,1-1-191,-1-1 145,1-1-232,-1-1 93,1-1-193,0-1-258,0-1 198,0-1-258,0-1-148,0 0 632,0-2-271,0-1 626,1-3 0,0 0 0</inkml:trace>
  <inkml:trace contextRef="#ctx0" brushRef="#br0" timeOffset="61">4451 2743 9586,'1'0'1919,"-1"0"-1480,0 1 287,0-1-546,-2 0 1,1 0-33,-1 0-8,0 0-28,0 1 34,-1-1-68,0 0-13,0 0 14,0 1 3,-1-1-45,-1 0 10,0 1-114,0 0-36,0-1 30,-1 1-74,0 0 109,0 0-54,0 0 48,-1 0-53,0-1-97,-1 0 45,0 0-77,-1 0 79,1-1-203,-1 0 69,1-1-162,0 0 180,1-1-194,1 1 118,1 0-141,0 0 144,2 1 184,0 0 31,2 1 121,-1-1 0,1 1 0</inkml:trace>
  <inkml:trace contextRef="#ctx0" brushRef="#br0" timeOffset="62">3382 2798 8853,'2'0'-401,"-1"0"647,-1-1-101,0 0 48,0-1-43,0 0 7,0 0 153,0 0-64,0 0 96,0-1-73,0 2 91,0-1-55,0 1 77,0 0 118,0 0 298,0 1-197,0 0 180,-1-1-566,0 1 62,0 0-62,0 0 0,-1-1-75,-1 1-9,1-1-54,-1 0 69,0 1-116,-1-1 25,0 1-88,-1 0-6,-1 0 32,0 1-36,-1-1 47,-1 0-191,-1 1 59,0 0-145,-1-1 148,0 0-151,-1 1 87,-1-1-133,0 0-46,0-1 70,0 0-70,1-1 101,-1 0-42,2 0 39,0-1-56,1 1 152,1 1 15,1 0 72,2 0-44,0 0 222,0 1-70,2 0 150,1 0-136,0 0 383,1 1-115,1 1 297,-1-1-120,1 1-127,0 0 33,0-1-79,0 0-202,0 0 85,0 0-97,0 0 64,0-1-353,0 0 40,0 1-189,0-1 275,0 0 152,-1 1-6,1 0 140,0 0-107,0 1 142,0 0-129,-1 0 33,1 1-18,0 0-22,0 1 18,0 1-71,0-1 32,0 1-10,0 0-16,0 1-38,0 0 15,0 0-4,0 2 81,0 0-32,0 0 13,0 2 81,0 0-35,1 2 103,0 0-110,0 2-70,0 1 9,0 0-50,0 1 92,1 0 8,0-1 12,0 1-3,0 0-98,0-1-5,0-1-76,0 1 67,0-2 6,1 1 41,-2 0-11,1-1-66,-1-1-30,0-1-13,0-1 26,-1 0-192,0-1 70,0-1-169,0-1 135,0-1-227,0-2 87,0 0-177,0-1-137,0-1 149,-1-1-1074,1 0 903,0-1-1077,0-1 1446,1 0-348,1-1 630,0-2 0,1 1 0</inkml:trace>
  <inkml:trace contextRef="#ctx0" brushRef="#br0" timeOffset="63">4611 2763 9502,'4'0'-476,"-2"0"352,0 0 23,0 0-5,-1 0 26,0 1-32,0-1 70,-1 1-34,1 0 39,0 0 42,-1 0-33,0-1 104,1 1-58,-2-1 37,1 0-40,-1 1-23,0-1 3,-1 0 5,0-1 0,0 1 0,-1-1 0</inkml:trace>
  <inkml:trace contextRef="#ctx0" brushRef="#br0" timeOffset="64">4623 2799 8191,'0'-2'0,"0"2"0,0-1 0,0 1 92,0-1-16,0 1 81,0 0-24,0-1-53,0 1 27,0 0 38,0-1 180,0 1-113,0-1 187,0 1-137,-1 0 225,1-1-92,0 1-4,0 0-89,-1-1 29,1 1-61,0 0 20,0 1-242,0 1-4,0-1-11,0 1 13,0 1-48,0-2 30,0 2-95,0-1-9,0 1 20,-1-1-51,1 1 76,0 0-54,-1 0 14,1 0-18,0 0 14,0 1 38,0-1 21,0 1-26,0 0 73,0 0-8,0 0 20,0 1-12,0 0 59,1 0-16,0 0 88,-1 0-16,1 0-51,-1 0 17,1 0-65,0 0-52,-1 0 30,0-1-32,0 2 43,1-1 13,-1 0-14,0 0 10,0 0-48,0 0 29,0 0-35,0-1 28,0 1-20,0-1 9,0 0-13,0 1 20,0-1-41,0 0 28,0 0-30,0 1 77,0-1-23,0 0 23,0 0 14,0 1 10,0-1 3,0 1-11,0-1-8,0 1-20,0-1 24,0 0-19,0 1-42,0-2-5,0 1-1,-1 0-58,1 0 87,-1 0-51,1-1 54,-1 1-49,1-1-29,-1 0 5,0 0-38,0 1 82,1-1-44,-1 0 41,1 0-3,-1 0 4,1 0 1,0 0-6,-1 0 19,1 0-12,0 0 19,-1 0 33,1 0-35,0 0 39,0 0-47,0 0 35,-1 0-20,1 0 24,-1 0-30,1 0-33,-1-1 29,1 1-27,0 0-19,-1-1-16,1 0-4,-1 1 13,1-1 7,0 0 27,0 1-38,0-1 44,0 0 17,0 1-13,-1 0 7,1-1 33,0 1 5,0-1 12,0 0-9,-1 1-16,1-1-11,0 0 35,0 0-21,0 0-5,0-1 12,0 1-23,0 0-52,0-1 38,0 1-49,0 0 15,0-1 32,0 1-43,0 0 50,0 0-34,-1 0 23,1 0-29,0 0 30,0 0-9,0 0 6,-1 0-5,1-1 17,0 1-12,-1-1 14,1 1-10,0-1 49,0 0-30,0 0 34,-1 0-13,1 0-27,0 1 31,0-1-34,0 0-18,0 0 14,0 0-13,0 0 18,-1 1 3,1-1-2,0 1 1,-1-1-28,1 0 18,0 0-20,-1 0 22,1 0-8,-1-1 1,1 1-3,0 0-16,-1-1 20,1 0-32,-1 0 31,1 0-13,0 1 10,0-1 0,0 0-2,0 1-1,-1-1 22,1 1-17,0 0 18,0 0-19,0-1 37,0 1-26,0 0 29,0 0-13,0-1-16,0 1 22,0 0-20,0 0-30,0-1 25,-1 1-28,1-1-36,0 0 47,0 1-7,0-1 116,0 0-17,0 1 78,-1-1-64,1 1-76,0-1 33,0 0-118,0 0-35,-1-1 227,1 1-191,0 0 218,0 0-106,-1 1-33,1 0 48,0 0-45,0-1-49,0 1-26,0-1-125,0 1 105,0-1 48,0 1 161,0-1 6,0 1 16,1-1-646,-1 0 386,0 0-451,0 0 558,0-1 1,0 1-2,0-1 0,1 1-40,-1-1 11,0 1-117,0-1 24,0 1-105,0-1 117,0 0-179,0 1 86,0-2-129,0 1-182,0 0 111,0 0-150,0-1 193,0 1 200,0-1 63,0 0 97,1 0 0,0 0 0</inkml:trace>
  <inkml:trace contextRef="#ctx0" brushRef="#br0" timeOffset="65">4721 2797 9502,'0'-3'-874,"0"2"816,0 0 7,0 0 66,0 1-11,1-1 72,-1 1 20,1 0 67,0 0-24,-1 0-32,1 0-32,0 0-2,-1 1-19,1-1 806,-1 0-643,0 1 637,1-1-785,-1 1-40,0 0-2,1 0-27,-1 1 16,1 0 22,-1-1 25,1 1-33,-1 1 6,0-1 1,1 1-30,-1 0 22,0 0 5,0 0 14,0 0-9,0 0-21,0 0 14,0 1-12,0 0 36,0-1-26,0 2 21,0-1-23,0 1 17,0-1 9,0 1-4,0 0 0,0-1-6,0 1 44,0-1-34,0 0 38,0 0-17,0 0-19,-1 0 24,1-1-83,0 1-15,0-1 2,-1 1 17,1-1-13,-1 1-14,1-1-19,0 0 19,0 0-18,0 0 55,0-1-72,0 1 74,0-1 23,0 0 22,0 0-7,0 0 17,0 0-56,0 0 21,0 0-62,0 0 31,0-1-23,0 1 40,0 0-67,0-1 47,0 1-56,0-1 68,0 0-36,0 1 25,0-2-37,0 1 155,0 0-91,0-1 102,0 0-133,1-1 20,-1 1-17,1-1-6,-1 1-8,1 0-3,-1 0 11,1 0 6,-1 0 6,0 0-10,1-1-6,-1 1 52,0 0-42,0-1 43,1 1-13,0-1-18,-1 1 25,1 0-27,-1-1 37,1 1-26,-1-1 31,1 1-12,0 0-11,0-1 16,0 1-19,0-1 11,-1 1-7,1-1 8,0 1-11,0-1-23,0 0 17,0 1-18,0-1 23,0 0-52,0 0-12,0 0-3,0 0-48,1 0 89,-1 0-53,0 0 57,0 0 51,1 0-42,-1 0 44,0 0-15,0 0 16,1 0 2,-1-1-5,1 2-21,-1-1-11,0-1 26,0 1-26,0 0-5,1 0 3,-1 1 4,-1-1-57,2 0 54,-1 1-59,0-1 3,0 1 39,-1 0-49,1 0 56,0 0-33,0 0 23,0 0-28,-1 0 21,0 0-35,1 0 22,-1 1-19,0-1 32,0 1 4,0-1-4,0 1 3,0-1 11,0 1-11,0 0 11,0 0-15,0-1 48,0 1 12,0 0 5,0-1-12,0 1 37,0-1 16,0 0 18,0 1-25,0 0 6,0-1-54,0 0 69,0 1-135,0-1 64,0 1-64,0 0 29,0 1 24,0-1-22,0 1 29,1-1-57,-1 1 35,1 0-57,-1 0 68,0 0-72,0 0 41,1 0-42,-1 0 38,0-1-1,0 1-1,0-1 0,1 1-20,-1-1 26,0 0-25,0 0-27,0 1 39,0-1-43,0 1 51,1-1-26,-1 1 12,1 0-16,-1 0 16,1 0 29,-1 0-26,1-1 25,0 2-31,-1-2 53,2 1 5,-2 0 54,1 0 4,0-1-39,0 0 0,-1 1-15,1-2-9,-1 1 77,0 0-65,0-1 50,1-1-79,-2 0 26,1 1-19,-1-1 30,1 1-71,0-1 50,-1 1-56,1 0 58,-1 0 2,1 0-10,-1 0 4,0 0 14,0 0-10,0 0 11,0 0-16,0 0 3,-1 0-1,1 0 6,-1 0-7,1 0-42,-1 0 32,1 0-32,-1 1 16,1-1 18,-1 1-21,1 0-9,0 0 25,0 0-34,0 1 36,0-1 29,0 0-22,0 0 26,0 0-34,0 0-13,0 0 10,0 0-9,0-1 11,-1 1-40,1 0-9,0 0-2,-1 0-34,1 0 23,0 0-1,-1 0-33,1 0 60,0 1-25,-1-2 11,1 1 28,0 0-29,0-1 24,0 1-25,0-1 68,0 0-47,1 0-81,-1 0 28,0 0-43,1 0 181,0 0 194,-1 0-196,1 0 74,-1 0-223,1 1 42,0-1 62,0 1-8,0 0 0,0 0-12,-1-1-23,1 1 16,0 0-29,0 0 101,0 1 65,0-1 48,-1 0 27,1 1-142,-1-1 16,1 0-75,0 1-3,-1-1-30,1 0 2,0 0 9,0 0-4,-1 1-16,1-1-25,0 0 23,0 1 18,0-1 22,0 1-31,0 0 24,0-1 43,0 1-29,0 0 47,0 0-19,0-1-17,0 1 21,0-1-12,0 1-17,0-1 22,0 0-19,0 1-50,0-1 35,0 0-39,0 0 53,0 0-55,0 1-17,0-1-13,0 0 18,0 0 39,0-1 1,0 2-3,0-2 43,0 1-27,0 0 28,0-1 0,0 1-30,0 0 33,0 0-31,0-1 37,0 1-14,0 1 22,0-1-18,0 0 25,0 1-11,0 0 16,0 0-45,0-1 3,0 1-4,0 0 8,0 0-40,0-1-12,0 0-6,0 1-39,-1-2 22,1 1-1,0 0 5,-1-1 46,1 1 54,0-1 13,0 1 10,0-1-16,0 1-31,0-1-15,0 1 31,0 0 11,0-1-9,0 2 13,0-2-23,0 1-5,0 0 8,0 0-6,0 0-92,0-1 4,0 1-40,0-1 44,0 0 46,0 1-6,0 0 6,0 0 20,0 1-16,0 0 24,0 0-29,0 1 57,0-1-38,0 1 49,0-1-54,0 0 11,0 0-10,0 0 4,0 0-5,0-1 3,0 0-3,0 0-64,0-1 46,0 1-55,0-1 62,0 1 68,0-1 18,0 1 12,0-1 4,0 1-71,0-1 15,0 1-38,-1 0 15,1 0-5,0-1 16,0 1-81,0 0 11,0 0-82,0 0 86,0-1-58,-1 0 29,1 0-30,-1 0 79,1 0-1,-1 0 55,0 0-69,1 0 74,-1 0 2,1-1 23,-1 1 56,1-1-102,-1 0 54,1 0-147,0 1 73,0-1-53,0 1 85,-1 0-2,1 0-12,-1-1-7,0 1 6,1 0-8,-1-1-49,0 1-17,1 0-1,0-1 11,-1 1 32,1-1 11,-1 2-24,1-1 21,0 1 0,0 0 2,0 0 7,0 0-4,0 0-58,0-1 42,0 1-100,0-1 158,0 0-84,0 1 165,-1-1-40,1 1 18,0 0-20,0 0-26,0 1-26,0-1 31,1 1-38,-1 1 17,0-1-15,1 0 23,-1 1-40,1-1 32,-1 0-32,0 0 28,1 0-63,-1 0 33,0 0-40,0-1 37,0 0-11,0 0 6,0 1-9,0-2-44,0 1 50,0 0-62,0 0 82,0 1-17,0-1 15,0 0-16,0 1 54,1-1 9,-1 1 5,0 0-9,0 0-43,0-1 2,0 1 0,0 0-2,0 0 0,0-1 6,0 1-32,0 0-17,0-1 5,1 1-3,-1-1 32,0 0 5,0 1-10,0-1 1,0 0 64,0 0 8,0 0 6,1-1 34,-1 1-46,0 0 11,0 0-5,0-1-43,0 1 14,0 0-29,0-1-32,0 1 131,-1-1-212,1 0 192,0 1-81,0-1-4,0 1 95,0-1-57,0 0-1163,0 1 566,0-2-850,-1 1 1036,0-3 181,-2 0 192,0-1 0,0-1 0</inkml:trace>
  <inkml:trace contextRef="#ctx0" brushRef="#br0" timeOffset="66">4680 2865 9705,'-2'0'323,"1"0"-312,0 2 36,0 0-37,0 1 46,1 1-199,-1 1 40,1 1-124,1 0-156,-1 1 120,1 1-66,1 0 175,0 0 154,0 0 0,1 0 0</inkml:trace>
  <inkml:trace contextRef="#ctx0" brushRef="#br0" timeOffset="67">4067 2962 9502,'0'-7'414,"0"4"-68,1 0-76,-1 0-111,0 0 6,0 1-40,0-1-28,0 1 1,0 0-15,0 1-31,0-1 29,0 1 14,0 0 0,-1 0 111,0 1-59,1-1 45,-1 1-61,0 0 38,0 0-61,1-1 46,-1 1 63,0 0-1,0 0 113,1 0-108,-1 1 43,0-1-32,-1 0-16,1 1-100,-1 0-47,-1 0-59,1-1 73,-2 1-154,1 0 72,-2-1-109,-1 0 84,0 0 1,-1 0-8,0-1-35,-1 0-101,0 0 47,-1 0-92,1-1 78,0 2-24,0-1-6,0 1 11,0 0-16,0 0 25,0 0 22,0 1 2,0 0-26,1 0 18,0 1-68,0-1 66,1 0-33,1 0 56,1 0-27,0 0 82,0 0 16,2 1-12,0-1-26,1 0 180,0 1-56,0-1 167,1 1 90,0 0-104,0-1 138,0 1-156,0-2-24,0 1 27,0 0-88,1-1-9,-1 1-60,0-1-81,0 0 59,0 1-13,0 0-5,0 0 88,0 1-57,0 0 43,-1 0-4,1 2-17,0-1 29,0 1-45,0 1 23,0 0-14,0 1 33,0 0-30,0 0 15,0 1-11,0 1 11,0 0-58,1 0 41,0 0-44,0 1 50,0 0 22,-1 0-20,1 0 16,0-1-2,-1 1-16,0-1 24,0 1-29,0-2-8,0 0 6,0 0-6,0-1 15,0 0-55,0-1-11,0-1-6,0 0 12,0 0 60,1-1-11,-1-1 5,1 1 74,-1-2-19,1 0 74,-1 0-26,1-1 10,0 0-39,0 0 6,0 0-21,0 0 39,0 0-17,1 0 48,0-1-16,0 1 4,0-1 3,1 1-28,-1 0 19,1 0-2,0 0 8,1 0-69,0 0 14,0 1-28,1 0-10,1 0 1,1 0-13,-1 1 19,2 0-38,-1-1-23,2 1-2,-2 0 12,2-1-33,-1 1 12,-1 0-93,0 0-185,0 0 73,-1-1-145,-1 1 176,-1-1-663,-1 0 210,-1-1-228,0 1 453,-2-1 403,0 0 0,0 1 0</inkml:trace>
  <inkml:trace contextRef="#ctx0" brushRef="#br0" timeOffset="68">4069 2953 9502,'0'-3'-37,"0"1"267,0 1 236,0-1-111,0 1-71,0 0-71,-1 0-1,1 1-31,-1-1 22,1 1-15,-1 0-10,1-1 153,-1 1-150,1 0 151,0 0-77,-1 0-32,1 2 110,0 1-51,-1 0-13,1 2-49,0 2-77,0 0-23,0 2-35,0 1 60,1 2-51,0-1 2,0 3-16,1-1 11,0 2-35,-1-2 32,0 1-77,0-2 66,-1 0-112,0-2 24,0 0-93,-1-2-227,1-1 65,-1 0-143,0-2 191,0-2-361,0 1 157,0-3-334,1 1-122,-1-2 226,1 0 8,-1-1 333,1-1 311,0-1 0,0-2 0</inkml:trace>
  <inkml:trace contextRef="#ctx0" brushRef="#br0" timeOffset="69">4499 2988 9502,'2'-3'253,"-1"1"-54,-1 1 185,1 0-111,0 0 126,0 0-119,-1 0 87,0 0-56,1 1 80,-1-1-40,0 0-74,0 1 42,0-1-116,0 1 38,0 0-83,0-1 29,-1 1-95,0 0 26,-1 0-40,0 0 53,-1 0-167,-1 0 35,0 0-102,-1 1 87,0-1-116,-1 0 52,-1 0-120,-1 0 39,0 0 39,0-1-50,-1 0 61,-1 0-16,0-1 39,0 0 9,0 0-86,0 0 49,1 0-111,0 1 107,1 0-34,0 1 83,1-1-31,0 1 33,1 0-37,0 1 17,1 0-29,1 0 77,0 1 8,1 0 11,0 0-18,2 1 145,-1-1-35,1 1 122,0-1-10,1 1-85,0-1 56,0 0-59,0 0 61,0 0-31,0 0 86,0 0-111,-1 0 35,1 0-48,-1-1 3,1 0-76,-1 0-7,0 0-75,0 0 77,0 0-58,0 0 83,0-1-73,0 0 59,0 1-14,0-1 8,0 1-2,0 0 3,0-1-9,0 1 4,0 0-2,0 0 43,0 0-20,0 1 25,0 0 31,1 1 9,-1 0 9,0 1-16,1 0-1,-1 1-36,0 0 42,1 0-8,-1 1-21,0 0 24,1 1-20,-1 0-59,1 1 50,-1 0-50,1 0 2,-1 0 31,1-1-33,0 1 44,0-1-49,-1 0-16,1 0-16,0-1 2,0 1 46,0-1-3,0 0 6,0 0 58,1-1-47,-1 1 46,1-1-58,0 0-36,0-1-11,0 0 1,0-1 13,0-1-28,-1 0-12,1-1-11,0-1 43,0 1 28,1-1 25,0 0 90,0-1-20,1 1 103,1-1-114,0 0 139,1 0-89,0 0 112,0 0-72,1 1 84,0 0-37,0 0 80,1 0-72,-1 1-32,1 0-12,0 0-37,1 1-95,-1 0 6,1 0-72,0 0 47,0-1 37,0 1 3,-1-1 42,1 1-151,0-2 37,-1 1-101,0 0 61,-1-1-113,-1 0 37,0-1-91,0 1-211,-2-1 98,-1-1-173,0 0 190,-1 1-426,-1 0 157,0 0-318,-1 0 497,-1 1 186,-2 0 196,-2 1 0,0 0 0</inkml:trace>
  <inkml:trace contextRef="#ctx0" brushRef="#br0" timeOffset="70">4500 3007 9502,'0'-6'67,"0"4"14,0-1 258,0 0-60,0 1 133,0 0-51,0-1-90,0 2 58,0 0-108,0 0 257,-1 0-262,1 2 155,0 0-235,0 3-43,0 0 53,0 3-58,0 0-9,-1 2-1,1 1 1,0 0 9,0 2 24,0 0-21,0-1-100,0 1 28,0-1-99,0 0-77,0-2 74,0 0-100,-1-1 90,1-2-230,-1 0 59,1-2-146,-1 0 147,0-2-277,1 0 81,-1-1-223,1 0 71,-1-1 181,1-1 89,-1 1 165,1-3 176,0 1 0,-1-2 0</inkml:trace>
  <inkml:trace contextRef="#ctx0" brushRef="#br0" timeOffset="71">4655 3023 9502,'0'5'0,"1"-2"0,0 0 0</inkml:trace>
  <inkml:trace contextRef="#ctx0" brushRef="#br0" timeOffset="72">4701 3041 9502,'6'-2'151,"-3"1"-26,-1 1 140,-1-1 18,0 1-177,-1 0 35,0 1-155,0 1-57,-1 0 96,-1 1-55,0 1 69,0-1-297,-1 1 63,1 0-120,0 1 174,1-1 141,-1 2 0,1-1 0</inkml:trace>
  <inkml:trace contextRef="#ctx0" brushRef="#br0" timeOffset="73">4672 3118 9502,'2'7'732,"-2"-4"-1241,1 0 211,-1 0 12,1 0 76,-1 0-60,1 1 41,-1-1 106,0 1 14,1 0 109,-1 0 0,0-1 0</inkml:trace>
  <inkml:trace contextRef="#ctx0" brushRef="#br0" timeOffset="74">3383 3145 9502,'1'0'-445,"0"0"685,-1 0-13,0 0-149,1-1 68,-1 1-49,0-1 52,0 0-65,0 1 671,0-1-423,0 2 511,0-1-519,0 2-56,0 0 60,0 1-122,0 0 42,0 1-60,0 0 10,0 1-24,0 1-175,0 0 49,0 0-127,0 2 2,0-1 34,0 2-59,0-2 109,0 2-45,0-2 28,0 1-54,0-2-170,0 0 61,-1-1-129,0-2 106,0 0 20,0 0 63,0-2-34,1 0 117,-1-1-35,-1 0 65,1-1 0,-1 0 0</inkml:trace>
  <inkml:trace contextRef="#ctx0" brushRef="#br0" timeOffset="75">4732 3321 9502,'0'-2'38,"0"0"29,0 1 132,0 0 2,0 0 12,0-1-28,-1 1 60,1 0-29,0 0 116,0 0-41,0 0-23,0 1 2,0 0 230,0-1-36,0 1 35,0-1-156,0 1-268,0-1 42,0 1-41,-1-1 69,1 0-90,-1 1 17,0-1-87,0 0 72,0 0-89,0 0 62,0 1-99,0-1 16,0 1-15,0 0 32,1-1 22,-2 1-4,2 0-10,-2 0-21,1 0-47,0 0 81,-1 0-32,0 1 39,0-1-45,-1 1 25,0-1-31,0 0 39,-1 0 19,-1 0-23,1 1 19,-1-1 30,-1 0-23,0 0 31,-1 0-41,0-1-35,-1 1 27,1 0-25,-1 0 35,0-1 15,0 1-12,0 0 11,0 0-9,0 0-3,0 0 2,-1 0-9,1 0-40,-2 0 27,1 1-29,-1-1-10,0 1-10,-1-1-6,0 1 9,-1-1-8,0 0-14,0 0-11,0 0 56,-2 0 49,2 0-4,-2 0-5,3 0 67,-2 0-15,2 0 104,-1-1-39,0 2-43,1-1-12,-1 1-25,0 0-14,0 0 34,-2 1-23,1-1 37,0 0-154,0 0 53,-2-1-131,2 0 102,-2 1-44,0-2 14,0 1 11,0 0-1,1-1 65,0 0-17,-1 0 120,1 0-42,-1 1 118,2-1-110,-2 1 30,1 0-28,0 0-6,-1 0 40,0 0-67,-1 0 52,1 0-41,-1 0 4,0 0-40,1-1 25,-1 1-17,1-1-18,0 1-23,-1-1-13,0 0-49,0 0 82,-1 0-38,0-1 39,-1 1 58,2 0-48,-3 0 46,2 0-51,0 0 18,-1 0-12,0 0 13,1 0-64,-1-1 40,1 1-40,-1 0 57,1 0-23,0 0 20,1 1-20,-1-1 18,1 1 91,0 0-21,0 0 82,1 1-44,-1 0-39,0 0-5,0 1-42,-1 0-42,0-1 33,0 1-23,0-1 13,-1 0 38,-1-1-36,1 1 39,-1-1-72,1 0 37,0 0-46,-1-1 28,2 1 62,-1-1-60,0 0 57,0-1-8,0 1-20,0 0 35,0 0-41,1-1-95,-1 1 20,1 0-84,0 0-22,1 1 31,1-1-56,2 1 89,1 0-8,1 0 47,2 0-5,1 0-27,0 0 87,1 1-45,1-1 52,1 1 94,0 0-52,0 0 110,0 0-117,1 0 65,0-1-39,1 1 44,-1-1-73,1 0-37,1 1-22,0-1 16,0 0 94,2 0-49,-1 0 37,1 0-152,1 0 18,2 0-99,0 0-29,1 1 20,1 0-63,0 1 103,0 1-307,-2 0 324,1 0-229,-1 2 351,-1-1 0,1 1 0</inkml:trace>
  <inkml:trace contextRef="#ctx0" brushRef="#br0" timeOffset="76">923 922 9502,'0'3'-1236,"0"-1"1164,0-1 72,0 1 0,0 0 0,0 0 0,0 1 0,0 1 0,0-1 0,0 1 0,0-1 46,0 1 12,0-1 3,0 0-11,0 0 37,0 0-16,0-1 79,0-1-80,0 1 825,0-2-644,0 0 620,0-1-806,0-2-8,0 0 12,0 0 13,0 0-7,0-1 22,0 0-39,0 0 19,0 0-7,0-1-21,1 1 30,-1-2-32,1 0 27,-1 0-72,1-1-19,-1 0-4,0 0 6,0 0 9,1 0-31,-1 0 6,0 0-7,0 0 24,0 0 7,0 0 47,0 1 45,0-1 14,0 1-19,0-1 18,0 0-14,0-1 69,0 1-59,0-1 4,0 0-20,0-1-6,0 1 24,0-2-84,0 2 70,-1-2-67,1 0 83,0 0-103,0 0 33,-2-2-135,2 0 56,0-1-35,-1 0 60,1 0-56,-1-1 38,0-1-56,1 1 47,-1 0-30,0-1 49,-1 0-20,1-1 27,0 2 17,0-1-19,0 1 15,1 0 28,-1 2 16,0 0-1,0 1 65,0 1-16,0 0 3,0 1-4,0 0 2,0 1 28,1-1 14,-2 1-24,2 0-37,-1-2-17,1 1 25,0-1-19,0-1-9,0 1 4,0-1-3,0 1-40,1-1 41,-1 1-46,2-1 4,-2 1-9,1-1-10,0 0 12,1 0 54,-1 0-13,0 1 7,0 0-17,0 1 22,-1-1-15,1 2 23,-1 0-29,0 1-46,0 1 33,0 1-31,0 0 9,0 1 31,0-1-33,0 1 79,0 0-34,0 0 32,0-1-43,0 0-12,0 1 8,0-1-11,0 0 13,0 0-42,0-1-8,0 1-2,-1-1 9,1 0-15,-1 0 37,1-1-42,0 0 105,-1 0-43,0-1 43,1 1 20,0 1-16,0 1 66,-1 0-69,1 1 54,-2 2-69,2-1 42,-1 2-31,0 0-62,-1 0 64,1 1-56,0 0 71,0 0-142,0 0 41,1 0-618,-1 0-466,0 0 37,2 1 63,-1-1 708,0 3 301,1 0 0,0 2 0</inkml:trace>
  <inkml:trace contextRef="#ctx0" brushRef="#br0" timeOffset="77">887 37 9502,'-1'-3'617,"1"3"-419,-1 0-107,1-1 94,-1 1-118,1 0-37,-1-1 32,1 1-67,-1 0 70,1 0 14,0-1 83,0 1-52,0-1 50,-1 0-77,1 1 67,0-1 13,-1 1 9,0 0 7,1 0-31,-1-1 35,0 1-17,0 0 6,0 0-49,1 0 32,-1 0-72,0 0 8,1 0-26,-1 0 15,0 0-6,0 0 47,0 0-50,0 0 48,-1 0-14,1 0-9,-1 0 6,0 0 3,0 0-31,-1 1 21,0 0-26,0 1 22,1-1-29,-1 1 21,1-1-21,-1 0-9,0 1 32,1-2-33,-1 1-3,0 0-20,1 0-7,-1-1 8,0 1-6,0-1-5,0 1-7,0 0 9,0-1-5,0 1 29,0-1-40,0 0 55,-1 1-12,1-1 11,0 1-21,-1 0 10,1-1-13,-1 1 15,0-1 8,1 1-10,-1-1 14,0 1-17,0 0-63,0-1 45,0 1-43,0-1 60,0 1-47,0 0-17,0-1-13,-1 1 16,2-1-19,-1 1-12,0-1-61,1 0 50,-1 1 5,1 0 56,-1-1 8,0 1-8,1 0 3,-1 0-13,0 0 26,0 0-19,-1 1 22,1-1-29,0-1 64,0 1-45,1 0 56,-1-1-65,0 0 50,1 0 16,-1 0 3,1 0-2,-1 0-45,1 0 1,0 0-42,0 0 31,0 0-30,1 1 39,-1 0 18,1-1-15,0 1 15,0-1-22,1 0 5,0 0-7,0 0-15,1 0 7,-1 0-58,1-1 6,-1 1-1,1-1 11,-1 0-50,0 0 18,0 1-80,-1-1 75,1 1-162,0 0 68,0 0-1012,0 0 614,1 0-587,1 0 427,1-1 206,0 1-191,0 0 399,0 1 145,0 1 163,1 0 0,0 2 0</inkml:trace>
  <inkml:trace contextRef="#ctx0" brushRef="#br0" timeOffset="78">582 102 8847,'3'-2'-37,"-2"1"421,-1 0-39,1-1-79,-1 2-1,0-1 2,0 0-8,0 1-40,0-1 320,0 0-242,0 1 206,-1 0-287,1-1-69,-1 1-16,1 0-1,-1 1-6,1-1 18,-1 2-14,1-1-34,-1 1 24,1 0-39,0 0 52,0 0-77,0 1 9,0 0-82,0 0 78,0 0-103,0 1 73,0 0-101,0 2 96,-1-1-48,1 2 40,-1 0-27,1 2 70,-1-1-11,0 2 42,0 0 21,1 0 11,-1 1 13,1 0-15,0 0-25,0-1-16,0 1 26,0 0-8,0 1-35,0 0 37,0-1-23,0 1 28,1 0-79,-1 0 54,0 0-66,1 0 20,0-1 8,-1 1-33,1-1-7,0-1-1,0 1 8,1-1-5,0 1 16,-1-2 10,1 2-15,0-1 20,0 0-37,0 0 20,0 0-21,-1 1 25,1-1-64,0 0 3,0 1-61,-1-1-34,1 1 31,-1-1-68,1 1 100,-1-1-9,0 0 60,1 0-26,-1 1 87,0-1-3,0 1 21,-1-1-26,1 0-16,0 0-32,0 0 38,0 0-58,-1 1 17,1 0 3,0 0-61,0 0 71,-1-1-70,1 1 74,-1-1 40,1-1-35,-1 0 24,0 0-42,1-1 39,0 0 16,-1 0 1,1 0-9,-1 0-55,1 1 13,-1-1 2,1 0-66,-1 1-8,0 0-12,0-1-34,0 0 53,0-1-9,0 0 15,0 0-10,0-1-7,0 0-31,0 1 18,0-1 47,0 0 0,0-1 0,0 0-9,0-1-66,0-1-10,0-1 3,0 0-237,0-1-934,0 0 730,0-1-630,0-1 1205,0-1 0,1 0 0</inkml:trace>
  <inkml:trace contextRef="#ctx0" brushRef="#br0" timeOffset="79">1669 1043 8994,'0'-4'-163,"-1"2"540,1 0-120,0 0 41,0 0-109,0 0 55,0-1-50,0 0 14,0 1-26,0 0-99,0 0-10,0 0 14,0 0 1,1 0-3,-1 0-31,1 0 7,-1 0-127,1 0 96,-1 0-136,1-1 50,-1 0-14,1-1 28,0 0 30,-1 0 60,0 0 5,1-1-9,-1-1-10,1 1 49,-1-1 29,1 0 17,-1-1-23,1 1 7,-1-2 3,0 1 21,1-2 29,-1 0-50,1 0 12,0-2 16,0 0-49,0 1 44,0-1-46,0 1-14,0-1 10,-1 0-15,1 1 22,0 1-61,-1-1-17,1 1 1,-1-1-75,0 1 74,0 0-82,0-1 9,0 0-6,0 0 27,0 0 17,0 0 0,0-2 38,0 1-58,0-1 57,0-1-25,0 0 11,0 0-6,0 0 2,0-1 67,1 0 20,-1 0-21,1 1 10,-1-1-78,0 2 31,0-1-85,0 0 26,0 0-77,0 1 78,0-1-51,0 0 21,-1 0-7,1 1-1,-1-1 85,1 2-44,-1 1 34,0 0-65,0 1 158,1 2-54,-1 0 137,1 0-116,-1 1 141,1 0-73,0 1 105,0-1-46,0 1-88,0 0 37,0 0-139,0 1 16,-1 0-30,1 0 36,0 1-3,-1 0 39,1 0-49,0 1 26,-1 1 49,1-1-53,-1 1 47,1 0-118,0 0 59,0 0-63,0 0 8,0 0-19,0 1-1732,0-1 1162,-1 2-1501,1-1 1673,-1 2-105,1-1 307,-1 1 110,0 1 134,-1 0 0,0 1 0</inkml:trace>
  <inkml:trace contextRef="#ctx0" brushRef="#br0" timeOffset="80">1682 320 9421,'0'-4'-172,"0"2"248,0 0-23,0 0 24,0 1 74,0 0-53,0 0 186,0 0-99,-1 1 117,1-1-121,-1 1 118,0-1-94,-1 1 114,0 0-120,1 0 50,-2 0-36,1 0 13,-1 1-27,1-1-24,-1 1-37,0 0 23,0 0-30,1 0-1,-1 0 0,0 0 0,-1 0-51,1 0 39,0-1-39,0 0 4,0 0-26,0 1 11,0-1-14,0 0 20,0 0-38,0 0 9,-1 0 0,1 0 74,-1 0-20,-1 0 10,0 0-36,-1 0 13,1 0-12,-2 1 7,1 0 2,0 1-10,-1-1 13,0 1-13,0 0 9,1 0-9,-1-1 13,1 0-50,-1 1-14,1-2-1,0 1 8,0-1-15,-1 0-20,2 0-19,-1 0 22,0 0-5,0 1-9,0 0-46,0 0-3,1 0 41,-1 1 12,1-1 2,0 0 24,1 0-35,0 0 32,0 0-37,1 0 28,0 0-25,0 0 28,1-1-13,-1 1 9,1-1-10,1 1 11,0-1-186,1 0 52,-1 0-126,1-1 89,0 0-11,0-1 17,0 0-42,-1 1 93,1 0-102,-1 0 49,1 1-1325,-1-1 827,1 1-868,1 0 1272,0-1 119,1 1 141,0-1 0,0 1 0</inkml:trace>
  <inkml:trace contextRef="#ctx0" brushRef="#br0" timeOffset="81">1404 366 9502,'0'-3'427,"0"2"-288,0 0 38,0 1 13,0-1 25,0 0-16,0 1-12,0-1-10,-1 1 27,0 0-11,0 0 0,0 0-14,0 0-36,0 0 36,1 0-34,-1 0 32,1 1-21,0-1-20,-1 2-51,1-1-1,0 1 25,0 0 22,-1 0 14,1 1-18,0 1 4,-1 0-48,1 0-24,0 2-7,0 0 9,-1 0-45,1 1 30,0 1-87,0 1 61,0 0-59,0 2 36,0-1-69,1 2 20,-1 0-20,1 1 35,0-1-23,0 1 24,1-1 12,-1 2-11,0 0 70,1 1-30,-1 0 25,0 2-29,-1-1 55,0 2-42,0 0 44,0 0-50,0-1 91,-1 1-16,-1-2 80,1 0-68,0-2-11,0 1-23,0-2-65,1-1-2,-1-1-15,0 0 22,1 0 9,-1-1 26,1 0-31,0-1 22,0 0 43,0 0-41,0-1 42,0 0-57,0-1-43,0 0 22,0 0-80,-1 1 40,1-1-44,-1 0 47,-1 1-45,1-1 25,0 0-2,0 0 0,0-1-144,0 0 31,0-2-124,1-1 76,0-1-221,0 0 48,1-1-175,-1-1 213,2 1-298,1-2 439,0 1-248,0-1 469,0-1 0,1-1 0</inkml:trace>
  <inkml:trace contextRef="#ctx0" brushRef="#br0" timeOffset="82">2008 1892 9502,'0'-4'206,"-1"2"117,0 1 244,1 0-106,0 0 209,-1 1-213,1 0 120,0 2-365,0 3-183,0 2 25,0 4-88,0 1 116,0 3-49,0 1 100,0 2-52,0 0 50,0 2 74,0 0-4,0 0 25,0 0-1,0 1-57,0-1 1,-1 0-26,0 0-70,0-2 51,0-1-41,0-1-175,1-2 44,-1-1-145,1-2 139,0 0 88,0-2 32,0-1-33,0-1 54,0 0-1101,0-2 257,0-1-697,0 0 321,0-2 698,0 1-76,-1-1 511,0 0 0,-1 0 0</inkml:trace>
  <inkml:trace contextRef="#ctx0" brushRef="#br0" timeOffset="83">27 1240 9502,'0'-3'-424,"0"2"326,0 0 55,0-1 13,0 1 15,0 1 31,0-2-34,0 2 59,0-1-15,0 1 13,-1 0 94,0-1-19,1 1 97,-1 0-102,0 0 124,0 0-76,1 0 128,-1 0 32,0 0-55,0 1 55,-1-1-61,1 1-9,-1 1-41,1-1 2,-1 1-1,0-1-7,0 0 50,0 0-74,1 0 30,-1 0-51,1-1 18,0 0 160,1 1-227,0-1 180,1 0-236,2 0 47,-1 0-49,0 0-36,1 0 8,-1 0-10,1 0 16,-1 0 29,1 0-34,-1 0 46,0 0-38,1 0-21,0 0 12,0 0-40,0 0 36,1 0-27,1 0-36,-1-1 56,2 0-29,0 0 47,1-1-59,1-1 42,0 1-45,1-1 53,2-1-61,-1 0 43,2-1-53,1-1 65,1 0-32,2-1 22,1-1-29,1-1 82,2-1-48,1 0 49,1-1 27,3-2-16,0 1 79,2-2-81,1 0 62,1 0-27,0 0 20,1 0-21,0 0-110,-3 1 40,2 0-34,-2 1 57,1 1 58,-2 0 1,-1 2 12,-1 0-73,-3 2-3,0 0-46,-3 1-99,0 0 36,-1 0-98,-2 1 73,1 1-67,-2-1 35,0 0-61,-1 1 67,-2 0-160,0 1 57,-2-1-125,-1 2 110,-2 0-196,-1 0 73,-1 1-147,-2 1-91,0 0 143,-2 0 25,1 0 210,-2 2 214,-1 0 0,0 2 0</inkml:trace>
  <inkml:trace contextRef="#ctx0" brushRef="#br0" timeOffset="84">24 1270 9502,'0'-4'640,"0"2"-110,0 0-162,0 1 73,1-1-80,-1 1 65,0-1-128,1 0 38,0 1-48,-1-1 87,0 1-152,0 0 52,1 0 279,-1 0-108,0 1 235,0 0-370,0 0-76,1 0-83,-1 0-16,1 0 31,-1 1-32,1 0 15,-1-1-17,0 1 3,0 0-24,1-1 29,-1 1-25,0 0 30,0 0-56,0 0-10,1 0-6,-1 0-59,0 1 40,0-1-60,0 1 51,0 0-58,0 0 71,1 0-30,-1 0 29,0 1-35,0 0-23,0 0-42,0 0 0,0 1 53,0 1-28,0 0 107,0 0-54,-1 1 47,1 2-48,0 0 54,-1 1-37,1 1 40,0 2-42,-1 0 42,1 1-23,0 1 42,0 0-48,0 1 7,-1 0-5,1 1-4,0 1 47,0 0 18,1 1-6,-1 0-51,0 1-12,1-1-36,-1 2 50,1-1-77,0 0 13,-1 0-76,1 0 76,-1-1-63,0 1 27,0 0-11,1 1 16,-1-1-24,-1 0 18,1 2-91,-1 0 65,-1 0-17,1 1 50,-1-1 65,0 1-34,0 0 47,1-1-66,0-1 11,0 0-5,0 0 16,1-2-14,0-1-52,0-2 38,0 1-39,0-2 53,0-2-9,0 0 5,0-1-7,0-1 16,0-1-7,0 0 4,1 0 18,-1-1-19,1 0 11,0 0-24,0-1-40,-1 0 32,0 1-16,1-2 30,-1 1-109,0-1 17,0-1-100,0-1 107,0 0-155,0-1 89,0 0-126,0-1 137,0 0 26,0 0 26,0 0 130,0 0-51,0 1 130,0 0-134,0 0 45,0 0-39,0 0 8,0 0 36,0-1-161,0 1 28,0-1-40,0-1 76,0 0-114,0 0-381,0 0 153,-1-1-742,1 0 390,-1 0-86,1 0-468,0-1 986,0 0-441,-1-1 772,1 0 0,-1 0 0</inkml:trace>
  <inkml:trace contextRef="#ctx0" brushRef="#br0" timeOffset="85">919 940 9502,'0'-4'-589,"0"2"437,0 1 310,0-1-18,1 0 201,-1 1-95,0-1-39,0 1-43,0 0-7,-1 0 12,1 1-38,-1-1 43,0 0-48,0 1-2,0-1 3,0 1-5,0 0 124,0 0 291,1 0 14,0-1 693,-1 1-732,1 0 301,-1 1-677,1 0-5,0 1-56,0 1 42,1-1-42,-1 2-65,1-1 15,-1 2-109,1 0 48,-1 1-9,1 1 41,-1 1 18,0 2 85,0 0-16,0 1 21,1 1-43,-1-1-43,0 2 32,1-1-30,0 1 37,0-1-50,1 0-17,-1 1 11,1-1-46,-1 1 93,1 0-43,-1 0 2,0 1-15,-1 0-20,1-1 16,-1 0-33,0 0 54,0-1-60,0-1 63,0-1 28,0-2-18,0 0 27,0-1-37,0-2-45,0-1-12,1 0-86,-1-2-34,1-1 0,1 0-13,-1-1 18,0 0 21,1-1-20,-1-1 38,1 0-241,-1 0 76,-1 0-186,1 0 147,-1 1 14,0 0 12,0 0-17,0 1 0</inkml:trace>
  <inkml:trace contextRef="#ctx0" brushRef="#br0" timeOffset="86">982 1299 9502,'-3'2'-911,"1"-1"928,0-1 65,0 1 236,1-1-127,0 1-67,0-1-22,0 0-29,0 0 38,1 0 21,-1 0-20,0 0 9,1 0-12,-1 0-17,1 0 12,-1 0-13,0-1 15,0 1 0,0 0 0,1 0 103,-1-1-82,0 1 268,1 0 55,0 0-41,0-1 3,-1 0-275,1 1-38,1-1-19,-1 1 31,0-1-36,1 0 26,0 0-22,1 0-21,0-1 15,0 1-18,0-1-17,1 0 30,1-1-17,-1 0 31,1 0-20,-1 1 8,2-1-29,-1 0 47,0-1-13,1 1 11,-1 0-16,1-1 31,1 1-30,0-2 31,1 0-24,1 0-40,0-1 38,1-1-36,1 1-31,1-2-19,-1 1 0,2 0 12,0-1-24,0 0 13,2-1-90,0 0 40,0 0-17,1 0 46,-1 0-14,2 0-12,-2 0 23,3-1-32,-1 1 45,1 0-18,0-1 5,0 0-9,1 0-24,0-1 39,2-1-42,-1-1-25,1 1-26,1-1 2,-1 0 7,0 1 41,0 0 6,-1 0-24,-2 1 29,0 1 47,-1 2 21,0-1 0,-3 2-22,0 1 51,-2 0-28,-1 1 95,-1 1-46,-1 0-20,-2 1-24,0 0 77,-2 1-32,0 0 115,-1 1-105,-1 0 75,0 1-41,0-1 19,-1 1-19,0-1-59,1 1-3,-1-1 5,0 0 11,1 1-45,-1-1-14,1 1-6,-1 0-78,0-1 63,1 1-75,-1-1 13,0 1-3,0-1 9,0 1 27,1-1-56,-1 1 34,1-1-104,-1 1 95,1-1-79,-1 1 35,0-1-23,0 1-392,-1 0 282,1 0-723,-1 2 455,0 0-60,0 0 300,0 1 287,1 1 0,-1-1 0</inkml:trace>
  <inkml:trace contextRef="#ctx0" brushRef="#br0" timeOffset="87">46 2347 9502,'7'-2'-50,"-4"1"37,0 0-36,-1-1 96,0 1 2,-1 0 55,0 0-8,0 0-34,-1 0-9,0 1-5,0-1-5,-1 1 46,0-1-12,-1 1 10,1 0 63,-1 0-45,1 0 58,0 0-73,0 0-43,1 0 24,-1-1-36,1 1-5,-1-1-4,0 1-13,1-1 21,-1-1 36,1 1 5,-1 0-5,0-1 103,0 1-27,1 0 80,-1 0-93,0 0 52,1 0-19,-1 0 28,0 0-27,1 1-108,-1-1-35,1 1 16,-1 0 2,1 0 10,0-1 26,-1 1 143,1 0-188,-1 0 155,1-1-285,1 1 80,2-1-3,-1 1 90,1-1-70,0 0 58,1 0 12,0 1 39,0 0-2,1-1-17,1 1-16,1 0-33,1 0 70,1 0-32,1 0-109,2 0 33,0 0-125,2 0 106,2 0-85,0 0 61,2 0-90,0 0 62,2 0 21,0 0 9,2-1 84,1 1-73,2-1 67,-1 0-80,1 1 81,1 0-47,0 0 55,1 0-34,0 0-80,1 0 75,-1 0-70,3 0 23,-2 0-24,2 0-8,0 0 14,0 0 24,0 0 14,0 0-28,0 0 81,0 0-57,1 0 57,0 0-66,0 0 59,0 0 13,1 0 5,-1 0 1,1 0 0,-1 0-14,2 1 26,-1 0-44,1 0-8,-2-1 7,2 1 0,0 0 1,0 0-3,-1 0 2,0 0-37,1-1-7,0 1-7,-2-1 1,3 1-26,-4-1 33,2 0-45,-1 0 61,0 0 30,-1 0-19,0 0 17,-2-1 93,0 1-28,-1 0 110,1 0-107,-3 0-7,2 0-46,-1 0 1,-1 0-42,-1 0-17,1 0 6,-2 0 7,0 1-11,0-1 38,-1 0-54,-1 0 63,-1 0-66,-1 0-10,1 0-29,-2 0 27,1 0 21,-2 0 25,0 0-18,-1 0 74,1 0 13,-1-1 7,1 0-7,-1 0-62,0 1 11,-2-1-5,0 0-106,-1 0 19,-1 1-96,-2 0 103,-1 0-63,-2-1 32,-1 1-19,-2 0-48,0 0 97,-2 0-40,0 0 32,0 0 18,-2 0-92,1 0 23,-1 0-21,1 0 31,0 1 47,0-1-36,1 1 20,1 0-19,1-1 24,0 1-65,1-1 8,0 1-62,0-1 20,-1 0 39,1 0-8,-1 1 47,-1-1 28,0 1 18,1 0-15,-2-1 40,3 1-74,-1 0 42,0 0-33,2 0 46,-1 0 16,1 1 44,-2 0 0,1 2 0</inkml:trace>
  <inkml:trace contextRef="#ctx0" brushRef="#br0" timeOffset="88">1679 889 9502,'0'-4'139,"0"3"0,0-1 38,0 1 13,0 0-1,0 0 3,0 0-10,0 1 34,0-1 123,-1 1 48,1 0 119,0-1-105,0 1-67,-1 1-141,1-1-109,-1 2-10,1 0-1,0 0 26,0 0-20,0 0-3,0 1-17,0 0 15,0 2-4,0-1 48,1 1-80,-1 1 64,0 1-32,0 0 15,0 1-2,0 1-34,0 1 24,0-1-27,0 2-6,0 0-10,0 2-1,0 0 18,0 0 96,0 1-40,0 1 28,0 0-55,0 0-44,0 0 41,-1-1-38,1 0 45,0 0-89,0-2 20,0 1-68,0-1 20,0 0-12,0 0 36,0 0 32,0-2 32,0 2 11,0-1-24,0-1-57,0-1-6,0 0-22,1-1 21,0-1-16,-1-1 1,0 0-4,0 0 10,1-1 29,-1-1 10,0-1-14,0 0-15,-1 0 19,1-1-29,-1 0-4,0 0 10,0 0-17,1-1 26,-1 0-176,0-1-619,1 0 197,-1 1-425,1-1 608,0 1-258,0 0 203,0-1-156,1 1 368,0-1 129,0 1 149,0 1 0,1-1 0</inkml:trace>
  <inkml:trace contextRef="#ctx0" brushRef="#br0" timeOffset="89">1668 1358 11624,'-1'3'700,"1"-2"-577,-1-1 23,1 1 30,0-1 0,0 1-82,1-1-53,0 1-61,1-1 57,0 0-4,1 0 39,0-1 9,0 0-22,0 1 24,1-2-15,0 0-18,0 0 21,1 0-10,1-1 23,0-1-60,2 0-18,-1 0-9,3-1-39,-1 0 49,2-1-15,-1-1 18,2 1-38,0-1-12,1 0-21,0-1-50,1 1 63,0-1-55,1 0 52,0 0-40,2-1 4,0 0 7,3-1-5,-1 0 99,3-2-9,0-1 17,1 0 2,1 0-29,0-1 3,1 1-7,0-1 15,-1 2-20,2-1 29,0 1-10,0-1-5,-1 0 10,1 1-3,0 0 40,1-1-23,-2 1 22,1 0-44,-1 0-79,1 0-16,-2 0-4,2 0-41,-3 0 52,0 1-1,-4 0-81,0 1 77,-3 2-93,-2 0 87,-2 1-84,-2 2 106,-3 1-84,-2 1 86,-2 1-118,-1 0-131,-1 1-203,-1 2-3,0-1 155,-2 2 182,0-1 191,0 1 0,1 0 0</inkml:trace>
  <inkml:trace contextRef="#ctx0" brushRef="#br0" timeOffset="90">2008 1910 9502,'-6'0'205,"4"0"-49,0 0 22,0 0-32,0 0 90,0 1-25,1-1 92,-1 0 56,1 1 601,1-1-483,-1-1 527,1 1-770,1-1 122,-1 0-100,2-1 8,-1 1-80,1-1 1,0 0-91,2 0 28,-1 0-27,1 0 12,0-1-60,0 2 2,1-1-44,-1 0-42,2 0 41,0 1-52,1 0 52,0 0-85,1 1 25,0-1-74,2 1 62,0-1-84,1 1 38,0-1-57,0 0 63,-1 1-129,1-1 48,-1 1-100,-1 0 105,-1 1 7,0 0 63,-2 1 43,0 0 68,-1 1-30,0 0 4,-1 1 29,-1 0 1,0 0 91,-1-1-97,-1 1 124,0 0-74,0-1 108,-1 0-23,1 0-28,-1-1 33,0 1-36,0-1 30,0 0-59,0 1 27,0-1-36,0 0-12,0 1 25,0 0-24,0-1 17,0 2-14,1-1 3,-1 2-6,0-1 48,1 0-30,0 0 33,0 1-59,0 1 8,0 0 3,-1 0 5,1 1-49,-1 1-23,0 2-8,0 1-36,0 0 86,0 2-38,0 1 42,0 1 41,0 2-43,-1 0 39,1 1-58,-1 0 80,0-1 7,0 1 14,1-3-68,0 1-20,-1-1-26,0-1 47,0 0-8,0 0 1,0-2-8,-1 2 28,0-2-1,1 0 1,-1-2-16,1 0-91,0-2 11,0 0-76,0-2 77,1-2-163,0-1 78,0 0-110,0-2-945,0 0 206,0-2-632,0 0 856,0-1 390,0-1 357,-1 0 0,0-1 0</inkml:trace>
  <inkml:trace contextRef="#ctx0" brushRef="#br0" timeOffset="91">2631 905 9502,'-1'-5'-10,"1"4"66,0 0 7,0-1 82,-1 1 47,1 1 24,-1-2-15,0 2 111,1-1-89,-1 0 124,1 1 1,-1-1-39,0 0 42,1 1-136,-1-1 36,1 1-40,-1-1-11,1 1 586,0-1-508,-1 1 448,1 1-594,0 1 21,0 0-59,-1 1 42,1 0-46,0 1 42,0 1-21,0-1 30,0 1-25,0 1 30,0 0-37,0 1 1,0 0-7,0 1 13,0 1 5,0 0 0,0 1-5,0 1-74,0 1 54,0 0-43,-1 1-10,1-1-12,0 1-15,0 0 6,-1 1 30,1-2 26,0 1-31,0-1 32,0 1-68,0-1-33,0 1 2,0 0 11,0 0-11,1 1 56,-1 0-74,0 1 49,0 0 9,0 0-12,0 1 43,0 0-13,0 0 8,0 2-15,-1-2 13,0 2-10,0-2 12,0 0-17,-1 0 39,0 1-26,0-1 39,-1 0-42,1 0 16,0 1-14,-1-1 8,1 1 20,0-1-16,1 1 17,-1-1-88,1-1 44,1 0-46,-1-1 60,1-1-87,-1-1 16,1-1-83,0 0 86,0-1-103,0 1 69,0 0-117,0 0 115,0 1-18,0 0 71,0-1 19,0 3-22,-1-2 15,0 2-30,0 0 36,0 0-24,-1 1 35,0-1-44,0 0 80,0 0 19,0-1 28,0-1-28,1-1-60,0 0-10,0-1 8,0 0-47,0 0-4,0 0-12,0 0-53,0 0 28,0 0-6,0 0 5,0 0 42,-1 1 0,1 0-7,-1 1-2,1 0 62,-1-1-56,0 1 55,0-1-62,1-1 60,0 1 9,-1-1 7,1 0 51,0 0-89,1-1 60,-1 0-88,0 0 37,1-1-33,-1 1 39,1-2-50,-1 0-5,1 0-8,0 0 3,0-1 47,0 1-14,0-1 10,0 1-17,0-1 41,0 0-34,0 0 29,0 0-38,1-2 24,-1 0-15,1 0 19,-1-1-10,1 0-6,-1 0 14,1-2-36,-1 1 27,1-1-24,-1-1 26,1 1-133,-1 0-121,1-1-138,-1 0-131,1 0 130,-1-1-543,0 1 521,1-1-924,-1 1 1055,1 0-365,0 1 659,0 0 0,0 1 0</inkml:trace>
  <inkml:trace contextRef="#ctx0" brushRef="#br0" timeOffset="92">2040 1522 9502,'0'-7'836,"-1"5"-151,0 0-277,-1 1 44,-1 1-100,0 0 69,0 0 136,1 0-154,0 1 133,0 0-204,1 0 11,1 0-86,-1 1 74,2-1-241,-1 0 13,2 1-155,1-1 127,1 1-175,1 0 112,1 0-126,1 0 101,0 0-118,1-1 48,1 1-144,1-1 127,-1 1-50,3-2 67,-1 0-76,2 0 59,0-2-15,2 0 47,0-1-32,0-1 4,1 0-9,0 0 16,0 0-101,-2 0 38,1 0-129,-2 1 134,-2 1-46,-1 0 105,-1 1-67,-1 0 63,-2 1 126,-1 0-17,-1 0 104,-1 1-3,-2 1-54,1-1 57,-1 1 117,-1-1-61,0 1 121,1-2-108,-1 1-155,0 0 81,0-1-136,0 0-11,1 1-8,0-1-106,0 0 112,0 0-53,0 0 43,0 1-45,0-1 99,0 1-29,0 0 76,0 0-12,0 1-46,-1-1 45,2 1-39,-2 0 51,0 0-6,1 0 20,-1 1-16,0 0-70,0 0 59,-1 1-58,1 0 116,-2 1 11,1 0 5,-1 0-15,1 1 1,0 0 19,-1 0 5,1-1 54,0 1-105,0-1 57,1 0-52,-1 0-16,0-1 31,0 1-30,0 0 50,0 0-111,-2 1 32,2 0-95,-2 0 63,0 1-28,0-1 49,1 1-12,-1-1 24,1 0 15,0 0-18,0-1-34,1 0 18,-1-2-16,1 1 32,0-1-36,0-1 25,-1 0-31,0-1 47,0 0 56,0 0-38,-1-1 39,-1 0 25,0 1-20,0-1 68,-2 0-64,1 0 184,-1-1-63,0 1 122,0-1 3,0 0-68,-1-1 39,-1 0-55,0-1-44,0 1-45,0 0-3,-1-1-32,-1 0 59,0 1 29,0-1-15,0 1-17,-1 1-70,1 0 15,0 1-11,1-1-207,0 0 40,2 1-136,1 0 111,2-1 130,1 1-50,0-1 104,2 0-101,1 1 26,1 0-52,0 0 0,1 0 0</inkml:trace>
  <inkml:trace contextRef="#ctx0" brushRef="#br0" timeOffset="93">323 1548 9502,'0'-4'435,"0"1"-317,0 2-35,0-1 159,0 0-28,0 0 98,0 1-96,0 0 41,0 0 205,0 0-118,0 2 103,0 0-256,0 2-62,0 0-8,0 2 10,-1 1-33,1 1-23,-1 1 11,0 1-53,0 1 36,1 1 13,-1 0-1,0 2-38,0 0-13,0 0-90,-1 1 85,1-2-23,1 0 59,-1-2-20,1 0-246,0-2 71,1 0-179,-1-2-45,1-1-93,1-1-48,-1 0-7,1-2-129,-1-1 162,0 0-177,0-1 264,0 0 196,-1-2 86,1 0 104,-1-2 0,1-1 0</inkml:trace>
  <inkml:trace contextRef="#ctx0" brushRef="#br0" timeOffset="94">324 1552 9502,'-6'-1'0,"3"1"441,-1 0-80,1 0 297,0 0-3,0 0-196,0 0 111,1 0-223,1 0-12,-1 1 146,2-1-176,0 0 124,1 0-295,2 0 9,1 0-61,0 0 37,0 1-36,2-1 48,-1 0-88,1 1 22,0 0-99,0 0 97,1 0-148,-1 0 86,1 0-106,1 0 68,0 0-86,0 0 37,1 0-71,1-1-68,0 1 56,1 0-74,-1-1 53,2 1 56,-3 0-58,1 1 83,0-1-93,0 1 53,-2-1-44,1 1 36,-1-1 49,0 1 17,-2-1-9,1 0-3,-1 0 80,0 1-3,-1-1 86,0-1 6,-1 1-22,1 0 25,-3-1 3,1 0 4,0 1-17,-2-1-22,1 0 31,-2 0 335,1 0-148,-1 0 256,0-1-382,0 1-38,0-1 19,0 0 90,0 1-65,0 0 79,0 1-180,0 2 26,0-1-50,0 1-13,0 1-3,1-1-47,-1 1 33,1-1-1,-1 1-62,0 0 97,1 0-55,-1 1 44,1 0-60,-1 1 31,1-1-39,0 0 58,-1 1-59,0-1-28,1 0 4,-1 1 3,0-2 63,1 1-9,0-1 5,-1 0-10,0 0 58,0-1-53,0 0 41,0 0 20,0 0-50,0-1 61,0 0-43,0-1-13,0 0 29,-1 0-27,0 0 60,1 0 6,-1-1 8,0 0-14,0 0 117,-1 0-38,0 0 109,0 0-59,0-1-73,-1 1 7,0-1-28,-1 1 37,0-1 51,0 1-29,-2 0 98,1 0-78,-2 0 98,0 0-89,-1 1 132,-1 1-88,0 0 124,0 0-113,-2 1 57,1-1-74,0 1 55,0-1-90,0 0-2,1 0-33,0 0-1,1-1-145,1 0 24,0 0-96,1 0 17,0 0 70,2 0-47,0-1 51,1 1-465,1 0 119,0-1-1376,1 0 707,1 0-572,1 0 1031,2 0 278,1-1 269,1-1 0,0 0 0</inkml:trace>
  <inkml:trace contextRef="#ctx0" brushRef="#br0" timeOffset="95">2022 1596 9502,'0'-6'-156,"-1"4"503,1-1-140,-1 0 85,1 0-99,0-1 87,0 1 16,0 0-38,0 0 58,0 0-100,0 0 130,1 1-85,0 1 81,-1-1-86,1 1 26,0 1-19,-1-1 40,1 2 104,-1 1-76,0 1 71,0 3-110,-1 1 74,0 1-62,0 1 61,-2 2-106,1 0-39,0 0-41,-1 0 5,2-1-297,-1 0 73,2-2-170,0 0 139,-1-1-445,1-1 111,1-1-302,-1-1-313,0 0 332,0-2-360,1 0 156,0-1 274,-1 0-54,1-1 257,-1-1-67,2 0 300,-1-2-117,1-3 299,-1 0 0,1-1 0</inkml:trace>
  <inkml:trace contextRef="#ctx0" brushRef="#br0" timeOffset="96">1367 1573 9502,'-7'-2'760,"4"1"-162,1 0 498,0 1-482,1-1 134,0 1-221,1-1 177,-1 0-278,1 0-108,0-1-88,1 1-83,0 0-15,2-1-56,0 1 55,0 1-71,2-1 68,1 1-63,1-1 81,0 1-96,2 1 21,0 0-71,1 0 96,1 1-211,0 0 94,1 0-178,-1 0-61,2 0 75,-1 0-79,2-1-27,0 0 109,1-1-85,0 0 91,2 0-202,0 0 29,-1-1-121,0-1 106,-1 1 78,-1 1-2,-1-1 66,0 0 4,-2 0 54,-1 1 11,-1 0-6,-2-1 110,-1 1-20,-1 0 58,-2 0-72,0 0 263,-2 0-45,1 0 312,-2 0-156,0 1-29,0-1-79,-1 1 136,0 0-17,-1 0 99,1 0-65,0 1-82,0-1 7,0 0-24,0 1-184,1-1 23,0 1-134,0 0-58,0 0 54,0 1-63,0-1 46,0 1 51,0 0-48,0 0 67,0 1-40,0 0 105,0 0-80,0 1 69,0 0-85,0-1 67,0 1-45,0 0 48,0 1-136,0-2 29,-1 1-93,1 0 105,0-1-98,-1 1 74,0-1-116,0 1 120,-1-1-26,0 1 54,0 0-14,-1 0 127,0 0-15,0-1 115,0 1-135,0 0 72,0-1-81,-1 0 119,1 0-44,0 0 66,-1-1-77,0 0 54,0 0-92,0 0 47,0-1-42,0 0 111,-1 0-29,-1-1 85,1 0-90,-2 0 120,1-1-77,0 0 139,-1 0-138,-1-1 148,0 0-109,-1-1 116,0 0-41,-1 0-31,1 0 11,-1 0-176,1 0 4,0 0-135,1 0 110,0 0-575,2-1 186,0 1-402,1 0 388,1 1-820,0 0 319,2 0-304,1 1 612,0 1 535,1 1 0,1 1 0</inkml:trace>
  <inkml:trace contextRef="#ctx0" brushRef="#br0" timeOffset="97">1421 1606 9502,'-4'0'-335,"2"0"318,1-1-35,0 1 37,0-1 17,0 0-8,0 0 13,-1 0-49,1 1 21,-1 0-26,1-1 32,-1 1 59,0 0-41,1-1 43,0 1 9,-1-1 17,1 1 4,0-1-15,0 1 81,-1-1-29,1 0 103,0 1-74,0-1-32,0 0-26,1 0 10,-1 0-9,1 0 19,0 1-11,0-1 3,0 0 205,0 0-90,0 1 438,0-1-360,0 1 195,1 0-236,-1-1 7,1 1-22,0 0-29,0 0 121,-1 1-59,0-1 112,0 3-5,0 1-76,0 2 68,0 0-108,0 3-50,-2 0-53,1 2-23,0-1-119,0 1 23,0-1-106,1 0 119,-1 0-232,1-1 122,0-1-143,0 0 119,1-2-79,-1 0-6,0-1-75,1-1-328,0-1 164,-1-1-284,0 0 284,0-1-555,1-1 498,-1 0-325,1-2 628,0-1 164,0-2 0,0-1 0</inkml:trace>
  <inkml:trace contextRef="#ctx0" brushRef="#br0" timeOffset="98">782 1607 9007,'0'-4'333,"0"2"-126,1-1-42,-1 0-44,2 0-8,-1 0-45,1 0 50,-1 1-59,0 0 54,0 1 96,0 0 588,0 0-362,-1 1 603,-1 1-680,1 2 99,-1 1-141,0 1-44,0 1 3,0 1-42,0 2-103,0 0-40,0 1-80,0 1 74,1 0-35,-1 0 40,1 0-11,0 0 23,0-2-125,0 1 28,0-1-95,0-1-274,0-1 131,0-1-256,0-1 246,1-1-457,1-1 193,-1 0-376,0-2-36,0 0 246,0-1 46,0-1 324,0-1 304,0-1 0,0-2 0</inkml:trace>
  <inkml:trace contextRef="#ctx0" brushRef="#br0" timeOffset="99">812 1583 9502,'-3'-1'1283,"2"0"-914,0 0 22,1 0-77,0 0 61,0 0-79,0-1-92,0 1-5,1 0-68,1 0-37,0 1 43,1-1-39,1 0-45,1 1 8,0 0-80,1 0 92,0 0-36,1 0 7,-1 1 17,2 0-59,0 0 58,0 0-58,1-1 45,0 1-80,1-1 94,1 1-80,-1-1 77,1 0-114,-1 0 31,0 0-96,0-1 97,0 1-128,-1-1 83,1 1-95,-1-1-34,-1 1 52,0-1-86,0 1 7,-1-1 39,0 1-57,0-1 112,-1 0-63,-1 0 103,-1 1-67,0-1 61,-1 0 67,-1 1 3,0-1 34,-2 1 1146,1 0-906,-1 0 937,0 0-1144,1 2-22,-1 0-6,1 0-31,-1 1 28,1 0 63,-1 0-9,1 1 14,-1 0-54,1 1 9,-1 0-2,0 1 26,0 0-43,1 0-6,-1 0-10,0 1 9,0-1-99,0 0 23,0 0-120,0 0 58,0-1 0,0 1 39,1 0 28,-1 0-38,0 0-4,0 0-39,0-1 33,0 1 85,0-1-16,-1 0 15,1-1 6,-2 0-1,1 0 19,-1-1-10,0 0 7,0-2 17,0 1 17,0-1-15,-1 0 109,0-1-42,1 0 100,-1 0-22,0 0-44,-1 0 40,1-1-57,-2 0 194,0 0-51,0 0 118,-1-1 35,0 1-113,-1-1 80,-1 0-87,0 1 7,0-1-5,-1 0-40,0 0-32,-1 0 110,1 1-45,-1 0 128,0 0-102,0 1-87,0-1-18,0 1-118,1 1-1,1-1-10,2 0 26,0 1-549,2 0 145,0-1-403,3 0 416,-1 0 174,3 0 101,0-1 32,3-2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8T09:10:05.634"/>
    </inkml:context>
    <inkml:brush xml:id="br0">
      <inkml:brushProperty name="width" value="0.075" units="cm"/>
      <inkml:brushProperty name="height" value="0.075" units="cm"/>
      <inkml:brushProperty name="color" value="#E71225"/>
    </inkml:brush>
    <inkml:brush xml:id="br1">
      <inkml:brushProperty name="width" value="0.0375" units="cm"/>
      <inkml:brushProperty name="height" value="0.0375" units="cm"/>
    </inkml:brush>
    <inkml:brush xml:id="br2">
      <inkml:brushProperty name="width" value="0.075" units="cm"/>
      <inkml:brushProperty name="height" value="0.075" units="cm"/>
      <inkml:brushProperty name="color" value="#008C3A"/>
    </inkml:brush>
    <inkml:context xml:id="ctx1">
      <inkml:inkSource xml:id="inkSrc15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1" timeString="2022-03-28T09:10:05.649"/>
    </inkml:context>
    <inkml:brush xml:id="br3">
      <inkml:brushProperty name="width" value="0.05" units="cm"/>
      <inkml:brushProperty name="height" value="0.3" units="cm"/>
      <inkml:brushProperty name="color" value="#E6E6E6"/>
      <inkml:brushProperty name="transparency" value="127"/>
      <inkml:brushProperty name="tip" value="rectangle"/>
      <inkml:brushProperty name="ignorePressure" value="1"/>
    </inkml:brush>
  </inkml:definitions>
  <inkml:trace contextRef="#ctx0" brushRef="#br0">4987 27 9502,'-7'-2'566,"4"-1"-119,2 1 377,0-1-110,1 0-230,0 1 67,0-1-271,1 1-115,1 0-66,3 1-4,2-1-233,2 1 68,2 1-154,1 0 141,2 0-49,2 0 50,1 0-54,3 0-581,-1 0 556,2 0-519,1 3 680,2 1 0,2 1 0</inkml:trace>
  <inkml:trace contextRef="#ctx0" brushRef="#br0" timeOffset="1">5532 15 11071,'1'-7'1428,"1"4"-1350,1 2-2,2-1-148,2 1-79,1 1-169,3 0-50,3 0-28,2 0-28,3 0 161,1 2-39,2 1 167,1 2 137,3 2 0,1 1 0</inkml:trace>
  <inkml:trace contextRef="#ctx0" brushRef="#br0" timeOffset="2">6080 44 9686,'0'-9'1471,"0"6"-1119,0 0-77,1 1 168,1 0-76,1 0 125,3-1-252,2 2-53,2-2-95,3 2-277,1-1 78,2 1-196,2 0 231,2 1-620,-1 0 555,2 1-542,1 3 679,1 2 0,2 2 0</inkml:trace>
  <inkml:trace contextRef="#ctx0" brushRef="#br0" timeOffset="3">4371 64 9502,'-9'-1'259,"7"1"-211,0-1 370,1 0-91,1-1 249,0 1-210,0-1-133,0 0-60,2-1-30,2 1-85,2 0 11,1-1-66,1 2 7,1-1-5,1 0 36,1 1 28,1-1-141,1 2 50,1-1-138,1 1 75,0-1-257,0 1 39,1 0-170,-1 0 257,1 0 117,0 2 99,1 0 0,0 1 0</inkml:trace>
  <inkml:trace contextRef="#ctx0" brushRef="#br0" timeOffset="4">48 64 9526,'-5'0'-846,"3"0"600,1 1 153,0-1 82,1 2-25,0-1 618,0 1-177,-1-1 374,0 0-290,0 0-33,0-1 92,0 0-106,-1 0-117,2-1-272,2 0-41,2 0-67,1 0 85,0-1 41,1 1 68,-1 0-18,1 1-6,-2-1-110,1 1 45,-1-1-20,0 1-93,1-1 39,0 1-124,-1 0 31,2 0 34,1 0-29,0 0 91,1 0-217,2 0 96,1 0-175,1 0 109,2 0-145,0-1 64,0-1-120,0 1 147,-2 0-167,-1 1 271,-2-1-126,1 0 284,-1 1 0,1-1 0</inkml:trace>
  <inkml:trace contextRef="#ctx0" brushRef="#br0" timeOffset="5">561 103 9237,'0'-6'1071,"0"3"-879,0 1-13,-1 1-48,1-1-7,0 0 6,0 0-5,0 0 20,0 0 42,0 0 25,0 0-15,0 0-13,0 1 5,0-1 29,0 1-11,0-1 108,0 1-156,1-1 83,-1 1-42,2 0 1,0 0 12,1 0-3,0 0-72,0 1 19,-1-1-12,0 0-29,-1 1 25,1-1-29,-1 1 19,1 0-90,-1-1 38,1 1-90,0 0-13,2 0-115,1 0-18,1 0-5,2 0-106,1 0 116,1 0-144,2 0 67,-1 0 49,2 0-40,1 0 62,-1 0 30,0 0 19,0 0 37,-2 0-31,-1 0 81,-1 0-57,-2 1 59,-1-1-5,-1 1 14,-1-1 21,-2 1-664,0-1 75,-2 1-420,0 0 397,-2 2 337,-1-2 121,0 3 144,-2-1 0,-1 2 0</inkml:trace>
  <inkml:trace contextRef="#ctx0" brushRef="#br0" timeOffset="6">2113 86 9502,'-6'0'837,"4"0"-477,3-1 307,0 0-602,5-1-67,-1 1 95,1 0-39,0 1 81,-1 0-80,1 0 88,0 0-19,1 0 22,0 0-13,1 0-154,1 0 23,1 0-98,1 0 115,1 0-93,1 0 85,0-1-90,1 1-200,1-1 79,2 0-170,0 1-179,1-1 128,1 0-229,-1 0 364,-1 1 101,1-2 185,-1 0 0,1-2 0</inkml:trace>
  <inkml:trace contextRef="#ctx0" brushRef="#br0" timeOffset="7">2568 82 8963,'5'-6'1967,"-3"4"-1624,0 0 58,0 1-139,1 0-64,0 1-43,1-1-24,0 1-71,1 0-2,1 0-11,1 0-116,1 0 92,1 0-125,0 0 143,1 0-129,1 0 62,0 0-92,1 0 7,1 0-197,0 0 8,1 0-126,1 0-118,0 0 176,1 0-14,0 0 194,1 0 188,1-1 0,0-1 0</inkml:trace>
  <inkml:trace contextRef="#ctx0" brushRef="#br0" timeOffset="8">1505 68 12594,'13'3'-210,"-6"-2"106,0-1 76,1 0-40,0 0 61,1 0-8,1 0-7,1 0-15,1 0-11,1 0-5,1 0-127,1 0 56,1 0-125,3-1 94,-2 1-215,3 0 75,-2 0-171,0 0-73,-2 0 330,-1 0-133,-1 1 342,0 0 0,-2 1 0</inkml:trace>
  <inkml:trace contextRef="#ctx0" brushRef="#br0" timeOffset="9">3785 97 9502,'-12'0'184,"8"-1"-99,-1 0-11,2-1 14,-2 0-57,2 1 100,0-1-57,0 0 57,1 0-63,0 0-2,1 0-17,1 1 100,-1-1 25,1 0 69,0 0 225,0 1 60,-1 0-148,2 0-48,1 0-394,3 0-172,2 1 80,4 0-135,2 1-25,5 1 132,-1-2-134,5 2 161,-1-1-327,2 0 135,0 0-98,0 1 235,1 0 210,2 0 0,0 2 0</inkml:trace>
  <inkml:trace contextRef="#ctx0" brushRef="#br0" timeOffset="10">472 93 9763,'2'-7'772,"-1"5"-539,1 0-11,-1 0-7,1 1-46,-1 0 11,2-1-1,-1 1-36,0-1-19,0 1-19,0 0 26,0 1-190,-1-1 12,0 1-115,1 0 82,0-1 54,0 1-152,2 0 20,-1 0-88,3 0 71,-1 0-106,2 1 21,1-1-79,1 2 74,1 0-158,0 1 246,1 1-135,2 1 312,1 0 0,1 1 0</inkml:trace>
  <inkml:trace contextRef="#ctx0" brushRef="#br0" timeOffset="11">965 103 10801,'6'-7'1026,"-3"4"-899,-1 1 3,1 0-2,-1 0 17,1 0 17,0 0-10,1 0 6,-1 0-4,0 1-18,1 0 33,0 0-34,1 0-93,1 1 11,0 0-103,1 0-74,0 0 46,2 0-67,-1 0 77,2 0 3,0 0-2,1 0-23,0 0 29,1 0-99,-1 0 18,2 0-51,-1 0-147,0 1 99,0 0-145,0 0 121,-1 0-164,-1 1 79,-1 0-103,0 0-27,-1-1 294,0 1-89,-1 1 275,0 0 0,1 2 0</inkml:trace>
  <inkml:trace contextRef="#ctx0" brushRef="#br0" timeOffset="12">3116 106 9669,'14'-3'539,"-5"1"-381,-1 0-23,3-1 19,1 0-21,2 0 6,1 0-122,3 1 36,0-1-110,1 1 114,1 0-49,-2 1 41,4 1-49,-1 0 0,1 1 0</inkml:trace>
  <inkml:trace contextRef="#ctx0" brushRef="#br1" timeOffset="13">5489 417 8255,'0'11'439,"0"-7"-362,0 0-37,0 0-14,0 0-16,0-1-3,-1 2-9,-1 1 1,-2 2 0</inkml:trace>
  <inkml:trace contextRef="#ctx0" brushRef="#br2" timeOffset="14">1 1290 9304,'4'-2'1322,"-2"1"-403,-1 1 152,0 0-778,1 0 227,-1 0-394,1 0-44,-1 0-51,1 0 28,0 0-1,-1 0 505,1 0-324,-1 0 392,1 0-624,-1 0 82,0 0-70,1 0 8,-1 0-71,1 1-1,-1-1-67,1 1-9,0 0 69,0 0-82,0 1 170,-1-2 536,1 1-309,-1-1 281,0 1-548,1 0-123,0 0 66,-1 0-4,1 0 24,-1 0 94,0-1 23,1 1 170,-1 0-61,0 0 31,0 0-116,0 0-20,1 0-65,-1 0 25,0 0-30,1 1-39,0 0 10,0-1-8,0 1 16,1 1 3,-1-1-13,0 0-19,0 1 17,0-1 10,0 0 25,-1 0-30,1-1 72,-1 1 1,0-1 11,0 1-11,1 0-9,-1-1-16,1 1 22,0 0-26,0 0-3,0 0 9,0 0-5,0 0-59,1 0 43,-1 0-48,0 1 64,0 0-54,1-1-17,-1 1-13,0 0-10,0 1 56,0-1-11,0 0 7,0 0 79,0-1 7,0 1 11,0-1 35,0-1-97,-1 2 37,1-2-44,0 2 9,0-1 6,0 0 5,0 1-38,1-1-42,-1 1-41,0-1 36,0 1-59,1 0 108,-2 0-70,2-1 73,-1 1-5,-1 0 1,1-1-12,0 0 44,0 0-44,-1 0 46,0 0-45,0 0 37,0 0-21,0-1 26,1 2-17,-1-1-9,1 1 17,0 0-13,1 0-64,0 1 44,0 0-54,0 0 69,2 1-62,0-1-14,0 2-14,0-2-16,0 2 66,1-2-17,-1 1 15,0-1 78,-1 1-62,1-2 62,-1 0-74,-1 0 97,1 0-26,-1-1 96,0 0-48,1 1-18,-1-1-24,1 1-5,-1-1-74,1 0 69,-1 1-64,1 0-1,-1 0 34,0 0-45,0-1 60,0 1-16,-1-1 10,1 0-22,-1 0 16,0 0 44,-1-1 19,1 1-4,-1-1 44,1 0-38,-1 0 8,1 0 2,-1 1-39,1 0 13,1 0-4,-1-1-46,0 1 21,0-1-24,1 1 43,0 0-70,-1 0-20,1 0-15,0 0 21,0 1-1,-1-1-12,1 0-25,0 1 18,0-1 36,0 1 13,0 0-14,-1 0 43,2 0-35,-2-1 34,2 1-16,-1 0-8,0-1 14,0 0-12,0 0 40,1 0-18,-1 0 23,0 0-33,0 0 49,0-1-35,0 1 41,0 0-22,1 0-23,-1-1 25,0 1-28,-1 0-14,1 0 11,0 0-11,0 0-9,-1 0 21,1-1-21,-1 2 24,1-2 17,-1 1-16,0-1 14,0 0-19,0 1 3,1-1-3,-1 1 1,0 0-3,1 0 3,0-1 0,2 1 1,-1 0 2,1 0-1,0 0 2,0 1-21,2-1 14,-2 1-14,1-1 16,0 1-15,0-1 8,0 1-10,-1-1 11,0 0-1,-1 1 0,1-1-1,-2 0 35,0 0-23,0 1 23,0-2 24,-1 1 11,1 0 6,-2-1-10,1 0-32,0 0-4,-1 0 18,1 0-19,0 0-61,0 0-25,1 1 1,-1-1 14,0 1 7,0-1-17,0 1-14,0-1-9,0 2 51,1-2-7,-2 1 4,2 0 13,-2 0-21,2 0 13,-1 0-50,0 0 39,1 1-34,-1-1 41,1 0 30,-1 0-20,0 0 29,1 0-34,-1 0 57,0-1-41,0 1 40,0-2 7,-1 1 18,1 0 2,-1-1-7,0 1-19,1-1-16,-1 1 23,1-1 27,-1 1 8,0-1 22,1 1-23,-1-1-14,1 1-29,0 0 27,-1 0-26,1 0-46,0-1 34,1 1-41,-1 0 2,0 0-18,0 0-1,0-1 6,0 2-1,-1-2 32,2 2-47,-1-2 65,0 1-16,0 0 6,0 0-15,-1-1 48,0 1-34,1 0 24,-1 0-29,1 0-18,-1-1-50,1 1-20,-1 0-6,1 0 31,-1 0 54,2 0 10,-1 1-24,0-1 32,1 0-31,0 0 29,0 0-38,-1 0 27,1 0-20,0 0 20,0 0-17,-1 0 20,1 0-5,-1 0 11,0 0 16,1 1-24,-1-1 25,-1 0-30,1 0 5,0 0-7,0 0 2,-1 0-45,0 0 31,1-1-33,-1 1 45,1 0-33,-1 0 22,0-1-25,1 1 27,-1 0 25,1 0-22,-1 0 21,1 1 2,-1-1-17,1 0 15,0 0-24,1 0 67,-1 0 26,0 0 2,0 0 42,0-1-47,0 1 13,-1-1-11,1 1-66,-1-1 8,0 1-5,1-1 20,-1 1-36,1-1-15,-1 1-4,2-1-6,-1 1 46,0-1-9,1 0-1,-1 1 26,1-1-31,0 0 25,0 1 1,0-1-10,-1 0 19,1 0-26,0 0 40,0 0 10,-1 0 11,1 0-10,0 0 7,-1 0-30,2 0 35,-1 0-90,1 1 44,0-1-39,0 1 45,0-1-51,0 1-19,1-1-2,-2 1-40,1-1 88,-1 1-47,0 0 53,0-1-69,-1 1 46,1-1-57,-1 1 47,0-1 11,0 1-18,-1 0 24,2-1-43,-2 1 24,2 0-21,-2 0 37,2 0 26,-1-1-14,0 1 17,0 0 22,1-1 20,-1 1 1,0-1-8,1 0-24,-1 1-16,1-1 21,0 0-18,0 1 42,-1-1 32,1 0-11,-1 0 64,1 1-97,-1-1 61,1 0-65,-1 0-5,0 0-1,-1 0-3,1 0-26,0 0-13,0 0 0,1 0 2,-1 0-8,0 0 29,0 0-29,0 0 31,0 0 6,1 0-17,-1 0 8,0 0-38,1 0 33,0 0-32,0 0 35,1-1-55,0 1 39,-1 0-38,2-1 9,-2 1 26,1-1-31,0 1 38,-1 0 38,1-1 10,-1 1 1,0-1-10,0 1 23,-2-1-44,2 0 52,-2 1-57,1-1 8,-1 0-4,1 1-39,-1-1 25,1 1-26,-1-1 41,0 1-51,1-1 34,-1 0-44,1 1 55,-1-1-79,1 1 54,0-2-68,0 2 76,0-1-27,0 0 20,1 0-22,-1 0 25,1 1-10,0 0 10,-1 0-7,0 0 5,0 0-2,1 0 3,-1-1 12,1 1-11,0-1 14,0 1-17,0-1 6,0 1-5,-1-1 5,0 0-4,0 1 29,0-1-21,-1 1 23,1-1-63,0 1 28,0 0-29,-1 0 37,1 0-73,0 0 51,0 0-55,-1 0 64,2 0-1,-2 0-2,2 0-8,-1 0 28,0 0-21,0 0 14,1 0-24,-1 0 34,1 0-24,-1 0 32,2 0 10,-1 0-30,0-1 38,1 1-43,-1 0 65,0-1-47,0 1 50,0-1-11,-1 1 17,0-1 0,0 1-5,0-1 4,0 0-23,-1 0 29,1 0-30,-1 0 42,1 0-20,-1 0 27,0 0-97,1 0 31,0 0-32,-1 1-7,1-1 44,0 0-47,-1 0 52,1 0-43,-1 1 24,0-1-31,1 0 29,-1 0 10,1 0-12,-1 0 9,0 0-10,1 1 23,-1-2-20,1 2 19,-1-2 44,1 2-39,-1-2 45,1 1-50,0 0-26,1 0 19,-1-1-12,0 2-12,1-2 24,0 1-24,-1 0 26,1-1-59,0 1 43,-1-1-51,0 1 11,0-1-22,0 0 1,1 0 2,-1 0 53,0 1-61,0-1 45,0 1-53,0-1 31,0 1 1,0 0-9,0 0 40,0 0-13,0 1 15,0-1-21,-1 1 64,1-1-46,0 0 55,-1 0-68,1 0 20,-1 0-12,1 0 24,0 0-29,-1 0 18,1 0-17,-1 0 15,1 1-9,-1-1 5,1 0-5,-1 1 14,1-1-7,-1 1 5,1 0-9,0-1-7,0 0 4,1 0-3,-1 1 7,1-1-12,-1 1 10,0-1-9,1 1 8,-1-1 3,0 0-5,-1 1 3,1-1-9,-1 0 6,1 1-8,-1-1 9,0 1-2,1-1 2,-1 1 0,1-1 1,-1 1-1,0-1 2,1 1 67,-1-1 18,1 0 7,-1 0-18,1 0-10,-1 0 10,0-1 13,1 1-16,-1 0-61,1-1 15,0 1-8,0-1-39,0 1 51,0 0-56,-1-1 64,2 1-47,-1-1 29,0 1-34,1 0 27,-1-1 22,0 1-32,0-1 29,0 1-29,0 0 13,1-1-7,0 0 4,-1 1 43,1-1-25,-1 0 29,0 0-3,0 0-27,1 0 26,-2 0-27,2 0-21,-1 0 18,0 0-18,0 0 19,1 1-14,-1-1 10,1 0-8,0 0 44,1 0-21,-1 0 22,0-1-38,1 1 4,-1-1-4,0 0 5,0 1 8,0-1-6,-1 1 10,1 0-11,-1 0-13,0-1 10,1 2-12,-2-2 17,1 2-45,0-1 32,0 1-36,-1-1 26,1 1 6,0 0-11,0-1 11,-1 1-3,0 0 4,1 0 6,-1 0-2,0 1 9,1-1-74,-1 0 46,0 0-127,0 0 74,0 1-70,0 0 64,1-1 44,-1 1 4,1-1 30,-1 1 16,1-1-35,0 0 34,-1 0-55,1 0 23,0 0-15,0-1 22,-1 1-14,1 0 26,0-1-5,0 1 12,0-1 0,1 1-36,-1 0 33,1-1-31,-1 1-5,1-1 12,-1 1-23,1 0 24,-1-1 28,0 1-20,-1-1 23,1 0-3,0 0-20,0 0 22,0 0-23,-1 1-26,1-1 22,0 0-22,-1 0 31,1 1-38,0-1 28,0 1-28,0-1 79,0 1 12,1 0 0,-1-1 49,0 0-85,-1 0 45,1 1-52,0-1-77,0 1 58,-1-1-57,1 1 84,0 0-81,-1-1 61,0 1-65,1-1 72,0 1 18,0 0-20,-1-1 0,1 1 20,-1-1-44,1 1 45,0 0-42,0-1 0,-1 1 9,0-1-7,1 1-2,-2 0 8,1 0-4,0 0 12,0 0 56,1 0-43,-1 0 36,0 0-7,0 0 9,1 0 7,-1 0-11,1-1-13,-1 1-12,1 0 14,-1-1-4,2 1-55,-2-1 49,2 0-46,-2 0-19,2 0 42,-2 1-50,1-1 67,0 1-45,0-1-8,-1 1-23,1-1 19,-1 1 9,1 0 21,-1 0-22,0 1 77,1-1-50,-1 1 51,1-1-57,-1 1 8,0-2-4,1 2-11,-2-1 7,2 1-8,-1-2 22,0 1-75,0 0 55,0 1-62,0-2 30,0 2-20,1-2 1,-1 1-46,1 0 77,-1 0-44,0 0 47,1 0-16,-1 0 11,0 0-12,1-1 37,-1 1-23,1-1 24,-1 1-30,0 0 83,1-1-16,-1 1 75,1-1-18,0 1-46,0 0 13,0-1-57,-1 1 0,1-1 1,0 1 3,1 0 8,0-1-49,-1 1 34,1-1-45,0 1 33,0 0 10,0-1-13,-1 1 6,1-1 33,0 1-33,-1 0 30,0 0-32,0 0 31,-1 0-20,0 0 22,1 0-54,-1 0 24,1 1-21,-1-1 21,2 0 7,-2 0-8,2 1 9,-1-2-53,0 1 36,1 0-45,0 0 53,0-1-25,0 0 18,0 1-21,0-1-4,-1 0 27,1 0-26,-1 1 32,1-1 34,0 0-34,1-1 36,-1 2 7,0-1-36,0 0 41,-1 1-50,1-1 25,-1 2-16,0-1 24,0 0-24,-1 0-57,1 1 42,-1-1-178,1 1 55,-1-1-32,0 1 38,1-1 98,-1 1 63,0 0-46,1 0 51,-1 0-70,1 0 67,-1 0-43,1 0 62,-1 0-123,1 0 50,0-1-48,0 1 67,0-1 4,1 1 1,-1 0 0,0-1-19,0 1 14,0-1-15,1 1 8,-1 0 50,0 0-46,-1 0 47,1-1-53,0 1 14,-1 0-2,1 0 9,-1 0-21,1 0-9,0 0 7,0 0-1,-1 0 8,0 0 1,1 0-9,-1 0 11,1 0-5,-1 0 4,2 0-7,-1 0 12,0 0-10,1 0 8,0 0-7,0 0 6,0 0-1,1-1 3,0 1 0,-1-1 1,0 1 1,0-1 0,0 0 6,0 0-9,-1 0 8,0 1-53,1-1-13,-2 1 0,1 0 8,-1-1 45,1 1-8,-1 0 5,0 0-10,1-1 14,-1 1-12,1 0 12,-1 0-14,1 0 1,0 0-1,0 0-1,1 0 19,-1 0-13,1 0 15,0 0 26,-1 0-29,1 0 36,-1 0-42,0 0 47,0 0 8,1 0 3,-2 0-9,2 0-1,-1 0-26,0 0 35,0 0-75,1 0 35,0 0-33,0 0 42,1 0-45,-1 0-6,1 0-4,0 0 21,0 0 27,1 1 1,0-1-11,0 0-10,-1 0 7,0 1-10,-1-1 6,0 1 11,0-1-6,-1 0 11,0 1 6,-1-1-5,1 1 6,-1-1-127,1 1 67,-1-1-87,1 1 76,-1 0 27,0 0-28,1 0 24,-1 1 44,1-2-39,-1 1 44,0 0-5,1 0-24,-1 0 31,1 0 15,-1 0-34,0 0 39,1 0-42,-1-1 42,1 1-24,-1-1 29,0 1-32,1-1 2,-1 1 5,1-1-1,0 1-48,0 1-14,1-1 0,1 1 9,0-1-19,-1 1-16,1 0-12,-1 0 43,-1 0 24,1-1 27,-1 1-42,0-2 77,0 1-61,-1-1 62,1 2-71,-1-2 65,1 1 19,-1 0 2,1 0 6,1 0 27,0 0 7,0 1 78,1-1-182,0 1 14,-1 0-131,1 0-8,-1 0 35,0 0-49,1 0 83,-2 0-51,0-1 24,-1 0-49,1 0 47,-1 0 10,0 0 41,-1 1 4,1-1 78,-1 1-1,2-2 68,-2 2-4,1-1 9,-1 0-18,2 1-26,-1-1-40,-1 1-18,2 0 20,-1 1-13,0-2 37,0 2-28,1-1 30,-1 0 13,1 0-25,1 0 26,-2 0-42,3 0-33,-2 1 25,2-1-25,-1 1-37,0 0 48,0-1-53,0 1 68,-1 0-51,0-1 36,0 0-42,-1-1-19,0 0 42,0 1-100,-1-1 50,1 2-13,-1-1-28,2 0 21,-1 1 1,0 0-27,1 0 58,-1 1-20,1-1 30,-1 1-26,0-1 12,1 1-21,-1-1 13,0 0 74,1 0-52,-1-1 50,-1 1-13,1-1 7,-1 0 11,1 0-11,-1-1 38,1 1 14,-1-1 19,0 1 37,1-1-37,-1 0-6,1 1 5,0 0-86,-1-1 32,1 1-27,0 0 34,0 1-51,0-1 45,-1 1-43,1 0-24,0-1 43,0 0-58,-1-1 70,1 1-13,-1 0 7,1 0-18,-1-1 27,0 1-22,1 0 21,-1 0-20,1 0-61,-1 0 47,1 2-48,0-2 66,0 2-37,0-1 26,1 1-29,-1 0 64,1-1-23,-1 1 19,1-1-29,0 0 61,-1 0 20,1 0 3,-1-1 41,1 1-100,0-1 53,0 1-53,-1-1-47,1 1 35,-1 0-31,1 0 49,-1 0-65,0-1 45,1 1-61,-1 0 11,0 0 32,0 0-41,-1-1 41,1 1-16,-1 0-2,1-1-5,0 1-34,0-1-5,-1 2-8,1-1 10,0 0 12,0 1 25,0-1-29,0 1 35,0 0-21,0-1 11,0 1-19,0 0 17,0 1-5,0-2 8,-1 2-3,1-2 21,-1 1-14,0 0 15,0 0 23,0 1-29,0-1 34,1 0-45,-1 0 46,1 0 4,-1 1 12,2-1-11,-1 1 15,0-1 13,0 1 2,1-1 65,-1 0-97,1-1 66,-1-1-72,0 0 63,0 1-45,0-1 49,-1 0-77,1 0 24,-1 0-23,1-1 29,0 1-20,0 0 16,-1 1-16,2 0 14,-1 0-37,0 0 23,1 0-27,-1 0 70,0-1 13,0 1-1,0-1-8,1 0-58,-2-1 16,1 1-12,0-1 58,0 0-25,-1 0 29,1 1-33,0 0-7,0-1 6,0 1-6,0 0 7,0 1-22,0-1 15,1 1-17,-1 0-57,1 0-19,-1-1-11,0 1 22,1 0 26,-1-1-7,0 0-14,0 1 24,0-2 8,-1 1 21,0-1 18,0 1-20,0-1 30,0 1-40,0-1 4,0 2-1,0-1 13,0 0-29,0 1 28,0 0-25,0 1 29,1-1-52,-1 1-12,1-1-4,-1 1-51,1 0 84,-1-1-57,1 1 61,-1-1 42,0 1-29,1-2 34,-1 1-49,0-1 41,0 1 17,1-2 5,-1 2 51,0-1-78,0 1 40,0 0-43,0 0 19,1 1-1,-1 0 8,1 0 25,1 0-37,-2 0 40,1 0-43,-1 0-15,1-1 9,-1 0-14,1-1 21,-1 1-27,0-1 18,0 1-21,0 0-11,0 0 24,0 0-26,0 0 30,0 1-12,0-1 4,0 0-7,1 0 9,-1 1 3,1-1-4,0 0 1,-1-1 9,1 1-6,-1 0 9,0 0 31,0 0 11,1-1 5,-1 1-12,0-1 21,1 0 10,-1 0 13,1 1-15,-1-1-48,1 0 0,-1 1 4,0-1-51,1 1 46,-1-1-44,1 1 55,-1-1-51,1 0 34,-1 1-40,1-1 36,-1 1-62,1 0 30,0 1-40,-1-1 16,1 1-1,0 1-17,0-1 17,0 1 25,0 0 9,1 0-7,-1 0 58,0-1-44,0 1 46,0-2-56,-1 0 72,1-1 21,-1 1 3,1-1-6,-1 0-49,1 0-7,-1 1 28,1 0-76,1 0 56,-1 1-51,0 0 60,1 1-54,-1 0-8,1 0-11,-1 0 60,0-1 3,1 1 29,-1-2-46,1 0 48,-1-1 20,0 1 2,-1-2-10,1 1-38,-1-1-6,1 1 21,-1-1-17,1 1-80,-1 0 14,0 1-75,1 0 39,-1 0-5,1 1 39,0 0-70,0 1 27,0-1-34,0 1 29,0-1 21,1 1 34,-1-1-38,0 0 24,-1 0 31,1 0 21,-1-1 6,1 0 44,-1-1-18,0 0-3,0 1-14,0-1-45,0 1 3,0-1 10,0 1-28,0 0 25,0 1-26,0 0 39,0 0-29,0 1 14,0-1-19,0 0 8,0 0 41,0-1-37,1 1 37,-1 0-1,0-1-22,0 1 25,0-1-43,0 1 8,0 0-5,1 0 21,-1 0-15,1 1 13,0 0-13,-1 1 9,2 0 16,-1-1-15,0 1 13,1 0-22,-1-1 47,0 1 7,0-1 6,0 0 47,0-1-25,0 0 13,0-1-19,0 0-15,-1 0-23,0-1 34,1 2-69,-1-2 40,1 2-40,-1-1 45,1 0-7,-1 1 3,1-2-1,-1 2-7,1-2 23,0 1-23,0-1 19,-1 0 7,0 0-16,0-1 22,0 1-28,0-1-46,0 0-12,0 1 4,0 0-73,0 0 64,0 0-79,0 1 76,0-1-57,0 1 82,0 0-65,0 0 66,0 1 12,0-1-9,0 1 7,0-1 9,0 1-35,0 0 34,0-1-29,0 1 61,0 0-29,0-1 37,0 1-18,1 0-26,-1-1 34,1 1-34,-1-1-36,0 1 24,1 0-35,-1 0 45,0 0-12,0 1 8,0-1-12,1 1 30,-1-1-18,1 0 16,-1 0-21,1 0 34,0 1-25,0-2 25,0 1 26,-1-1 15,0 1 10,1-2-16,-1 1-22,0 0-20,1 1 32,-1-1-20,0 0-40,0 1-14,0 0-8,0 1-21,0 0 65,1 0-30,-1 0 30,1 0 42,0 0-31,-1 0 26,1 0-2,0 0-36,0-1 37,0 0-39,1 1 8,-1-1 4,0 1 2,0-1-19,0 1 11,0 0-10,0 0 17,0 0 4,0 0-4,0 0-3,1-1 1,-1 1 36,0-1 11,1 0 0,-2-1 69,1 0-91,-1 0 60,1-1-65,-1 1-21,0-1 27,1 0-18,-1 0 33,0 1-91,0 0 26,0 0-81,0 1 0,0-1-12,0 1 18,0 0-39,0 0 91,0-1-33,0 1 29,0-1 75,0 0-67,0 0 64,0 0-71,0 0 54,0-1 4,0 0 16,0 0 3,0 0-32,0 0 1,0 1 9,0-1-60,0 1 48,0 0-47,0 0 0,0 1 29,0-1-37,0 1 45,0-1-3,0 1 0,0-1-9,0 1 5,0-1 30,0 1-22,0 0 25,0 0 10,0 1 14,0-1 3,0 1-1,0 0-46,0 0 14,0-1-10,0 1-31,0 0 22,0 0-26,0-1 39,0 0-12,0 0 7,0 0-12,0 0 13,0-1 65,1 1-47,-1-1 46,0 1-55,1-1-8,-1 1 8,0-1-3,0 0-67,1 1 53,-1-1-52,1 1 70,-1 0-75,0-1 53,0 1-57,0 0-5,0 0 52,0 0-70,0 0 74,0-1 52,0 0-45,0-1 49,0 1-76,0 0 76,0-2 15,0 2 9,0-1 13,0 0-77,0 0 33,0 1-50,0 0 33,0 0-29,0 1 35,1 0-31,-1 0 22,1 0-24,0 0 15,0 1 3,0-1-24,0 1 17,0-1 4,0 0 53,0-1-21,-1 1 18,1-1 52,-1 1-23,1-1 100,-1 0-96,0-1-54,0 0-65,0 0 10,0 1-139,0-1 86,0 2-135,0-1 117,0 1-30,0 0 19,0 1 20,0 1-46,0-1 17,0 1-8,0 0-14,0 0 89,0 0 28,0 0-9,0-1-2,0 0 46,0 0-8,0-1 86,0 1-20,0-1 11,0 0-20,0 0-23,0-1 22,0 1-57,0-1 63,0 0-65,0 1 33,0 0-25,0-1 24,0 1-34,0 1 12,0-1-13,0 1 8,0 0-36,0 0 24,0 0-25,0 0 28,1 0 4,-1-1-6,1 0 5,-1 0 53,1-1-38,-1 0 40,0 0-52,0-1 5,0 0-3,0 0 9,0 1-40,1 0 30,0 0-31,0 0 38,-1 1-24,2 0 20,-1 0-20,0 0 23,0 0-5,0 0-4,0-1 0,0 0-30,0 0 22,0 0-23,-1-1 26,1 2-51,-1-2 37,1 2-35,-1-2 17,1 2 19,-1-1-22,1 0 25,-1 1-37,1 0 21,-1 0-33,1 0 7,0 1 13,-1-1-13,1 1 20,-1 0 12,1 0-10,0-1 10,-1 0 19,1 0-17,-1 0 19,0-1-28,1 0 11,-1 0-6,0 0 13,0 0 10,0 0-11,0 0 11,0 0-14,0 0 12,0 1-7,0-1 10,0 1-15,0-1-6,0 0 7,0 0-6,0 0-5,0 0 6,0-1-8,0 1 10,0-2 14,0 1-10,0 0 12,0 0-24,0 0 8,0 0-9,0 0 8,0 0 32,0 0-24,0 0 25,0 0-30,0 0 73,0 1-51,1-1 55,-1 1-28,1-1-29,-1 1 38,1-1-36,-1 1 26,0-1-10,0 0 10,0 0-34,0-1 10,0 0-10,0 1 17,0-1-79,0 1 14,0-1-75,0 1 80,0 1-81,0 0 59,0 1-89,0 0 54,0 1 8,0 1 26,1 0 6,-1 0 48,1 0-47,0-1 46,-1 1-58,1-1 64,-1-1 5,0 0 14,0 0 53,0-2-87,0 1 60,0-1-66,0 0-21,0 0 14,0 1-18,0-1-18,0 0-10,0 1-9,0 0 4,0 1 10,0 0-22,0 1 5,0 0 30,0 1 18,0-1 11,0 0-25,0 1 46,0-1 23,0-1 0,0 0-11,0 0 24,0-1-8,0 0 67,0 0-19,0-1 17,0 1-27,0 0-5,0-1-7,0 1-33,0 0 38,0-1-77,0 2-2,0-1-9,0 1 11,0 0 19,0 1 10,0 0-13,0-1 8,0 2-32,0-2 13,0 1-20,0 0 40,0 0-2,0-1 0,1 1-8,-1-1 37,0 0 15,0-1 5,1 0-6,-1 0-45,1 1 7,-1-1-1,0 1-38,0-1-5,1 1-8,-1 0 12,1 0 1,-1 0 23,1 0-27,-1 1-10,1-1 22,0 1-28,0 0 32,0-1 28,0 0-16,0 1 8,0-1 2,-1 0 11,0 0 3,1-1 1,-1 1 12,0-1-29,0 1 35,1-1-36,-1 0 56,0 0-41,1 0 45,-1 0-24,1 0-13,-1 0 15,1-1-19,-1 0 3,1 0 2,0 1 0,-1-1-10,0 0 2,0 1-2,1-1 4,-1 1-32,0 0 23,0 0-25,0 1 33,1-1-60,-1 1 40,1-1-49,-1 1-8,1 0 40,-1-1-45,1 1 55,0-1-2,0 0-5,-1 1 1,1-1 18,0 1-7,-1 0 7,0-1-14,1 2 28,-1-2-20,0 1 24,0 0-26,0-1-20,0 0 16,0 0-13,0 0-43,0-1 44,0 2-45,0-2 57,0 2-11,0 0 5,0-1-13,0 2 9,0-1 14,0 0-9,0 0 9,0 0 10,0 1-21,0-2 19,1 1-18,-1-2 11,0 1 0,0 0 5,0 0-7,0 0-5,0 0 7,0-1-5,0 1 26,0 0-18,1 0 15,-1 1-21,1-1 37,-1 0-27,1 1 30,-1-1 10,1 0-31,-1 0 34,1 0-39,-1 0 38,1 0-21,-1-1 26,1 0-19,-1 0-14,0 0 22,0 0-20,0 1-20,0-2 13,0 2-16,0-1-33,1 0-14,-1 1-5,0 0 7,1 0 3,-1 0 28,0 0-43,1 0 52,-1 1-11,1-1 9,-1 0-13,1 0 27,-1-1-23,1 1 22,-1-1-25,0 1 55,0-2 12,0 2 3,0-2 3,1 1 2,-1-1-21,0 1 30,1-1-42,-1 2-9,1-1 11,0 0-6,0 1-17,0 0 11,0 0-16,0 0-8,-1 0 21,1 1-24,0-1 25,0 0-5,-1 0-4,0-1 0,0 0-3,0-1 56,0 1-39,0-1 41,0 1-47,0-1 2,0 1 2,0-1 0,0 1-44,0 0 32,0 1-33,0 0-4,0 1-11,1 0-5,0 0 4,0 0 41,0 0-6,-1-1-9,1 0 25,0 0-22,-1 0 24,1 0-21,-1-1-14,0 1 9,1-1-10,-1 1 15,1-1 13,-1 1-3,1 0 5,-1 1 31,1-1-30,0 0 29,0 1-36,-1-2 42,1 1 11,-1-1 2,0 1 8,1-2-47,0 2 12,0-1-6,-1 1-10,1-1 17,0 0-13,0 0 20,0 1-20,0-1 12,0 0-13,0 0 28,0 1-15,0-1 14,0 1-20,0-1 10,0 2-6,1-2 7,-1 2-26,1-1 13,-1 0-15,0 0 22,1 1-23,-1-1 18,1 1-20,-1-1 22,1 0-14,0-1 9,-1 0-15,1 1-42,-1 0 32,0-1-37,0 1 44,0-1-7,-1 0 2,0 0-5,1 0 16,-1 0 9,0 0-10,0 0 49,1 0-4,-1-1 10,1 1-10,-1-1-11,0 0-20,1 1 30,-1-1-21,1 1 7,-1-1-3,0 1 5,1-1-35,-1 1 29,0 0-29,1 0 0,-1 0 16,1 1-22,-1-1 27,0 0-33,1 1 22,-1-1-30,0 1 33,0-1-48,1 0 36,-1 1-36,1-1 43,0 1-51,0 0 36,0 0-40,0 0 27,0 0 7,-1 1-11,1-1-11,-1 0 23,1 0-25,-1-1 27,0 0 19,0 1-13,0-1 14,0 1-21,0-1-15,0 2 11,0-1-12,0 1 58,1 0-32,-1 0 36,1 0-42,0 1 51,0-1-36,0 0 39,0 0-25,0 0-11,1-1 13,-1 1-16,1 0 31,-1-1-16,0 0 20,0 1-16,0-1 46,0 0-27,-1 0 32,2 0-63,-2-1 6,1 2-6,0-1 10,0 0-25,0 0 19,0 0-23,0 1-25,0-1 35,0 0-40,0 1 49,0-1-16,0 1 6,-1-1-10,1 0 4,-1 1 9,1-1-15,0 0 11,0 0 6,-1 0-3,1 0 8,0 0-11,0 0 9,0 0-5,0 1 7,0-1-16,0 1 8,0 0-7,1 0 11,-1 0 3,1 0-2,-1 0 2,0 0-6,1-1 28,-1 1-21,1-2 22,-1 1 23,0-1-33,1 0 38,-1 0-42,-1 0-1,1 0 6,0 0-4,-1 0-54,1 1-16,-1-1-4,1 2 14,0-1-12,0 1-17,-1 0-15,1-1 20,0 1-1,0-1 37,0 0-51,0-1 101,0 0 1,-1-1 15,1 1 31,-1-1-77,1 1 35,-1-1 18,1 1-42,-1-1 61,1 2-64,-1-2-39,1 2 28,-1 0-30,1 0-3,0 0 42,0 0-45,0 0 47,0 0 34,0 0-31,0-1 30,0 0-50,0 0 49,-1 0-42,1-1 57,-1 0-52,1 1 22,-1 0-5,1-1-37,-1 1 35,0-1-38,0 1 44,1-1-19,-1 1 11,0 0-13,0-1 22,1 1-10,-1-1 6,1 1-12,-1-1 23,0 1-15,1-1 20,-1 0 7,1 1-20,0 0 23,0 0-23,0 0-8,0 0 12,-1 1-10,1-1 11,0 0-40,0 1 28,0 0-29,0 0-12,0-1 32,-1 1-39,1 0 45,-1-2 32,1 2-23,0-2 22,-1 1 21,1-1-42,-1 1 46,0-1-48,0 1 2,1-1 1,-1 1 4,1-1-31,-1 1 30,1 0-28,-1 1-15,1-1-17,0 0-7,0 1 5,-1 0 27,1-1-1,1 1-3,-1 0 57,0-1 15,0 0 1,0 0-13,0-1 15,0 0-38,0 1 51,0-1-58,0 1-22,-1-1 17,1 1-11,0-1 1,-1 1 29,1 0-28,-1 0 29,0 0-39,1-1 20,-1 1-25,1 0 39,-1 0-7,1-1 1,-1 1-9,0-1-2,1 1 3,-1 0 6,1 0-6,-1-1-27,1 1 19,0 0-17,-1 0 9,1-1 14,-1 1-20,0-1 16,1 1-2,-1-1-27,0 0 22,0 1-27,1-1 31,-1 1-25,0-1 19,1 1-16,-1-1 19,1 1-21,-1 0 13,0 0-14,1 0-3,-1 0 16,1 0-17,-1-1 14,1 1 40,-1 0-31,1 0 32,-1 0-16,1 0-12,-1 0 11,1 0-12,-1 0 42,1 0-25,0 1 30,0-1-19,-1 1-17,1-1 21,0 1-22,0-1-30,0 0 22,0 0-25,0 0 32,-1 0-5,1 0 3,-1-1-8,1 1 49,-1-1-32,1 0 30,-1 1 3,1-1-30,-1 1 32,1 0-34,-1-1 42,1 1 22,0 0-4,0 0 1,-1-1-48,1 1 10,0 0-3,0-1-64,0 1 46,0 0-51,0-1 4,0 1-16,0 0-16,0 0 19,0 0 28,0 0 14,0 0-15,0-1 1,-1 1 14,1-1-21,-1 1 136,1-1-90,-1 0 149,1 1-146,0-1 39,-1 1-44,1-1 5,0 0 1,0 1 28,0-1-14,-1 0 15,1 0-75,0 0 33,0 0-106,0 0 94,-1 0-44,1 1 7,0-1 31,-1 0-33,1 1 30,-1-1 10,2 0 19,-1 1-16,-1-1 18,1 0-4,-1 1-15,2-1 17,-2 1-10,1-1 2,0 0 4,0 0 2,0 0 9,0 0-10,0 1 8,0-1-3,0 0-9,0 1 8,0-1-18,0 0 7,0 1-6,0-1 10,0 1-20,0-1 15,0 1-16,1-1 6,-1 2 8,1-2-10,-1 2 9,1-2-2,-1 1 0,0-1 0,0 1 6,0-1-4,0 1 61,-1-1 78,1 1-43,0-1-4,0 0-127,0 0 5,0 1-40,0-1 37,0 1-10,-1-1 8,1 1 30,0 0 3,-1 0 87,1-1-12,-1 0 134,1 1-119,0-1-65,0 0-100,0 0-9,-1 0-46,1 0 61,0 1-50,0-1 185,-1 1-163,0-1 346,1 0-226,-1 1 171,1-1-118,0 0-93,0 0-7,-1 0-10,1 0 65,0 1 72,0-1-94,-1 0 66,2 0 7,-2 0-18,2-1 68,-1 1-71,0 0-24,0 0-37,1-1-37,-2 1 6,2 0-80,-1 1 42,0-2-18,0 2-12,0-1 75,0 0-35,0 0 204,0 1-78,0-2 102,0 1-54,1 0-28,-2 0 2,2-1 9,-1 0-60,1 1 28,-1-1-15,0 0-28,1 0 20,-1 1-29,1-1 53,-1 0-30,0 0 13,1 1-14,-1-1 44,1 0-23,-1 0 16,2 0-36,-1 0-51,0 1 43,0-1-33,1 0 27,-1 0-13,0 0 2,-1 1 2,1-1 0,0 0 12,-1 1 59,1 0-42,-1-1 64,0 1-31,1-1-28,-1 0 101,1 0-94,-1 0 55,1 0-104,-1 0 32,0 1-28,1-1-12,-1 0 33,1 0-96,-1 1 82,0-1-53,1 1 60,-1-1-58,1 0 39,-1 0-53,0 1 42,1-1-6,-1 0 5,1 0 45,-1 1-24,0-1 29,1 0-38,-1 1 58,1-1-41,-1 0 47,1 1-13,0-1-24,-1 1 28,1-1-30,0 0-24,1 0 27,-1 1-23,0-1 0,1 0 10,-1 0-15,1 1 21,0-1 75,-1 0-56,1 0 53,0 0-69,0 0 65,-1 0-45,2 0 55,-1 0-25,0 0-23,0 0 27,0 0-29,0 0 5,0 0 15,-1 0-8,1 0 10,-1 0-19,0 0 10,0 0-3,-1 0-31,1 0 22,-1 0-30,1 0 30,-1 0-43,0 0 35,1 0-35,-1 0 3,1 0 23,-1 0-33,0 0 38,1 0 15,-1 0-12,1-1 10,-1 1-17,0-1-4,1 0 3,-1 1 4,1-1-29,-1 1 24,1-1-25,0 1 27,0 0-71,0-1 53,0 1-56,1 0 10,-1 0-20,0 0-11,0-1 18,0 1 4,1 0-7,-1 0-19,0 0 0,1 0 13,-2 0 17,2-1-18,-2 1 22,1 0-4,1 0 1,-2 0 3,2 0-25,-1 0 13,1 0-17,-1 0 23,1 0 6,-1 0-1,0 0 2,1 0 34,-1 0-26,1 0 23,-1 0 12,1 0 9,0 0 5,0 0-7,0 0 0,0 0 13,0 0 4,0 0-2,0 0 1,-1 0-15,0 0 29,0 0-41,0 0 8,0 0-10,0 0 13,0 0-71,0 0 53,0 0-55,0 0 36,0 0 17,0 0-26,0 0 27,1 0 34,-2-1-25,2 1 25,-2 0-36,1 0 32,-1-1-21,1 1 27,-1 0-92,0 0-15,1 0-3,-1 0 18,1 0 2,-1 0 40,1 0-43,-1 0-16,1 0 45,0 0-61,0 0 65,0 0 42,1 0 20,-1 0-10,2 0-6,-2 0 3,1 0-36,0 0 55,0 0-32,-2 0-6,2 0 15,-1 0-8,-1 0-69,2 0 0,-2 0-15,2 1-48,-2-1 97,1 1-56,1-1 49,-1 1-3,0 0-16,1 0 15,-1 0 34,0 0 16,-1-1-2,1 1 71,-1-1-49,0 1 83,1-1-77,-1 0 26,1 0-65,-1 0 38,0 0-42,1 0 26,0 0-21,0 0 22,0 0-3,0 1 2,0-1-5,0 1-4,-1-1 52,1 0-45,0 0 44,-1 0-89,0 0 28,1 0-23,0 0 34,-1 0-40,1 0-10,0 0-4,1 0-62,-1 0 88,1 0-53,-1 0 59,1 0 40,0 0-38,0 0 34,0 0-51,1 0 22,0 0-22,0 0 20,-1 0 12,1 0-13,0 0 25,-1 0-18,1-1 10,-1 1 0,0-1 0,0 0-16,0 0-37,0 0 25,0 1-23,-1 0-5,0-1 30,0 1-42,0 0 17,-1-1 12,1 1-15,0 0 21,-1 0-3,0 0-4,1-1 1,-1 1-6,1 0 21,-1 0-17,0 0 17,1 0 11,-1 0-16,1 0 20,-1-1-24,0 1 40,1 0-27,-1 0 28,1 0-36,-1 0 71,1 0-51,0 0 61,-1 0-70,1 0 7,-1 0-4,1-1 7,-1 1-12,1 0 13,-1 0-13,1-1-8,0 1 13,0 0-16,0 0 20,0 0-43,0 0-9,0 0-10,1 0 3,-2 0 4,2 0 16,-1 0-15,0 0 18,0 0 11,0 0-14,0 0 12,1 0-45,-2 0-6,1 0-8,0 0 21,0 0 23,-1 0 13,1 0-15,0 0 62,0 0-41,-1 0 43,0 0-10,1 0 15,-1 0 3,1 0-9,-1 0 5,1 0-34,-1 0 46,1 0-49,-1-1 22,1 1-15,0 0 18,0 0-35,0 0 20,0 0-20,0 0 20,-1 0-52,1 0 32,-1 0-34,1 0 0,-1 0 34,1 0-38,-1 0 43,0 0 9,1 0-8,-1 0 4,1 0-10,-1 0 17,0 0-12,1-1 52,-1 1-47,1 0 35,-1-1-32,1 1 4,-1 0-20,0-1 11,1 1-16,-1 0-15,0 0 23,1 0-27,-1 0 29,1 0 47,-1 0 12,1 0 5,-1-1-226,0 1 73,1-1-96,-1 0 252,0 1 9,1-1 40,-1 1-37,0-1-41,0 1 69,1-1-65,-1 1 29,0-1-30,1 1-35,-1-1 17,0 1-27,0-1-69,1 0 17,-1 0-101,1 1 58,-1-1 28,1 1 25,-1-1 25,0 1 32,1 0-4,-1-1 5,1 1 28,-1-1-36,0 1-28,1-1-165,-1 1 198,1-1-127,-1 1 231,0 0-46,1 0-59,-1-1 7,1 1-11,-1-1-5,0 1 18,1 0-8,-1-1 4,1 1-13,-1 0 19,0-1-6,1 1-3,-1 0 9,1-1-21,-1 0 19,0 1-13,1-1-14,-1 1 20,1-1-18,-1 1-21,1 0 27,0 0-32,0 0 41,0 0-53,0-1-13,-1 1-12,1 0-4,-1-1 51,0 1-27,1 0 113,-1 0-89,1 0 218,-1 0-108,0 0 157,1 0-122,-1 0-26,1 0-97,-1 0-35,0 0-138,1 0-88,-1 0 251,1 0-22,-1 0 281,0 0 5,1 0-220,-1 0 62,1 0-67,-1 0-233,0 0-5,1 0-52,-1 0 36,1 0 218,-1 0 81,0 0-40,1 0 110,-1 0-45,1 0-103,-1 0-8,0 0-146,1 0 79,-1 0 7,1 0 64,-1 0-26,0 0 18,1 0 22,-1 0-12,1 0 18,-1 0-28,0 0-13,1 0 10,0 0 4,0 0-11,0 0 21,0 0-17,-1-1 21,1 1 42,-1 0 19,1 0-15,-1 0 45,1 0-18,-1-1-69,0 1 76,0-1-117,1 0-87,-1 1 14,1 0-92,-1 0 202,1 0 147,-1 0 44,1 0-1,-1 0-58,0 0-175,1 0 43,-1 0-42,1 0 64,-1 0-93,1 0 340,-1 0-1020,0 0 1241,0 1-1207,0 0 1283,0 0-643,0 0 230,0 0-49,0 0-88,0-1 141,1 0-104,-1 0 30,1 0-33,-1 0 218,0 0-153,1 0 134,-1-1-236,0 1-36,0-2-52,0 1 20,-1 0 23,0-1 36,0 1 60,1-1-41,-1 1 25,1 0-22,-1-1-5,0 1 0,1 0 55,-1-1-46,1 0 49,-1 1-40,0-1-6,1 1-50,-1 0 37,0-1-74,0 1 77,0-1-3,1 1 1,-1 0 13,0-1-13,1 1-10,-1-1 29,1 1-19,-1 0 22,1-1-27,-1 1 29,1-1-26,-1 1 58,1 0-42,-1-1 28,1 1-40,0-1-55,-1 1-23,1 0-2,-1-1 6,0 1 63,0-1-7,1 1-40,-1 0 33,1 0 29,0 0 3,0 0 108,-1-1-106,1 1 68,0 0-56,-1-1 8,1 1-30,-1-1 13,1 1-87,0 0 73,-1-1-61,1 1 27,-1-1 15,0 1-109,1 0 80,-1-1-67,1 1 77,-1-1 21,0 1-22,1 0 21,-1-1-35,0 1 56,1-1-30,0 1 51,-1 0 6,1 0-26,0 0 31,0 0-40,-1-1 42,0 1 19,0 0-2,0-1 30,0 1-64,0-1 24,1 1-47,0 0 23,0-1-64,-1 1 60,0-1-42,1 1 36,-1 0-34,1-1 23,0 1-34,-1-1 26,1 1 0,-1 0-6,1-1 10,0 1-3,0-1 10,-1 1-5,1 0 1,-1-1-33,1 1 16,-1-1-17,1 1 28,-1 0 7,1-1-7,-1 1 5,1-1-10,-1 1 70,1-1-50,0 1 54,-1 0-26,1-1 0,0 1 16,-1-1-18,1 1 27,-1-1 8,1-1 11,0 1-15,1-2-67,-2 1 17,2 0-16,-2 0-26,2 0-9,-1-1-8,0 2 12,-1-1 8,1 0-17,-1 0-1,1 0-40,-1 1 74,1-1-46,-1 0 48,0 1-43,1 0 31,-1-1-41,0 2 38,0-2 38,0 1-25,0 0 39,0 1 2,1-1 18,-1 0 1,0 1-4,0 0 3,0-1 19,0 1 9,1-1 8,-1 1-51,0 0 11,1-1-4,-1 1 36,0-1-26,1 1 36,-1 0-47,1-1 4,0 1-3,0-1-65,0 1 42,-1 0-46,1-1 63,0 1-39,0-1 27,0 1-36,0 0 37,0-1-77,0 1 58,-1-1-63,2 1 2,-2 0 41,1-1-49,-1 1 59,1-1-24,-1 0 8,1 1-14,-1-1-9,0 0 13,0 1-11,1 0 12,-1-1 9,0 1 28,1-1-26,-1 1 32,1 0 33,0-1-44,0 1 52,-1-1-61,1 1 51,-1-1-37,1 0 42,-1 0 4,1 0-29,-1 0 33,1-1-37,-1 1 38,1 0 26,-1-1-9,0 1 2,1-1-46,-1 0 10,1 1-6,-1-1-69,0 1 46,1 0-54,0 0 76,-1-1-67,1 2-14,-1-1-19,0 0-30,1 0 80,-1 1-27,1-1 26,-1 1 11,0-1-21,1 1 15,-1 0 17,0-1-11,0 1 18,0-1-25,1 1 18,-1 0-11,0-1 17,0 1-18,0-1 11,1 1-8,-1 0 9,1-1-30,0 1 17,-1-1-18,0 1 23,0 0-18,1-1 11,-1 1-13,0-1-7,0 1 13,0 0-15,0-1 15,0 1-19,0-1 13,0 1-16,0-1 16,0 0 15,0 0-14,0 1 13,0-2-13,0 2 37,0-2-27,0 2 28,0-1 32,0 1-44,0-1 98,0 1-63,0 0-168,1-1 113,0 1-171,-1-1 185,1 2-3,0-2 3,0 1 1,0 0-5,0 0 1,-1-1-5,1 1 1,0 0 0,0-1 1,-1 1-14,1-1 10,-1 1-9,0-1-2,0 1 9,1 0-14,-1-1 7,0 1 0,1-1 14,-1 1-13,0 0 48,0-1-38,0 1 25,1-1-1,-1 1-15,1 0 22,-1-1-19,0 1-2,1-1 3,-1 1-9,0 0 7,0-1-36,0 1 25,1-1-22,-1 1 47,0 0-18,0-1 15,0 1 42,1-1-42,-1 1 49,1 0-61,0-1 2,-1 1 3,1-1 1,-1 0-70,1 0 49,0-1-53,0 1 61,0-1 5,1-1-7,-1 0 1,1 0-26,-1 0 9,2 0-14,-2 0 11,1 0-10,-1 0 2,0 0-4,1 0 6,-1 1 9,1 0-7,-1 0 11,0 0-43,0 0 32,0 1-37,0 0 32,-1 0 2,1 0-5,-1 1 7,0-1-36,1 1-16,-1-1 20,0 1-17,0-1 114,0 1-16,1 0 22,-1-1 88,0 1-55,0-1 105,0 1-97,0 0 31,0-1-77,0 1 25,1-1-85,-1 1 41,0 0-47,0-1 55,0 1-59,0-1 44,0 1-51,1 0 59,-1-1-46,0 1-9,1-1-42,-1 1 28,0 0 3,1-1 32,-1 1 0,2 0 7,-2-1-1,1 1 31,-1 0-25,0-1 21,0 2-26,1-2 18,-1 1-7,0 0-8,1-1 3,-1 1-17,0-1 17,0 1 1,1 0-2,-1-1 1,0 1 8,0-1-8,0 1 8,1 0-11,-1-1 26,1 1-18,-1-1 20,0 1-21,0 0-67,1-1 49,-1 1-91,0-1 92,1 1-37,-1 0 52,1-1-13,-1 1 72,0-1-56,1 1 45,-1 0-60,0-1 40,1 1-27,-1-1 43,0 1 6,0-1-10,1 1 86,-1 0-83,1-1 46,-1 1-68,1-1 102,-1 1-66,1 0 48,-1-1-69,0 1-77,1 0 65,0-1-44,0 2 55,0-2-28,0 1 15,0 0-17,0-1 7,-1 1 0,1 0-7,0-1-8,0 1 14,-1-1-14,0 1 15,1-1-16,-1 0 14,0 1-9,0-1 42,0 1-21,1-1 21,-1 1 41,1-1 19,-1 1 3,1 0-10,0-1-59,0 0 1,0 0 3,-1-1 5,2 0 44,-1 0 42,0 0-18,-1 0 30,1 0-84,0 0 36,0 0-31,-1 0-47,1 1-31,-1 0-2,0 0-65,1 0 70,-1 1-66,0-1 62,0 0-51,1 0 8,-1 0 4,1 0-11,-1 0 44,0 0-14,0 0-17,0-1 39,0 0-12,0 0 22,1 0-11,-1 0-5,0 0 6,1 0 0,-1 0 2,0 1 20,0-1-11,0 0 11,1 1 7,-1-1-20,0 1 24,1 0-26,0-1 16,0 0-12,-1 1 10,1-2 38,1 1 18,-1-2-1,0 1-1,1 0-61,-1-1 17,1 0-12,-1 1 18,0-1-49,0 1-5,0 0-6,0 0-36,-1 0 28,1 1-11,-1-1 13,0 1 67,1 0-22,-1-1 14,1 1-19,-1 0-16,0-1 17,0 1-11,1 0-1,-1 1 7,1-2-6,0 1-26,-1 0 23,1 0-22,-1 0 30,1 0-62,-1 0-19,1 1-12,0 0 20,-1-1 48,0 2-20,0-1 52,1 1-8,0-1 27,-1 1-12,1 0 70,0 0-70,-1 0 80,1-1-44,0 0-41,0 1 66,-1-1-56,1 1 26,-1-1-21,1 1 12,-1 0-55,0-1 39,0 1-41,1-1-3,-1 1 30,0-1-38,1 1 44,-1-1-23,1 0 17,0-1-20,-1 1 18,1-1-4,-1 1 3,1-1-2,0 1 7,0 0-6,0 0 7,0 0-6,0 0 2,0 0 2,0-1-1,0 1 1,0-1-1,-1 0 1,1 0-2,-1 0-31,0 1 23,0-1-24,0 1 29,0-1-22,0 1 14,0 0-16,0 0 8,0 0 10,0 1-8,0-1 6,0 0-9,0 0 5,0 0-8,0 0 16,0 0-6,0-1 6,0 2-6,0-2 2,0 0 0,0 1 1,1-1-34,-1 1 23,0-1-28,1 1 35,-1-1-48,0 0 35,0 1-37,0 0 44,0 1 31,0-1-23,0 1 21,0-1 11,0 1 8,0-1 4,0 0-8,0 0-18,0 0-9,0 0 14,0-1-5,0 0 10,0 1 3,0-1 1,0 1 33,0 0-37,0-1 38,0 1-45,0 0 45,0 0-32,0 0 33,0 0-30,1-1-5,0 2 6,1-2-5,-1 0 13,1 0-8,-1 0 8,0 1-9,0-2-18,0 1 19,1-1-18,-2 0-27,2 0-20,-2 0 0,2 1 2,-1-2 3,0 2 21,0-1-27,0 2-8,0-1 37,-1 0-43,1 1 46,0-1 18,0 1-13,0-1 12,-1 0 48,1 0-53,0 0 57,-1 1-63,1-1 67,-1 0-38,0 1 44,0 0-48,0 0 59,0 1-33,0 0 42,0-1-2,0 1-49,0-1 60,0 0-63,1 0-19,0-1 12,0-1-19,-1 0 28,0 0-52,0 0-21,0-1-7,0 2-35,0-1 34,0 1 3,0-1-5,0 2 35,0-1-6,0 1 0,0 0 25,0-1-7,0 1 5,0-1-21,0 1 45,0-1 16,0 0 8,0 0-8,0 0 21,0 0-34,0 0 45,0 0-3,0-1-43,0 2 45,0-1-105,0 1 48,0 0-48,1 0 57,-1 0-52,2 1 33,-2-1-35,1 0 36,-1 1-39,1-1 20,0 0-28,0 1 78,-1-1-22,1 1 22,-1 0-53,0-1-71,0 1 30,0-1 58,0 1 43,0 0 93,0-1-88,0 0 69,0 0-60,0-1 89,0 0-49,0-1 41,0 2 2,0-1-53,0 0-46,0 0-31,0 1-39,0 0 52,0 1-109,1-1 32,0 0-85,0 0 113,0 0-49,1-1 39,-1 1-35,1-1-41,-1 1 43,0-1-15,1 0 5,-1 1 95,-1 0-77,0 0 78,1 0-6,-1 1 17,0 0 11,0-1-17,1 1 0,-1-1-19,0 1 29,0 0-27,0-1-3,0 1-15,1 0-55,0-1-25,-1 1-3,1-1 16,-1 1 8,0-1-31,0 1 51,0 0 5,0-1 57,0 1 60,0-1-100,0 1 84,0 0-76,1-1 26,0 1-8,-1-1-1,1 1-9,-1 0 5,0-1-14,1 1-6,-1-1 6,0 1-21,0 0 18,0-1 3,0 1 4,0-1 11,1 1-10,-1 0 3,1-1-6,0 1 6,-1-1-33,1 0 25,-1 0-26,0 0-8,0 0-11,0 0-2,0 0 5,0 1 4,1-1 16,-1 0-22,1 1 22,0-1 62,-1 0-48,1 0 48,-1 0-19,1 0 16,0-1-2,0 1-1,-1-1 16,0 1 29,0 0-4,0-1-34,0 1-35,0 0-11,0 1 28,0-1-56,0 1-23,0-1-5,0 1 15,0-1 110,0 1-40,0-1 29,0 0 8,0 0 3,0 0 13,1-1-18,-1 1-15,1 0-20,0-1 26,0 2-88,-1-1-4,1 1-130,-1-1 117,0 1-65,0-1 106,0 1 76,0 0-80,0-1 172,1 1-149,-1-1 148,1 1-125,0 0 73,0 0-76,0 0 15,0-1-13,0 1 12,0 0-4,0 0-40,0-1 35,0 1-123,-1 0 85,1 0-56,-1-1 54,1 0 23,-1 0-10,0 1-1,0-1-52,0 0 32,0-1-32,0 1 47,0 0-50,0-1 35,0 2-37,0-1 49,0 0-60,0 0 41,0 0-48,0 0 46,1-1 7,-1 1-23,1 0 19,-1-1 37,1 2 22,-1-1 1,1 0-13,-1 0 3,1 1 13,0-1 81,-1 1-53,1 0 21,-1-1-66,0 1 12,0-1-9,0 1 27,0-1-22,0 1 18,0-1-22,0 0 78,0-1-55,0 2 57,0-2-40,0 2-8,0-1-20,0 1 21,0-1-101,0 1 32,0 0-21,0-1-6,0 1 52,0-1-10,0 1-4,0 0 14,0-1-22,0 0 19,0 0-19,0 0 44,0-1-29,1 1 30,-1-1 20,0 1-34,1 0 42,-1-1-48,0 0-32,0 0 24,0 0-24,0 0-1,0-1 25,0 1-28,0-1 31,0 0 1,0 0-5,0 0 2,0 0 33,0 0-24,0 1 23,0-1-34,0 1-3,0-1 4,0 1 2,0-1 0,0 1-21,0 0 16,0 1-14,0-1 67,0 1-29,0 0 31,0 0-46,0-1 63,0 1 16,0 0 5,0 0-13,1-1-43,-1 1-5,1-1 25,-1 1-78,1-1 3,-1 1-19,1 0 30,-1 0-57,1 1 26,-1-1-98,0 1-39,1-1 8,-1 1 5,1 0 58,-1-1 52,1 1 71,-1-1 46,1 1 52,0 0-5,0 0-43,0-1-58,1 1-19,-1-1 15,0 0-9,1 1-17,-1 0-3,0-1-116,0 1 87,0 0-68,0 0 87,0 0 25,0 0-27,0-1 43,0 1 23,1-1-43,-2 1 48,1 0-27,0-1-9,0 1 29,0-1-31,-1 1 59,2 0-43,-2-1 47,1 1-50,0-1 2,1 1 0,-1-1-2,0 1 53,0-2-36,0 1 40,0-1-8,0 0 19,0 1 57,-1-1-45,1 1-44,-1 0-24,1 0-22,-1-1 38,0 2-45,1-2-20,-1 1 0,0 0-61,1 0 97,-1 0-54,1 0 58,-1 0 40,1 0-42,0-1 36,0 1-32,-1 0-3,1-1 2,0 1-8,0 0 18,-1-1-10,1 1 25,-1 0-25,0 0-35,0 0 29,0 0-33,0 1-7,0-1-14,0 1-5,0 0 6,0-1 15,0 1 7,0-1 22,0 1 15,0 0 40,0-1-39,0 1 2,0-1-19,0 1 16,0 0-9,1-1-9,-1 0 6,0 0-9,1 0 14,0-1 27,0 1-21,-1-1 15,2 0 19,-2 1-35,1-1 36,0 1-41,0 0-1,-1 0 5,1 0-3,-1 0 9,0-1-70,0 1 55,0 0-55,0-1 27,0 0-14,0 0-9,0 0 11,1 0 88,-1 0 17,1 0-4,0 1-11,-1-1 10,1 1 21,0 0 10,0 0-17,0-1-50,0 1-7,0 0 22,-1 0-73,1-1-6,-1 0-5,0 0-32,0 0 50,1-1-4,-1 1-17,1-1 11,-1 1-4,0-1-7,0 1 84,0 0-32,0 1 34,0 0-54,0 1 39,0-1 19,0 0 7,0 1 8,1 0-52,-1-1 28,1 1-77,-1-1 53,1 1-51,-1-1 56,1 1-51,-1-2 33,0 1-37,0-1 32,0 0 8,0 0-22,0 0 17,0 1 61,0 0-43,0 0 51,0 0-69,0 1 25,0-1-17,0 1 26,0-1-72,0 1-6,0 0-7,0-1 17,0 0-33,0 0 55,0-1-61,0 0 64,1-1 16,-1 1-16,0 0-3,0-1 45,0 2-54,0 0 54,0 0-5,0 0-31,0 1 99,0-1-88,0 1 59,1-1-59,-1 1 17,1 0-12,0-1 10,-1 1-38,0-1 23,1 1-24,-1-1 28,1 0-3,-1 0 2,1 0-2,-1 0 1,1 0 75,-1 0 61,0 1 30,0-1 21,1 1-89,0-1-70,-1 1 11,1-1-49,0 0 63,-1 0-55,1-1-2,0-1-10,0 1 10,0 0 0,0 0 18,0 0-24,0 0-15,-1 1 36,2 0-41,-2 0 30,1 1-53,-1 0 26,1-1-27,0 1 8,-1-1 32,1 1-31,-1 0 38,2-1 8,-1 1-6,0-1 3,0 0-9,0 0 62,0-1 17,0 0 4,-1 0 30,1 0-84,0 0 31,-1 0-26,1 0-6,-1 1 20,0 0-13,0 0-54,0 0 35,0 0-43,0 0 59,1 0-44,0 0 29,-1 1-39,1-1 45,-1-1 15,1 1-13,0-1 6,0-1 30,-1 1 6,1-1 10,-1 1-8,1-1 13,0 0 23,0 0 0,-1 0-80,0 0-43,0 0-54,0 1 67,0 0-29,0 0 62,0 1-34,0 0 35,1 0-60,-1 1-22,2-1-18,-2 0 49,1 1 16,-1-1 23,1 0-26,0 1 67,0 0 28,-1-1 10,0 1 43,0-1-89,1 1 34,-1 0-37,1-1-12,-1 1 17,0-1-6,0 1 27,0 0-89,0-1 0,0 1-25,0-1-33,0 1 97,0 0-50,1-1 53,-1 1-17,1-1 10,0-1-16,0 1-55,0-1 34,-1 0-37,2-1 55,-1 1 21,0 0-13,1 0 13,-1 0-10,0 0 11,0 0-10,0 0 10,0 0-58,0 0 31,0 1-35,0-1 44,-1 0-26,2-1 19,-2 1-17,2 0 89,-1 0 19,0 1 3,0-1-15,0 2-42,0-1-12,0 1 20,0-1-67,0 1 37,0 0-27,0-1 0,0 2 42,1-2-43,-1 1 46,1 0-77,-1-1 41,0 0-50,0 0 117,0-1-39,-1 1 37,1-1-57,-1 1 37,0 1 16,0-1 7,0 0-4,0 0-23,0 1-34,0 0 31,0-1-35,0 1 36,0-1-37,1 1 25,0-1-26,0-1 52,-1 0-18,2-1 6,-1 0-19,0 0 21,0 0-11,0 0 23,0 0-95,-1 0 51,0 0-52,0 0 70,1 0-48,-1 1-8,0-1-6,0 1-66,0-1 93,0 1-62,0 0 63,0 0-3,0 0-17,0 0 14,0 0-8,0 0 45,0 0-32,0 0 29,0 0 6,0 0 18,0 0 10,0 0-14,0 0-60,0 0 14,0 1-10,0-1-41,0 0 51,0 0-51,0 0 58,0 1-41,0-1-14,0 0-1,0 1 0,0-1 46,0 1-22,0-1 15,0 1 33,0 0-24,0 0 31,0 0-45,0 0-27,0 0 22,0 0-16,0 1 26,0-1 0,0 1-1,0 0 63,0-1 20,0 1 2,0-1-8,0 1 17,0 0-11,0-1 69,0 0-53,1 0-22,-1 0-10,1-1-24,-1 1 58,1-1-28,0 1 31,0-1-42,0 1-2,0-1-7,0 1 17,0-1-60,0 0 45,0 1-56,1-1 57,-2 1-6,1-2 6,0 1-4,-1 0-9,1-1 3,-1 1-5,0 0 7,1 1-6,-1-1 2,0 0-4,0 1 5,0 0-30,0 0 24,0 0-25,0 0 21,1-1 6,-1 1-9,0-1 9,1 1 63,-1-1-46,1 1 47,-1 0-83,1 0 17,-1 0-15,1-1 25,0 2-75,0-2-17,0 1-6,1-1 17,-2-1 4,2 0 41,-1-1-47,0-1 28,0 1 22,0-1-38,0 0 34,-1 0 29,0 1 25,1 0-11,-1 1-3,1 0 16,-1 0-40,0 1 58,0 1-62,0 0 6,0 1 11,0 0-15,0-1 16,1 1-12,-1-1 1,1 1 3,0 0-5,0 0-8,0-1 10,0 1-13,-1-1 13,1 1-18,0-1 12,-1 1-73,0-1 55,0 1-50,0 0 196,0-1-98,0 1 177,0-1-111,0 1 5,0 0-2,0-1-75,0 1 26,0-1-13,0 1-29,1 0 22,0-1-22,0 1 36,0-1-32,-1-1-15,2 1-10,-1-1-52,0 0 70,1 0-44,-1 0 42,0 0-53,1 0 34,-1 0-48,0-1 7,1 1-25,-2 1 3,1 0 5,0 0 74,0 0-21,0 0 18,1 0-28,-1 0 2,0 0-12,1-1 8,0 0 56,-1 0-33,1-1 41,0 0-54,0 0 62,0 0-43,-1-1 54,1 0-62,-1 0 49,0 1-35,-1 1 43,1-1-55,-1 1 16,0 1-14,0 0 15,1 0-5,-1 0 6,0 0-6,0 0-13,0 1 10,0-2-13,1 1 14,-1 0 8,0-1-6,1 1 5,0-1-8,-1 0 12,1 0-8,-1 0 10,0 1-39,1-1 21,-1 0-21,0 0 30,1 1-53,-1-1 38,0 1-39,0-1 6,0 1-11,0 0-9,0 0-1,0 0 36,0 0-9,0 1 9,0 0 37,0-1-22,0 1 20,0-1 19,0 1-41,0 0 52,0-1-52,0 1 46,0-1 7,0 1 13,0-1 46,1 1-69,-1-2 37,1 1-45,-1-1 9,0 1 0,1-1 5,-1 1 20,1-1-17,-1 0 24,1 0-26,-1 1-36,1-1 18,0-1-21,-1 1 31,1-1-62,0 1 44,0-1-53,0 1-5,0 0 41,0-1-47,0 1 57,0-2-1,1 1-5,-1 0 1,0 0-7,-1 0 17,2 0-19,-2 1 13,1 0 47,-1 1-38,0 0 46,0 0-31,1 0-15,-1 0 26,0 0-26,1 0-24,-1 1 16,0-1-21,0 1 31,0 0-64,0-1 45,0 0-53,0 0 69,0 0-4,0 0 3,0-1-9,0 0 12,1 0-20,-1 0 19,0 0-24,1 0 84,-1-1-56,1 1 60,-1 0-80,1 0 8,-1 0-1,1 0 9,-1 1-16,0-1 10,1 0-16,-1 0-13,1 0 23,-1-1-27,1 1 29,-1-1 9,0 1-11,0-1 8,0 1-14,0 0 6,0-1-7,0 2 7,0-1-11,0 1 8,0-1-6,1 1 9,-1 0 18,2 0-13,-2 0 13,1 0-17,-1 0 56,1 0-37,-1-1 41,1 1-44,0-1-7,-1 1 9,0 0-11,1-1 7,-1 0-6,1-1 9,-1 1-4,1-1 3,-1 1-2,1-1 0,-1 0-29,1 0 19,0-1-22,0 1 1,0 0 19,0-1-24,0 1 26,0 0-9,1 0 8,-1 0-7,0 0 7,1 1-2,-1 0 2,0-1-3,0 1-18,0 0 12,-1 0-14,1 0 19,0 0 8,0 0-5,0 0 6,-1 0-8,1-1 39,-1 1-29,1 0 30,-1 0 8,1 0 13,-1-1 7,0 2 57,1-1-50,-1 0 23,1 0-28,0 0-84,0 0 2,0-1-1,1 1 10,-2-1-28,2 0-25,-1-1-6,0 0-10,1 0 75,-1-1-15,0 0-5,1 1 32,-1-1-39,-1 0 34,1 2-46,-1-1 84,1 1-61,0 1 65,-1-1-56,2 1 1,-1-1 12,0 1-5,1-1-32,-1 1 23,0-1-31,1-1 61,0 0-18,0 1 17,-1-1-27,1 0 25,-1 1-20,1 0 19,-1 1-14,0-1-5,-1 2 8,1-1-9,-1 1-24,0 0 18,1 1-15,-1-1 24,0 1-5,1-1 3,-1 0-7,0 0 8,0 1 64,1-2-48,0 1 45,0 0-12,0-1 12,0 0 8,0 1-12,0-1-58,0 0 10,0 1-10,-1 0-37,1 0 49,0 0-45,-1 0 66,1-1-64,-1 1-15,1 0-7,-1-1-7,1 1 61,-1 0-24,1 0 19,-1 0 51,1-1 24,0 0-2,0 1 43,0-1-104,0 0 51,0 1-44,0-1-51,0 1 3,0-1-13,1 0 23,-1 0-12,0 0 42,0-1-45,1 1 13,-2-1 24,1 0-39,0 1 38,0 0 11,0 0-9,-1 0 1,1 0-13,0 1 46,-1 0-29,1-1 50,0 1-15,0 0-19,0-1 25,-1 1-28,1 0-22,-1 0 20,1-1-18,-1 1 12,1 0 1,0 0-3,-1 0 4,1 0 29,-1 0-24,0 1 23,0-1-13,0 1-24,1-1 23,-1 1-21,1 0-42,0-1 41,-1 1-44,2-1 23,-2 1 18,1-1-21,0 0 19,0 0-16,0 0 2,0 0-6,-1 0 15,1 0 30,0 0-20,0 1 18,-1-1 16,1 0-29,-1 0 35,1 0-42,-1 0-28,0 0 21,1 0-18,-1-1-15,0 2 33,1-2-34,-1 1 39,0 0-12,1 1 5,-1-1-7,1 1 8,-1-1-4,1 1 2,-1-1 50,1 1-34,0 0 41,0-1-48,-1 1 31,1-1-19,0 0 28,0 0-29,-1-1 1,1 1 5,0-1-7,0 0-41,0-1 29,1 1-34,-2-1 18,2 0 16,-2-1-19,1 1 20,0-1 4,0 0-11,0 0 8,0 1-12,0-1 45,0 0-31,0 1 32,1 0-76,-1 0-12,1 0 0,-1 1 9,1-1 32,-1 0 3,1 1-6,-1-1 9,1 0-4,0 1 4,-1-1-8,1 1 56,-1-1-44,0 1 45,1 0-55,-2 1 21,1-1-9,0 0 12,0 1 1,0-1 33,0 1-12,0-1 18,0 1-36,0-1-4,0 0 0,0 0-7,0-1 4,0 0-7,0 0 12,0-1-8,-1 1 5,1-1-8,-1 0 6,1 1-9,-1 0 8,0 0-9,0 1 8,0 0-3,1 1 2,-1 0 1,1 0-22,-1 1 16,1-1-17,0 1 41,0 0-14,-1-1 14,1 1-20,0-1-3,0 1 3,0-2-2,-1 1 2,1 0-12,0-1 9,0 0-9,-1 1 12,1-1 1,-1 1 0,1 0 1,0 0 20,-1-1-15,1 1 17,0 0-12,-1-1 10,1 1-5,-1 0 3,1 0-65,-1 0-11,1 0-1,0 0 11,0 0 4,-1 1-20,1-1 0,-1 0 28,1 0 26,0 1 17,-1-1-34,1 0 74,-1 0-28,0 1 49,0 0 8,0-1-41,1 1 43,0-1-102,0 1 42,-1 0-58,1-1 105,0 1-42,0-1 36,0 1-49,0-1 51,0 1 11,0-2 7,0 1-9,0 0-44,0 0 2,0 0 6,-1-1-58,1 2-4,0-1-9,0 0 18,-1 0 5,1 0 36,0 0-39,1-1-26,-2 0 42,2 0-67,-1 0 73,1 0-34,0 0 25,-1 0-28,1-1 58,1 1-36,-2-1 37,1 1-36,0-1 16,0 2-7,-1-1 10,0 1-3,1 0-7,-1-1 11,0 1-5,0 0 22,0-1-15,0 1 11,1-1-18,-1 0 56,0 0 19,0-1 1,0 1 51,0-1-99,1 1 54,-1 0-59,0 1-5,0-1 6,0 1 0,0 0 6,0 0-88,0 0 18,0 0-87,0 1 48,0-1-22,0 0-2,0 0 17,1 0 13,-1 0 26,1-1 15,0 0 19,0 0-8,-1 1 3,1-1-18,-1 0 42,0 0 27,1 1 7,-1 0-15,1 0-22,-1 1-17,0-1 34,0 0-24,0 1 12,-1-1-10,2 1 6,-1-1-49,0 1-9,1 0-6,-1-1 6,0 1 41,1-1-7,-1 0 3,1 0 62,-1 0-44,0 0 45,1-1-63,-1 2 46,1-2-31,-1 2 44,0-1-98,-1 1 43,2-1-44,-2 1 58,1 0-9,-1-1 7,1 1 58,0-1-46,0 1 48,0-1-68,0 1 69,0-2-53,0 2 56,0-2-62,0 2 25,0-2-5,-1 2 13,1-1-68,0 1-21,0-1 6,0 1 11,1-2 1,-1 2-17,0-2-14,1 1 5,-1 0 42,1 0 0,0 0-13,0 0 60,1-1-52,-1 2 52,0-2-55,0 1 29,0 0-15,-1-1 17,1 2 20,-1-2-28,1 1 40,-1 0-40,0 0 3,1 0-3,-1 0-3,0 1 43,0-1-27,0 1 28,-1-1-37,1 1 27,0 0-19,0-1 21,0 1-25,0-1 8,0 1-4,0-1 8,0 1-32,1-1 23,-1 0-23,0-1 33,0 1-46,0 0-8,0 0-7,1 0-23,-1 0 59,0 0-32,0-1 31,0 1 16,0 0-11,-1 1 13,1-1-21,0 0 65,0 0-46,0 1 55,0-1-61,0 0 4,0 1 0,0-1 6,0 0-34,1 1 28,-1-1-28,0 0-45,1 1 52,-1-1-60,0 0 73,1 0-29,-1 0 20,1 0-29,0-1 28,0 1-13,1-1 9,-1 0-12,0 0 34,0 1-22,0-1 23,1 0-24,-2 0 62,1 1-42,0-1 51,0 1-56,-1 0 5,0 0-3,0 1 4,0-1-46,0 1-5,-1-1-5,2 1-21,-2 0 55,1-1-22,0 1 62,0-1-25,0 1 20,-1 0 2,1-1 9,0 1 39,0-1-22,0 1-3,-1 0-40,1 0 19,0 0-18,0 0-42,0 0 33,1 0-42,-1 0-12,0 0 46,0-1-58,1 1 66,-1-1 14,0 1-10,0 0 6,0-1 38,0 1 8,0-1 8,0 1-9,0 0-31,1-1-8,-1 0 13,0 1-4,0-1-45,0 0 40,1-1-38,-1 2 0,1-2 25,-1 0-28,1 1 3,0-1 24,1 0-36,-1 0 36,0 0-19,-1-1 13,1 2-19,0-1 16,0 1 4,-1-1-2,1 1 8,-1 0-10,1 0 8,-1 0-5,1-1 9,-1 2-12,0-2 6,1 2-5,-1-1 3,0 1 1,1-1-2,-2 1 2,1 0 0,0-1-1,0 1 2,0 0-3,1-1-30,-1 2 22,0-1-24,0 0 31,1 0-31,-1 0 22,0 0-25,0 0 17,0 0 5,1 0-7,-1 0 6,1 0 16,-1 0-15,0-1 14,1 1 39,-1 0-36,1-1 41,-1 1-52,0-1 1,1 1 1,-1 0 5,0-1 4,0 1-45,0-1 35,0 1-39,1 0 8,0-1 23,-1 1-29,1-1 35,0 1 2,1-1-2,-1 0-1,1 0 8,0 0-15,-1-1 14,1 0-12,-1 0 65,1 1-43,-2 0 47,2-1-55,-1 2 39,0-1-18,-1 1 25,1-1-28,-1 1-9,1 0 12,0-1-9,0 1-49,0-1 33,0 0-38,1 0 12,-1 0 27,1 0-30,-1-1 30,0 1 35,0-1-32,0 1 29,0 0-38,0 0 68,-1 1-48,1-1 54,-1 1-21,0 0 20,0 0 18,0 0-29,0 0-12,1 1-29,-1-1-52,0 0-23,1 0-2,0-1 16,-1 1 23,2 0-11,-1-1-19,1 1 77,0-1-23,1 0 57,-1 0-76,0-1 58,0 2 0,-1-2 12,1 1-11,0 0 15,-1-1 29,0 1-2,1 0-41,0 0-30,0-1-12,0 1 32,0-1-63,0 0-33,0 1-4,1-1 18,-1 0 2,1 0 45,-1-1-71,1 1 113,-1-1-13,0 1 19,0 0-26,-1 1 39,1-1-54,-1 2 57,0-1-13,0 1-34,0-1 53,0 1-52,-1-1-58,1 1 50,0 0-57,0-1 81,0 1-68,1-1 45,-1 1-56,0-1 101,1 0 6,-1 0-6,1 0 20,-1 1-67,0-1 28,-1 0-20,1 1-49,-1 0 44,1 0-42,-1 0 67,1 0-15,-1 0 35,0 0-27,1 1 32,-1-1-145,1 1 24,-1-1-117,0 0 29,1 0 1,-1 0 31,1 0 27,-1 0 99,0 0 18,0 0 49,0 1-31,1-1 6,-1 0-39,0 1-2,0 0-10,1-1-3,-1 1 11,1 0-25,-1 0 16,1-1-23,-1 1 27,2 0 59,-1-1-42,0 1 44,1-1-20,-1 0-29,1 0 31,-1 1-34,0-1 13,1 1-4,-1-1 13,1 1-12,-1-1-11,0 1 10,1-1-13,-1 1-21,1-1-19,-1 1 1,1-1-5,0 1 5,0-1 14,0 0-21,0 0 96,0 0-41,1 0 43,-2 0-59,2 1 70,-2-1-48,1 1 59,-1 0-72,0 0-44,1 0 32,-1 0-28,0 0 5,0 0 36,0 0-36,0 0 40,0 0-12,1 0 2,-1 0-6,1 0-23,-1 0 22,0 0-32,0 0 32,0 0 3,0 0-1,-1 0 9,2 0 6,-2 0-9,1 0 12,-1 0-14,0 0 65,1 0-46,-1 0 54,1 0-68,-1 0-6,0 0-41,1 0 9,-1 0 38,1 0-21,-1 0 65,0 0-101,1 0 45,-1 0-28,1 0 41,-1 0-7,0 0 3,1 0-5,-1 0 48,1 0 9,-1 0 3,1 0-14,-1 0 26,0 0-46,1 0 54,-1 0-51,2 0 11,-1-1 0,0 1 10,0-1-86,0 0 58,0 0-60,0 0 73,0 1-47,0-1-11,0 1-5,-1-1-16,1 1 54,-1-1-27,1 1 13,-1-1 31,1 1-26,-1-1 28,0 1-28,1-1 60,-1 1-41,1-1 48,-1 1-76,0-1 13,1 1-5,-1 0 15,1 0-33,-1-1 22,1 1-27,-1 0 3,1 0 21,0 0-24,0 0 25,0 0-1,0-1-8,0 1 4,0-1-12,0 1 39,0-1-32,-1 1 32,1-1 16,-1 0-29,1 1 39,0-1-46,0 1-49,-1-1 36,1 1-35,-1-1 27,1 0 18,0 1-19,0-1 17,1 1 25,0-1-21,0 1 20,0 0-20,0-1-3,0 1-2,0-1-1,-1 1 13,1-1-8,0 1 12,-1-1-15,0 1 17,1-1-12,-2 1 22,1-1-109,-1 1 65,0-1-74,0 0 74,1 1 12,0 0-8,-1 0 6,1 0 48,-1 0-39,1 0 82,-1 0-75,0 0 36,1 0-62,-1 0 23,0 0-19,1 0-24,-1 0-12,1-1-4,-1 1 8,0 0 54,1 0-13,-1 0 10,1 0-21,-1 0 52,0 0-45,1-1 111,-1 1-97,1 0 59,-1 0-66,0-1 56,1 1-38,-1 0 54,1-1-96,-1 1 45,0 0-36,1-1 41,0 0-35,-1 0 19,2 1-26,-1-1 21,1 1 3,-1-1-7,0 1 2,0-1 29,0 1-25,0 0 25,0 0-32,0 0 48,-1 0-31,1 0 35,-1 0-86,1 0-14,-1 0 0,1 0 11,-1 0-12,0 0 39,1 0-51,-1 0 59,0 0 49,1 0-37,-1 0 34,1 0 17,-1 0 11,1 0 9,-1-1-14,1 1-53,-1 0 6,1 0 1,0 0 24,0 0-74,0 0 15,0 0-27,0 0-43,0 0 25,-1 0-11,2 0 18,-2 0 0,2 0 40,-1 0-62,0 0 108,-1 0-13,1 0 16,0 0-16,-1 0 35,0 0-51,1 0 88,-1 0-71,1 0-19,-1 0 18,0 0-52,1 0 39,-1 0 50,1 0-38,-1 0 32,0 0-50,1 0-5,-1 1 15,1-1-51,-1 1 38,0 0-39,1 0 10,0 1 29,-1-1-33,1 0 34,0 1 4,0-1-10,0 0 6,0 0-13,0 0 8,0 0-13,0 0 10,0 0-36,1 1 29,-1-1-21,0 0-36,1 0 48,0 1-51,0 0 63,0-1-17,0 1 8,0 0-21,0-1 19,-1 1 53,1-1-38,-1 0 45,-1 1-13,1-1-33,-1-1 36,1 1-39,-1 0 52,0 0-24,0 0 31,0 0-32,0 0 5,0 0 6,0 0-2,0 0 42,0 0-43,0 0 43,0 1-50,0-1-49,0 1 34,1-1-40,-1 0 46,1 1 3,-1-1-4,0 0 3,1 1-2,-1-1 0,0 0-5,0-1-8,0 1 2,0 1-3,0-1-53,0 0 47,0 0-48,0 1 60,0-1 25,0 0-18,-1 0 19,2 0 31,-1 0-44,0 0 46,1 0-59,-1 0 49,1 0 12,-1 0 5,0 0-5,1 0-47,-1 0 15,1 0-11,-1 0-58,2 1 50,-2-1-55,2 1 74,-2-1-59,2 0 32,-1 1-38,0-1 36,0 0 9,0 0-15,0 0 10,-1 0 10,1 0-7,-1 0 7,1 0-6,0-1-5,0 1 8,0 0-1,0 0-11,-1 0 14,2 0-12,-2 0 14,1 0-10,-1 0 4,1 0-5,-1 0 32,1 0-20,-1-1 21,0 1-27,0 0-1,0 0 3,0 0-6,0 0 6,0 0-5,0 1 7,0-1 39,1 0-27,-1 0 29,1 0-38,-1 0-7,1 0 5,0 1-4,0-1-28,0 1 24,0 0-24,1 0 32,-2-1-37,2 1 26,-2-1-27,2 1-10,-2-1 30,2 1-37,-1-1 44,0 0 10,0 0-11,-1 1 6,2-1-15,-1 1 67,0-1-44,0 1 53,1-1-52,-1 1-3,1 0 6,-1 0-2,1 0 5,-1-1 3,1 1 1,-1-1 2,1 1-10,-1-1 10,1 1-11,-1-1 44,0 0-31,-1-1 30,1 2-39,-1-2 25,1 1-18,-1-1 23,1 1-60,0 0 29,0 0-29,-1 0 37,2 1-49,-2 0 36,2 0-35,-1-1-4,1 2-10,0-1-16,0 0 17,0 0 17,0 0 18,0 0-27,-1-1 23,1 1 3,-1 0-1,0 0 5,1-1 13,-1 1-19,0-1 21,-1 1-20,1-1 60,0 0-37,-1 1 47,1-1-61,0 1 8,0-1-10,-1 1 12,1 0 3,0 0-3,0-1 5,-1 1-6,1 0 42,0 0 16,0-1 0,0 2-23,0-2-30,1 2-11,-1-1 15,1 0-41,0 0-12,-1 0-2,1 0-51,-1 1 82,1-2-48,-1 1 53,0 0-5,0 0-10,0-1 4,0 1-14,-1-1 14,0 0-15,1 1 11,-1-1-44,1 0 35,-1 0-32,1 0 41,0 1 28,0 0-22,0 0 23,0-1-5,1 2-16,-1-2 18,1 1-22,0 0-17,0 0 13,-1 1-12,0-1-10,1 1 19,0 0-16,-1 0 27,1 0-53,-1-1-17,0 1-6,0-1 39,0 0 28,0-1 14,-1 1-27,1-2 88,-1 1-61,0 0 118,0 1-117,0-1 58,0 0-8,0 0-17,0 1 27,0-1-42,1 1 10,-1 0-7,0 1-2,1-1-16,0 2 13,0-1-12,0 1-49,1-1 43,-1 1-48,1-1 59,0 0-15,0 0 10,-1-1-15,1 1 78,-1-1-50,0 0 50,1 0-66,-1 0-47,0 0 35,0 0-35,0 1 52,0-1-46,1 2-9,0-1-6,-1 0-1,1 1 50,0 0-11,0 0 1,0 0 16,0 0-24,0 0 21,0 0-12,0-1 19,1 1-13,-1 0 9,1-1 54,-1 0-49,0 0 65,-1-1-75,0 0 76,0 0-54,-1-1 114,0 0-104,0 0 46,0 0-47,0 0-26,0 1 26,0-1-23,0 1 30,0 0-55,1 0-2,-1 0-11,1 0-35,-1 0 29,1 0-14,-1 0 16,0-1 53,0 1-9,0-1 74,0 1-68,-1-1 48,1 0-63,-1 0 47,1 1-28,-1-1 34,0 1-32,1-1 2,-1 0 21,0 1 405,1-1-339,-1 1 346,1-1-479,0 0 25,0 0-19,0 0-38,0 0 192,0-1 25,0 2 39,1-2-9,-1 1-151,0 0 32,0-1-51,1 1 11,-1-1-30,1 0 0,-1 1 0,1-1 0,-1 1 0,1-1 0,-1 0 0,1 0 0,-1 1 0,1-1 0,0 0 0,0 1-59,0-1 34,-1 1-58,1-1-54,-1 0-25,1 1-2,-1 0 28,0 0 155,1 0-46,-2 0 43,2 0-52,-1 0-7,1 1 8,0-1-3,0 1 5,0 0-54,0 0 45,1 0-44,-1-1 70,1 1-13,-1-1 10,0 0-15,0 0-177,-1-1 36,1 2-120,-1-1-14,0 0 69,1 0-65,-1 1 56,1 0 145,-1 0 4,0-1 62,1 1-46,-1-1 377,0 0-19,1 0 220,-1-1-101,1 1-193,-1-1 13,1 0-12,-1-1-83,1 0-21,-1 0-28,2 0-13,0 0 1,0 0 16,0 0-17,0 0 36,0-1-58,-1 1 6,0-1-21,1 0-113,-2 0 67,0 1-93,0-1-497,-1 1 101,-1 0-375,-1 0 350,-1 1 166,-1-1-461,-1 1 181,-1 1-327,-1 0 411,-1 2-767,-2 2 342,-1 1-235,-3 3 658,-5 2 573,-2 2 0,-4 3 0</inkml:trace>
  <inkml:trace contextRef="#ctx1" brushRef="#br3">6354 1185,'27'-2,"-9"0,-24 2,-2 1,-29 3,22-1,-9 1,14 1,18 2,-8 2,31 0,-20-4,12-2,-13 2,-10 4,5 4,-21 5,11-6,-10 0,6-4,1 0,-3 1,14 2,-2-2,20 2,-9-6,9 0,-7-3,2 0,-1 0,-1 0,0 1,-2 1,-12 5,-3 3,-21 2,6-3,-8 0,5-3,0 1,1-1,1 0,2-1,2 1,2-1,2 1,16 0,-2-1,26 1,-11-5,10 0,-10-3,0 0,-2 0,-1 0,-1 1,-4 3,-6 6,-3 2,-13 3,4-5,-6 0,1-5,2 0,-3 2,2-2,0 1,1 1,17 1,-3 0,26 0,-16-4,10-1,-11-1,-17 7,7-2,-31 13,17-12,-14 5,13-8,-1 1,2-1,-1 2,4 0,10 4,1-3,19 2,-9-6,7 0,-6-3,-1 0,4 1,-3 0,-1 1,-14 7,0-1,-24 8,10-8,-9 3,9-7,-1 1,3 0,-1 0,3 1,1 0,1 4,16-3,-2 3,21-5,-12-1,7-4,-7-1,-1 0,3 0,-3 0,3 1,-2 0,-1 2,-7 7,-2-1,-14 8,2-8,-7 3,4-6,-2-1,1 1,0-1,-1 1,2-1,0 0,0 1,3 2,12 1,1 2,22-2,-10-4,8-3,-8-2,1 1,-1-1,-1 1,-1 0,-1 1,-19 8,4-1,-30 9,15-8,-11 3,12-6,0 0,2 0,1-1,1 1,3 1,15 0,-2 1,24-3,-13-2,8-3,-10-1,0 0,0 0,1 0,-1 0,1 0,-21 5,5-1,-34 9,20-7,-14 4,14-5,1 1,2-1,0 2,3-1,13 3,0-2,23 2,-13-6,9 0,-8-3,-1 1,3 0,-19 8,3-3,-28 14,11-11,-9 5,9-7,1 0,0 0,1 1,2-1,1 1,3 1,10 1,-1 2,18-1,-6-6,8-1,-4-4,0 1,-2-1,0 0,0 0,-2 0,-16 9,4-3,-28 15,19-13,-10 5,26-5,-3-3,19 6,-14-8,8 2,-13 5,1-4,-4 14,7-13,-2 4,10-6,-13 4,7-1,-18 10,2-12,-8 5,-5-8,3-1,-4 1,6-1,0 0,2 1,18 0,-3 0,31-1,-22 0,10-2,-31 3,6-1,-23 4,18-3,-8 2,5-1,3-3,-10 2,6-3,-3 0,0 0,3 0,-3 0,1 0,1 0,-2 0,2 1,0-1,-3 1,2 0,-4 1,3 0,-2-1,3 1,1 0,-1 0,1-1,0 2,1-2,-2 2,0-1,-2 0,3 0,-1 0,1 0,1-1,-1 1,0-1,0 0,-1 0,1 0,-2 0,2-1,0 1,-1-1,2 1,-1-1,-1 1,3-1,-6 2,5-2,-4 1,2 0,1 1,-2-1,2 1,0-1,-2 0,5 0,-5 1,3-1,-1 1,-1-1,2 1,-3 0,3-1,-2 1,0 0,1 0,-2-1,2 1,-1-1,0 1,0-2,0 1,1 0,-2-1,4 1,-4 0,3 0,-3-1,2 1,-1-1,0 0,2 0,-2 0,1 0,0 0,-1 0,1 0,-1 0,0 0,2 0,-2 0,1 0,1 0,-4 0,5 0,-3 0,2 0,-2 0,1 0,-2-1,4 1,-5-2,5 2,-3-2,0 1,3 0,-4 1,4 0,-3 0,0 0,1 0,0 0,-1 0,2 0,-3 0,3 0,-1 0,-1 0,0 0,1 0,-1 0,2 0,-1 0,0 0,0-1,-1 1,0-2,2 1,-3 0,4 1,-3-1,2-4,1 2,0-9,0 8,12-8,-5 6,21-9,-27 7,13-1,-31 3,17 5,-8-1,29-3,-4 2,28-7,-16 3,9-3,-11 4,-1-1,0 0,-2 0,-1 0,0 0,-16-2,5 1,-26-1,16 5,-8 0,11-5,2 4,1-15,1 10,2-4,-9 4,13-1,-13-1,26-3,-12 6,14-3,-7 5,2-1,-2 1,0 0,-3-1,-14 1,3 0,-24 3,17 2,10-6,5 4,31-12,-22 9,10-5,-13 4,-1 1,0-2,-1 1,-2-1,-12 0,-2 2,-21 1,12 4,-7 2,7 1,2 2,-3-1,3 1,0-1,18-7,-4 1,30-12,-18 8,12-3,-14 5,1 0,-2-1,-17-1,3 2,-30 0,19 5,-10 0,13 4,19-11,-7 4,33-16,-18 9,13-6,-11 7,-2-1,-2 2,-1 0,-17 0,0 3,-26 1,13 6,-10-1,10 5,2-1,-1 0,4-1,-2 0,4-1,13-9,-1 2,26-17,-16 12,11-5,-13 6,1 0,1-1,-1 0,0 1,1-2,-4 3,-14 0,3 2,-27 6,18 0,-9 3,30-10,-3 3,28-14,-16 8,11-6,-11 6,1 0,1 0,-1-1,0 2,-2 0,-3 2,-20 1,1 3,-29 3,14 3,-9 2,13 0,1 1,1-2,1 1,23-9,-5 1,37-13,-24 7,13-6,-17 6,1 0,-2 0,0 1,-2 0,1-1,-19 1,5 0,-29 3,15 4,-10 1,12 3,2-1,-1-1,21-9,-7 3,33-18,-21 12,13-6,-14 8,-1 1,1-2,-2 1,0-3,-14 4,2-2,-21 4,9 3,-9 3,8 3,-3 0,4 1,-1 0,3 0,20-10,-5 3,32-16,-18 8,11-6,-12 5,-1-1,0 1,-2-2,-1 2,-1-1,-2 3,-1-2,-9 1,-2 3,-10 0,-1 9,1-1,0 3,2-1,15-10,-3 3,28-16,-14 11,10-5,-12 7,0 1,-1 0,0 0,-1-1,-13-1,0 1,-23 0,13 4,-10 2,9 2,1 0,-1 0,22-7,-6 1,38-11,-24 7,15-5,-19 6,0 0,-2-1,-2 0,-1-2,-2 1,-2-2,-8 2,0 2,-11 3,4 3,-2 3,-3 1,7 1,-7 1,7-1,13-10,0 2,30-17,-18 12,12-7,-14 9,-1 0,-1-1,0 2,-2-2,-1 0,-1 1,0-5,-3 3,-1-3,-5 2,-5 3,-5 2,-4 7,3 1,-1 4,3 0,18-11,-6 3,33-19,-21 12,14-7,-15 8,0 1,1-2,-1 2,-1-1,0 0,-1 1,1-1,-20 7,8-1,-31 8,22-3,10-7,9-1,31-17,-23 12,12-7,-16 10,0 0,2 0,-1 0,-1 0,0 0,-2 1,-2-3,-15 5,3-2,-26 7,18 2,-9 3,10 2,19-11,-7 5,33-20,-20 11,12-9,-13 9,-2-1,0 1,-1 0,0 0,-2 1,4 0,-2 2,2 1,0 3,1 0,-22 1,5 0,-36 1,23 2,-13 0,16 1,20-6,-3 1,33-10,-18 6,16-4,-13 3,5 1,-1-1,2 1,-3 0,0 1,-5 1,-2 1,-5 0,-20 6,5-1,-32 8,22-8,-11 4,10-4,2 0,-9 2,7-2,-3 1,3 0,22-2,-6 0,35-2,-22-1,15-2,-16-1,0 0,-1 0,-1-1,0 0,0 0,0-1,-2 2,2-3,-3 3,4 3,-2 1,3 8,-2-6,1 3,-1-5,1 0,-1 0,0 0,1 0,-2 0,0 5,-3 1,-3 8,-9-4,-2 1,-14-1,5-3,-6 0,2 0,1-1,-1 1,0-2,3 1,1-1,2 0,22 1,-5-1,38 0,-21-4,16-1,-15-3,0 1,-2-1,0 0,-3 1,-2-1,-2 2,-21 4,6-1,-32 8,22-5,-10 3,25 1,1-3,17 7,-8-9,6 1,-7-5,1 0,-1 0,2 0,-2 0,0-1,1 1,-2 0,2 1,-2 0,-2 8,-11-21,-3 19,-12-38,6 29,-1-15,-1 19,4-1,-10 2,29 1,-9 0,39 4,-23-4,12 3,-16-3,-1 1,-1 1,-1 1,-1 2,-1 3,-4-1,0 4,-1-3,0 2,2-3,2 1,1-5,3 3,-3-4,-16 0,3-3,-34-1,21-1,-14-1,15 1,0 1,1 1,1 1,1 0,1 1,3 2,11 3,2-1,22 0,-10-5,10-1,-7-3,2 0,0 0,3 0,-1 0,-1 0,-2 0,-4 0,-2 0,-22 2,5-1,-33 3,21-1,-12 0,14 0,1-2,-2 2,2-1,-2 0,1 2,9 5,-1 1,15 7,-6-8,7 3,-3-2,-2-1,2 6,-4-3,0 4,-2-2</inkml:trace>
  <inkml:trace contextRef="#ctx1" brushRef="#br3" timeOffset="1">6264 1187,'-30'-16,"6"8,2 3,4 8,-1-1,-1 2,-1 0,0-1,-1 1,1-1,1 0,1-1,4 0,0 0,25-1,-4 1,37-1,-20-1,14-1,-15-2,-2 0,0-1,-4 0,0 0,-3 0,-2-3,-10-3,-2-1,-17-2,4 4,-8-1,3 4,-3-1,-4 0,-2 0,-3 0,-2 1,-1 1,-1 0,1 2,-2-1,3 2,0 0,3 1,2-1,2 2,2-1,3 0,3 0,1 0,3 0,1 0,1-2,11-7,1 1,19-10,-7 10,8-4,-5 7,1 1,1-2,1 2,0-1,0 1,2 0,-3 0,2 0,-5 1,1 0,-24 0,2 0,-34-2,15 4,-14-2,9 2,-2 1,-1-2,-2 0,-2 0,-1 0,-1-1,0 1,1 0,3 0,1 1,6-1,2 1,5 1,4 0,3 0,24 0,0 0,36 0,-13 0,14 0,-10 0,0 0,0 0,-2-1,0 1,-3 0,-2 1,-4-2,-1 2,-7-1,-1 1,-25 6,2-2,-37 10,19-6,-14 2,13-2,0-2,-1 2,-1-1,0 0,-1 1,3-2,-2 0,4 0,0 0,5-1,2-1,4 1,20 2,1-1,32 5,-12-8,15 1,-12-4,4-1,-1-1,0-1,0 0,-1-1,-2 1,-1 0,-5 2,-1-1,-6 1,-3 1,-27 4,-1-1,-42 8,13-4,-15 2,9-2,2-1,0 0,6-1,0 0,5 0,2 0,4 0,3 1,3-1,4 0,3 0,4 2,16 2,1 1,25 1,-4-6,11-1,0-4,2 0,6-1,0-2,3 0,-4-1,3 1,-6 0,-1 0,-7 1,-7 1,-5 1,-6-1,-24 7,-1-2,-37 9,12-4,-17 3,9-4,-3 0,-1-1,0-1,-3 0,3-1,-5 0,3 0,1 0,3 0,6 1,5-2,8 2,5-1,7 0,20 1,4-1,32 2,-7-5,18 1,-8-3,4-1,-1 0,3-2,-2 1,2-1,-4 1,1 1,-7 0,-3 1,-7 1,-3 1,-9 0,-4 2,-22 5,-1-2,-32 8,10-6,-13 1,7-3,-3-2,-3 1,-1 0,-4-1,1 1,-2 0,4-1,-1 1,7 0,2-1,8 1,4 0,7 0,3 0,22 3,2-2,33 4,-9-7,16 0,-6-4,2 0,4 0,-2 0,0-1,-3 1,-6-1,-4 0,-4 0,-6 1,-5 0,-5 0,-22 2,-1-1,-32 5,10-1,-14 2,5 0,0 0,-5-1,4 0,-3 1,4-1,0 1,5-1,0 2,6-1,3 0,4 0,4 0,5-1,11 5,4-3,20 8,0-11,10 2,2-7,1 0,4 0,1 0,1 0,0 0,-1 0,-2 0,-3 0,-5 0,-2 0,-6 1,-4-1,-5 2,-21 4,0 0,-34 6,12-5,-19 3,8-5,-4 0,0 0,-3-1,4 0,-1-1,5 1,2 0,6 0,2 0,6 0,0 1,5 0,1 1,4-1,1 1,3 2,14 2,5-1,26-1,-2-4,12-1,-4-3,1 0,-2 0,-2 0,-1 0,-4 0,0 0,-6 0,-2 0,-4 0,-4 0,-3 0,-25 3,-1 0,-41 6,15-2,-20 2,13-3,-2 0,0-1,2 0,1 0,5 0,2 0,5 0,4 0,4 0,4 1,5-2,21 7,5-5,37 10,-6-12,16 4,-5-7,0 0,-1 0,-5 0,-4 1,-6-1,-5 0,-6 0,-5 0,-5-1,-26 2,-2-1,-43 3,17-1,-22 2,16 0,-6 0,5 0,-4 2,6-1,1 2,6 0,5 1,5 0,5 0,4 0,3 0,3 0,4 2,3 1,9-1,4-1,13-4,0-3,9-2,1-1,5-1,4 0,4-2,1 0,0 0,-4 1,-2 0,-5 2,-5-1,-5 1,-6 0,-6 0,-25 4,1-1,-40 7,18-5,-19 3,12-4,-6 2,-2-2,-4 2,-2-1,0 1,3-1,3 1,7 0,6 0,8 0,6 0,7 0,15 4,4-2,23 5,-2-7,13 1,-2-6,7 0,2 0,5-1,-1 0,5 0,-5 0,2 0,-6 0,-5 1,-6 0,-7 1,-6 1,-5 0,-27 4,1-1,-41 7,15-7,-18 2,12-3,-5-1,2 0,-2 0,3 1,1-1,3 2,3 0,4 0,4 2,3 0,3 1,5 0,1 1,5-1,2 3,5 0,2 1,10-1,3-2,12-3,1-4,7-1,-1-1,3-2,2 0,0 0,1-3,-1 1,-1-1,-2 0,-4 2,-4 0,-5 0,-3 0,-28 2,1 1,-42 3,18 0,-15 1,13 0,2 0,-2 1,4-1,-1 1,5 0,0 0,2 0,1 0,1 1,2 0,1 0,2-1,1 0,5-1,18 4,3-5,33 6,-9-8,13 1,-7-5,0-1,1 0,1-2,1 2,0-1,0 2,0-1,-1 0,-1 2,-4-1,-2 1,-7 0,-4 0,-6 1,-28 2,0 1,-44 3,17-2,-21 2,12-2,0 0,-5 1,5-1,-1 1,9 0,4 1,8 0,6 0,6 1,22 3,3-3,32 5,-7-8,16 1,-5-6,4 0,-1-1,4-2,-4-1,3 0,-3-1,3 0,-3 0,2 0,-4 0,0 0,-5 1,-2 1,-5-1,-6 1,-4 1,-6 0,-4 1,-1 0,-26 7,5-3,-44 10,23-8,-18 4,18-5,0 0,4-1,1 0,6 0,3 0,24 3,-1-2,36 5,-16-6,15 1,-12-3,1-1,4-1,2-2,4 0,1-1,0-1,1 1,-3 0,0 0,-2 1,-3-1,-2 2,-6 0,-2 1,-5 0,-1 1,-3 0,-1 0,-1 0,-1 1,0 0,-2 0,-21 3,2-1,-41 5,17-4,-19 1,13-2,-1-1,-2-1,2 1,1-1,2 0,3 0,2 1,4 0,2 0,5 0,3 0,24 2,1-2,37 1,-13-4,15-1,-12-2,1-1,-1 1,0-1,-1 0,0 0,-4 1,1-1,-4 3,-1-1,-3 1,-3 0,-3 2,-3-1,-25-2,3 1,-39-3,18 3,-17-2,14 2,-4 0,-2 0,-3 1,-2-1,-2 0,2 1,3 0,5 1,4 1,4-1,6 1,3 0,25 0,1-2,38-1,-13 0,17-2,-11 0,1 0,-1 0,0 0,-4 0,-2 0,-4-1,-3 1,-2-1,-4 1,-3-1,-2 1,-4 0,-1-2,-2-1,-13-2,-2-1,-21 4,3 3,-12 2,1 2,-4 0,-6 0,-1 1,-2 0,-1 1,3-1,-2 1,9-2,0 1,9 0,2 0,5 0,3 0,5 0,27 0,1-2,44 1,-15-4,17 0,-10-1,-3 0,1-1,-1 0,-5 1,0-1,-3 0,-3 1,-3 0,-5 1,-1 0,-5 0,-1 1,-5 0,-22-2,0 1,-37-4,17 5,-17-2,12 3,-5 0,-4-1,-5 1,-4 0,-5-1,-3 2,-5-2,-2 2,-3-1,2 1,7 0,5 1,9 0,5 0,9 0,5 0,9 0,29 0,5 1,47 0,-12 0,21-1,-8 0,-1-1,6-1,-4 0,6 0,-4 0,0-1,-5 0,-4-1,-6 0,-2-1,-10 1,-2-1,-11 1,-4 0,-8 1,-22-2,0 2,-30-2,15 3,-12 1,12 2,-2 1,-3 1,-3 0,-5 1,-3-1,-2 1,-6 0,1-1,-6 2,3-2,0 0,6 0,2 1,7-1,3 0,5 1,5 0,4 0,21 2,0-2,32 4,-11-6,14 1,-8-5,3-1,2-1,2-1,0-1,0 0,-1 0,-1-1,-2 1,-2-1,-4 0,-4 0,-3 0,-5 1,-3 0,-3-1,-10-4,-3-1,-15-4,2 7,-11-1,0 5,-7 0,-2 1,-10 0,0 1,-8 0,2 0,0 1,2 1,6 0,3 1,4 0,7 1,4 0,6 1,26 4,4-1,41 4,-13-6,20 1,-14-5,7 1,-2-2,2 0,-3-1,-1-1,-5 0,-2 0,-5 0,-3 0,-7 1,-6 0,-6 1,-24-2,-1 2,-39-2,16 3,-18-1,11 2,-5-1,-1 1,-2-1,-3 0,0 0,-3 0,1 0,0 0,4 1,1 0,6 0,3 1,7 1,4 1,7 0,3 1,24 1,1-1,34 2,-9-4,14-1,-7-5,2 0,2-3,-1 2,3-2,-4 1,2 1,-5 0,0 2,-4-1,-4 2,-6 1,-5 0,-21 11,0-2,-30 16,12-9,-11 6,9-6,-2 0,1-1,-3 2,2-2,-4 1,2-2,-4 0,2 0,-2-1,0 0,-2 0,2-2,-3 2,6-3,1 1,4-1,5 0,1 0,5-1,1 1,13 1,1 1,20-1,-1-4,11-2,0-3,3 0,2-1,2 1,0-1,0 1,1 0,-2-1,-3 1,-3-1,-6 0,-4 0,-6 0,-27-2,-2 1,-45-3,17 4,-19-2,11 2,0 0,-5 0,0 0,1 0,4 0,4 0,5 0,3 0,8 0,2 1,8 1,22 3,4-1,36 4,-9-5,17 0,-8-3,4-2,-2 0,4 0,-3-1,2 1,-2-1,0 1,-1-1,2 1,-4 0,-1 0,-5 1,-1-1,-6 1,-3-1,-4 1,-6 0,-4 1,0-2,-3 0,5-3,-5 3,2-3,-18-5,1 3,-27-12,11 11,-11-4,6 6,-2-1,-4 0,-1 0,-4-2,2 2,0-1,5 2,2 0,6 1,1 1,5 1,21-5,0 2,36-8,-15 7,14-3,-13 4,0-1,-1 0,-1 0,-2-2,-2 0,-1 0,-2-1,-1 1,-2-1,-3 1,-2 0,-2 0,-10-2,-2 1,-17-2,0 6,-9 1,-2 5,-2-1,-6 1,0-1,-6 0,1-1,-5 0,4 0,-1-1,8 1,1-1,8 1,3 0,5 0,4 1,27-6,2 2,45-7,-14 5,17-1,-9 4,-3 0,3 1,-4 0,-2-1,-4 0,-1 0,-6 0,0 0,-7 0,-3 0,-5 0,-6 2,-18-6,-3 3,-30-8,9 7,-14-2,4 3,-1 0,-5-2,0 1,-4 0,2 0,-2 1,3 0,2 2,3-1,5 1,4 1,5 1,3 0,6 1,3-1,26-1,-2 0,43-5,-15 3,19-2,-13 1,1 2,-3-2,-2 1,-4 0,-3-1,-2 0,-7 0,-1 1,-6-1,-2 1,-2-1,-1 0,-1-2,-17-1,1 0,-29 0,7 4,-13 2,5 2,-3 0,-2 0,0 0,0-1,4 1,2-1,6 0,2 0,5-1,4 2,3-2,23-2,0 1,39-5,-14 2,18-1,-12 2,4 0,-4 0,0 1,-4-1,-3 2,-5 0,-4 0,-6 1,-3-1,-23-4,0 2,-35-8,12 9,-17-2,7 6,-6-1,-3 1,-3 1,2 0,-2 3,7-1,-3 3,8 0,-1 1,6-1,2 1,4 0,4 0,4-1,4 0,3-1,22 2,1-4,34 2,-11-6,16-2,-9-3,2-1,2-1,0 0,3-1,-1-1,1 0,1 0,-2-2,0 0,-2 0,-3 0,-3 0,-3 1,-5 0,-2 0,-5 2,-3 0,-4 1,-4-1,-16 0,-3-1,-26 0,6 4,-14 2,3 4,-5-1,-1 1,-2-1,2 1,2-1,2 0,4 1,2-1,7 1,3 0,7 0,2 0,27-2,0 1,41-5,-15 2,17-1,-13 0,0 0,0 0,-1 0,-2-1,-4-1,-2 1,-4-1,-1 0,-4 0,-2 1,-4 0,-2 0,-23 2,4 1,-36 2,19 2,-16 1,13 2,-1-1,0 0,2 0,2-1,4 0,3-1,23 2,-2-1,34 0,-14-2,12-1,-10-2,0-1,0-2,1 0,1 0,-1-1,0 0,-3-1,-4 2,-3 0,-5 1,-20 0,-2 1,-31-1,9 4,-15 0,9 2,-4 2,0-1,-2 1,0-1,-1 1,2-1,2 0,3-1,2 0,5-1,2 0,4 0,6 0,2 0,28 0,-1-1,44-1,-19 1,19-1,-15 1,0 0,-1 0,-1 0,-4-1,-2 0,-5-1,-3 0,-6 1,-5-2,-20 0,-4 0,-34 0,9 2,-20 1,10 3,-8 1,2 0,0-1,1 0,6-1,2 0,5-1,5 0,2 0,6 0,4 0,4 0,22-2,1-1,33-4,-9 2,13-3,-5 2,-1 0,2 0,-4 1,-3 0,-5 1,-7 2,-5 0,-23 6,0-1,-33 9,16-4,-11 5,14-4,1 0,5 1,0 0,5 0,0 1,4 3,2-2,2 4,3-4,1 1,5-1,2-1,5 1,1-2,2 1,-1-1,0-1,-5 0,-1 1,-13 2,-3 1,-18 3,1-4,-10 1,2-5,-1 1,0-1,1-1,2 0,3-1,3 0,3 0,3 0,4 0,1 1,2 1,3 2,5 3,2-2,1 4,-4-6,-8 1,19-4,-2 0,36-3,-11-1,11 0,-11-1,-2 1,-2 0,-2 1,-5 0,-3 0,-5 3,-19 3,-2 2,-33 3,11-4,-15 0,10-4,1 0,3-2,3 1,6-1,4 0,6 0,20 0,1 1,33 0,-14-3,12 0,-12-2,0-1,-4-1,-1 0,-5-2,0 0,-5 0,0-2,-21 0,3 1,-33 0,18 5,-10 2,14 5,4-1,3 5,3-2,7 6,5-3,4 3</inkml:trace>
  <inkml:trace contextRef="#ctx1" brushRef="#br3" timeOffset="2">80 1558,'23'-11,"-8"4,-18 13,-3 0,-21 17,17-14,-7 5,12-4,6-1,0 7,9-6,0 0,2-5,3 0,-5-3,6 3,-6-1,2 3,-9 5,-2-1,-11 4,1-6,-4 0,2-2,1-2,-2 2,17 2,-3-2,26 3,-18-5,10 2,-13 2,-2-2,0 10,-7-7,1 3,3 0,0-7,17 6,-10-9,-6 9,-4-5,-22 12,15-11,-8 4,12-1,4-2,1 8,7-6,-1 1,5-2,-3-3,2 2,-15 1,2-1,-21 4,12-6,-7 2,8-2,2 0,-2 4,7 1,4-1,7 1,5-4,-1-1,3-4,-3-1,3-1,-2 1,1-1,-20 6,6-2,-31 11,19-9,-11 5,12-5,3 1,-1 3,11 0,0 1,11-3,-1-3,0-2,2-2,-3-1,-9 9,-1-3,-21 12,12-12,-8 5,22-4,-3-2,20 7,-11-9,7 3,-24 1,4-3,-24 14,16-12,-7 4,19 0,0-5,14 10,-6-10,6 2,-4-7,-1 0,-17 7,5-3,-31 11,22-9,-10 2,24 0,-1-4,16 9,-9-11,7 4,-5-7,-2 0,4 0,-20 8,6-2,-30 12,18-10,-10 5,11-7,1 1,-2 2,4 1,9 1,1-1,16-2,-8-3,4-2,-2-2,-3 0,6 1,-24 6,7-3,-34 9,22-9,-10 3,11-4,21 0,-10 2,34-1,-22-2,12-2,-28 6,1-3,-24 11,18-9,-10 3,9-4,3-1,-7 2,22 0,-8 0,30 3,-20-5,9 1,-23 4,3-2,-15 9,10-9,11 3,2-6,27-2,-19-1,11-1,-12-1,2 0,0 0,2 0,2 1,0-1,4 0,0 0,2 0,0 0,3 0,0-1,1 0,1 0,0 0,-1 0,2 0,-2 0,3 0,-2 0,0 0,0 0,-2 0,1 0,-2 0,-1 0,-1 0,-3 0,-1 1,-3 0,-1 0,-2 1,0-1,0 1,-2 0,1 0,-2 0,-20 2,3 0,-35 2,21 0,-12 0,14-1,0 0,-2 0,-1-1,-1 0,-1 0,-2-1,-1 0,-1 0,-1-1,0 0,0 0,1 0,0 0,2 0,0 0,1-1,2 0,2 0,2-1,3 1,1-1,22 0,-6 0,36 2,-19-1,14 1,-13 0,2-1,2 1,1-2,3 0,1 0,1 0,-1 0,3-1,-2 1,1-1,-3 1,1 1,-2-1,1 1,-1 0,0-1,0 1,-1-1,0 1,1 0,-1-1,0 1,-1 0,-2-1,0 2,-2-1,-1 1,-2-1,0 1,-2 0,0 0,-2-1,-1 1,0 0,-1 0,2 0,-3 0,4 0,-5 0,3 0,-23 2,5 0,-37 3,18-3,-16 1,13-2,-2 0,-1 0,1 0,0 0,1 0,2 0,1 0,1 1,3-2,4 1,1 0,25 1,-6-1,37 0,-23-1,13 0,-16-1,-1 0,2 0,-1-1,0 1,1 0,0-1,1 0,1 0,1 0,-1 0,1-1,-1 1,0 0,-1 1,0-1,0 1,-2-1,1 1,-2 1,0 0,1 0,-1 0,1 0,-1 0,1 0,1 0,-1 0,0 0,-1 0,0 0,0 0,0 0,-2 0,5 0,-5 0,2 0,-1 0,-1 0,2 0,-1 0,1 0,-2 0,3 0,-3 0,3 0,-2 0,0 0,1 0,-1 0,2 0,-2 0,-1 0,2 0,-2 0,2 0,-2 0,1 0,1 0,-2 0,2 0,-2 0,2 0,-2-1,2 1,-1 0,-1-1,2 1,-2 0,2 0,-2 0,2 0,-2 0,1-1,0-1,0-1,-1 1,2-1,-20-3,8 0,-30-6,33 1,-15 1,32-5,-14 9,6-6,-20 4,3 1,-18-4,9 6,-6 1,4 4,2 0,-4 0,20-9,-8 5,27-15,-31 12,13-4,-30 5,14 4,-5-2,21-4,-4 3,20-13,-14 11,8-5,-9 3,-1 1,-8-5,0 6,-15 0,22-3,-8 4,28-12,-15 11,6-5,-22 6,2 2,-21-2,15 4,-8-1,23-6,-4 3,19-15,-11 13,6-5,-19 4,2 4,-17-7,10 9,-5-2,16-4,0 4,14-15,-16 11,5-5,-17 5,2 4,-1 1,12-6,1 4,19-13,-11 11,7-5,-21 3,2 4,-18-9,9 11,-5-2,4 5,2 1,-4-1,16-9,-2 3,22-14,-12 12,7-4,-7 4,-3 2,4-6,-14 3,4-1,-19 2,9 5,-5 1,2 3,16-10,-8 5,26-16,-17 13,10-6,-22 8,3 0,-16 0,10 3,-5 1,4 2,17-9,-7 3,29-15,-19 13,11-6,-16 3,-3 3,-4-9,-4 9,-2-1,-4 6,1 1,-1 1,1 0,1 1,12-10,-3 5,21-17,-14 14,-7-4,-5 9,-24 1,18 2,-8 1,27-9,-3 4,21-14,-15 12,7-6,-21 5,2 1,-15-5,8 8,-4-1,22 2,-3 0,25-7,-18 4,7-3,-11-1,-2 1,3-7,-4 3,0 0,-10 2,0 5,-16 2,7 4,-6 3,7 1,0 1,1-1,0 0,1 0,0 0,15-13,-3 5,24-22,-16 15,9-8,-12 6,-1 4,-4-8,-6 8,-10-2,-2 7,-1 2,2 2,3 1,1 0,-1 2,2-1,11-12,-2 5,21-22,-14 18,-5-7,-8 14,-19 1,12 3,-8 1,10 2,-1-1,2 1,-1-1,2 1,-1 0,2 0,-2 1,2 0,-2 1,0 3,0-3,-1 2,2-2,-1 0,0 0,0 0,1 0,-1-1,0 1,1-2,0 1,0-1,0 0,1-1,-2 0,1 1,-1-1,0 0,3 0,-5 1,5-2,-4 1,3 1,1 0,-2 1,2 1,-2 0,1 0,1-2,-2 1,1-1,-1 0,0 1,1-1,0 0,-2 0,2-1,-2 1,2-1,-1 2,1-1,-2 1,3-1,-3 0,1-2,0 1,-1-1,1 0,-2 0,2-1,-1-1,-1 0,1-1,0 1,-1 1,3-1,-5 1,6-1,-4 1,0-2,2 1,-5-1,7 1,-6-1,4 0,0 0,-2 0,1-1,0 0,0 0,0 0,-1 0,0 0,0 0,0 0,1 0,0 0,1-1,-2-1,1 0,-1-1,1 0,1 0,-1 0,0-1,2-1,-2 0,2 0,-1 0,1-1,-1 2,0-1,-1 1,0 0,-1 0,2-1,-1 1,1-1,-2 0,2 0,0 0,1 0,0-1,-1 0,0-2,2 2,-2-1,1 1,1-2,-3 1,3 0,-3 1,1 0,1 1,-2-1,2 1,-1-1,1 0,0 1,0-2,0 1,-1 0,0 2,0 1,-3 1,3 0,-1 0,0 1,18 9,-5-2,30 15,-15-12,10 5,-10-8,1 1,0-2,2 1,-2-1,0 0,-1-1,0 0,-2 0,-1 1,-14 5,2-3,-23 6,12-7,-9 1,8-5,0 0,-2 1,3 2,12 4,1-1,23 5,-13-7,9 0,-8-5,0 1,0-1,-19 4,1-1,-30 4,16-3,-8 1,12-2,4-1,16 6,-2-3,30 7,-17-10,12 3,-13-6,-2 0,2 0,-3 0,-18 6,1-3,-32 10,21-7,-10 3,14-3,3 0,4 5,7 1,7 0,4-4,2-2,-1-4,1 1,-1-2,4 0,-4 0,0 0,-1 0,-1 0,-18 7,3-3,-31 10,20-10,-10 4,12-5,3 2,14 2,2 0,26-1,-13-4,9-1,-12-2,-3 0,-1 0,-23 5,5-2,-38 7,24-5,-14 3,17-5,1 0,0 1,4 0,14 5,0-3,26 6,-13-8,10 1,-10-5,1 0,1 0,-1 0,1 0,-1 0,-1-1,-3 0,1 1,-25 2,5-1,-39 4,22-2,-13 1,17-2,3 0,3 1,0 1,12 6,-4 0,18 7,-7-9,7 2,-19-3,1-2,-25 5,14-6,-8 1,10-3,2-1,20-4,-3 1,36-9,-23 5,13-4,-17 4,-2 0,0-2,-3 0,-1-3,-13 2,1-2,-19 4,11 3,-7 2,6 1,2 0,-4 0,3-2,0 1,-2-3,3 1,-1-3,12 16,-2-6,15 24,-17-18,5 7,-18-11,2-1,-2-1,3 0,0-1,22 5,-7-2,35 7,-21-8,12 3,-13-6,-2 1,-15 4,0-1,-30 8,15-7,-12 3,16-5,0 1,4 2,6 3,1 1,12 2,-2-4,7-2,-1-4,2 0,0-1,1-1,0-1,-1 1,0-1,0 0,-2 0,-14 10,1-3,-22 15,12-13,-9 6,7-9,2 0,-3 1,2-1,1 1,13 3,1-2,23 3,-12-6,9 0,-11-3,1-1,-1 1,1 0,-2 0,2 2,-19 5,5-1,-29 9,14-10,-9 3,10-6,2-1,19 1,-2 0,33-1,-18-2,10 0,-13-1,-3 0,1 1,-3-1,3 3,-5 1,4 2,-3 1,2 0,-3-1,4 0,-4-1,-18 1,2-1,-36 1,17-2,-13 0,16-1,3-1,3 0,24 1,1-1,38 2,-13-3,16 0,-11-1,2 0,1 0,1 0,-1 0,0 0,0 0,-3-1,0 0,-4 0,0 0,-6 0,-2 1,-6 0,-3 0,-4 0,-23-1,1 0,-35-1,13 1,-14-1,11 0,-3 1,0-1,-2 1,1-1,2 0,1 1,3-1,4 1,2-1,6 1,3-1,22-5,1 2,34-9,-12 7,13-2,-8 4,0-1,2 1,0-1,-1 1,-2 0,-1 0,-4 1,-3 0,-4 0,-4 2,-28-3,1 3,-42-5,20 5,-18-3,15 3,-4-1,0 0,0-1,1 0,2-1,4 1,1 0,3 0,3 0,4 1,4 1,4-1,22-3,-2 1,36-4,-17 4,16-2,-12 3,3 0,-1 0,2 0,-2 1,-1 0,-4 1,-2-1,-4 2,-4 0,-28-3,1 2,-45-5,20 4,-19-3,16 2,0-1,1 1,2-2,5 1,3 1,6 0,3 0,4 1,22 0,-3 0,34-1,-19 1,15 0,-14 1,2 0,0-1,0 0,0 0,-2-1,-2 1,-4 0,-1-1,-19-2,0 0,-30-6,11 7,-15-3,8 4,-1-1,-2 0,3 0,-3-1,6-1,0 0,5 0,2 0,2 0,4 0,2 1,1-2,4-1,0-3,4 0,4-3,4 2,3 1,4 1,-2 4,3-2,-3 3,-9-6,0 4,-20-5,11 7,-10 0,6 3,1 1,-2 0,2-1,6-8,2 4,13-13,-2 14,5-4,6 9,-6 1,5 2,-2-1,-1 1,3 0,-3-1,2 1,-2-1,0 1,-22 1,4 0,-37 3,22-3,-13 1,18-2,25 2,-1-1,43 3,-18-4,17 1,-15-3,2 0,0 0,0 0,-1-1,1 0,-2-2,0 1,-2-1,-3 1,-3-1,-3 1,-5 0,-4 0,-28 1,0 0,-44 1,18-1,-18 1,14 0,-1 0,-1 0,2-1,1-1,4 0,0-1,3 0,0-1,3 1,0-1,4-1,2 1,4 0,4 1,28-1,-2 0,42 1,-19 2,18 0,-13 4,3 0,1 1,4 1,-1-1,3 1,-3 0,4 1,-3 0,1-1,-3 1,0-1,-2 0,0-1,-3 1,0-1,-4 0,-2-1,-4 0,-1 0,-2 0,-2 0,-2 0,-3 0,-1 0,-3 1,-2-1,0 1,-24 2,4 0,-42 1,16-3,-22-1,12-2,-7 0,2 0,-5 0,4 1,-1 1,3 1,3 0,3 1,2 0,4 1,3-1,5 0,3-1,4 0,4 0,2 1,20 1,1-1,34 3,-8-3,19-1,-7-2,5 1,3-1,2 1,3 1,0-1,1 0,-2 1,-2 0,-6 0,-2 0,-8-1,-2 1,-6-1,-3-1,-5 1,-4-1,-5-1,-22 3,-2-1,-37 3,13-2,-17 0,10 0,-3-1,-2 0,-3 0,-1 0,-2-1,0 1,-2-2,1 1,-2-1,5 0,1-1,9 1,4 0,9 1,6 0,5 0,30 4,1-2,47 5,-12-4,21 1,-7-1,4-1,5 0,-3 1,6-1,-8 1,5 0,-11 1,2 0,-10 0,-3 1,-9 0,-5 0,-9-1,-6 0,-6 0,-20 3,-5-3,-31 7,4-7,-14 2,2-4,1-1,-6-1,2 0,-7-2,2 0,-2 0,5 0,3 0,7 0,5 1,8-1,3 2,9 0,3 0,22 3,1-2,32 3,-9-4,14 1,-5-3,2 0,5 0,-1 0,1 1,-2 0,0 1,-4-1,0 1,-5 1,0-1,-4 1,-2 0,-4 0,-1-1,-6 1,-2-1,-3 1,-25 3,3 0,-39 5,16-4,-18 1,11-3,-4 1,-1-1,-1 0,0-1,4-1,2-1,5-1,4 1,5-1,4 1,4-1,26 1,2-1,43 1,-13-1,20 0,-11-1,2 0,-1 0,2 0,-3 0,0 0,-2 0,-4 0,-2 0,-4-1,-4 0,-2-1,-6 0,-3 0,-5 0,-3 1,-2-1,-23 3,2 0,-37 3,16-2,-15 1,13-3,2 1,-2-1,5 0,0 0,2-1,4 1,1-1,4 0,24-1,-1 1,39-1,-20 2,16-1,-16 1,1 0,-1 0,0-1,-2 0,1 0,-1 0,-2 0,-1-1,-1 1,-2-1,-1 1,-1 0,-3-1,-1 1,-24 0,5 1,-39-2,19 1,-20 1,15 0,-4 0,2 0,-1 0,6 0,2 0,6 0,5 0,23 0,-1 0,35 0,-15 0,12 0,-12 0,-1 0,-1-1,-1 1,0-1,-1-1,0-1,-1 1,0-2,-2 1,0 0,-4 1,-1-1,-1 1,-3 1,-18-4,0 1,-33-4,14 3,-16-1,12 2,-2 1,-1-1,-1 1,0 0,-1 0,3 1,3-1,3 1,6 0,3 0,26 1,-2 1,39-2,-19 2,14-2,-15 1,-1-2,1 1,-1-1,0 0,0 1,-1-1,-1 0,0 0,-3 0,-1 0,-4 1,-2-1,-26-1,5 1,-43-3,21 3,-19-1,15 2,-3 0,0-1,0-2,-1 1,4-1,-3 0,6 1,-1 0,4 0,2 1,3 0,5 1,23-1,2 1,36 0,-12 0,12-1,-11 0,-2 1,1-2,-2 0,-1 0,-2-1,-2 1,-3-2,-2 1,-3-1,-2 1,-2-1,-2-1,-14-3,-1 3,-25-4,7 7,-15 0,5 4,-8 0,-3 0,-3 0,1 0,-1 0,3 0,1-1,4 1,8-1,4 1,7-1,5 1,26-2,0 0,42-4,-17 3,22-2,-18 2,7 0,-5 0,3 0,-5 0,0-1,-3 0,-4-2,-3 1,-4-1,-5 1,-3-2,-4 2,-2-2,-2-1,-3 0,-1-5,-13 3,-3 0,-18 4,0 3,-10 2,-3 1,-5 0,-3 0,-1 0,-1 0,5 0,-3 0,7 0,-1 1,6-1,2 1,5-1,4 0,6 0,2 0,30-1,-3 0,44-2,-21 0,18 0,-17 0,2-1,-3 0,0-1,-2-1,-1 0,-3 0,-1-2,-4 1,-2-1,-3-1,-2 0,-4 0,-1 0,-2-2,-7 0,-3-2,-9 3,-4 1,-8 4,-3 1,-4 1,-4 0,-2 2,-1-1,-1 2,-1 0,0 2,0 0,0 2,0 0,3 1,0 0,5 0,2 0,4-1,4 0,4-1,3-1,24 1,-2-1,38-1,-19-1,16-2,-15-1,2-2,-2-1,1 0,-1-2,-1 0,0-2,0 0,-3-2,1 0,-3-1,0-1,-2 2,-1-1,-4 2,-2 1,-4-1,-1 1,-15 0,-2 3,-25 4,8 3,-12 5,7 2,-1 1,-1 1,1 0,-1 1,1 1,1-1,2 0,2-1,0-1,2 0,0-2,3-1,2 0,5-2,0 0,25-7,-4 1,37-11,-18 6,15-5,-13 3,2-1,0 1,1-2,-1-1,-1 1,0-1,-3 1,0-1,-3 0,-1 2,-4-1,-2 2,-3 1,-2-1,-20 3,2 0,-31 5,12 5,-13 2,9 3,-2 1,0 0,-2 0,3-1,0 2,4-3,2 1,4-2,2 1,4-2,2 0,24-4,-4-1,38-7,-21 2,15-3,-15 1,4 0,1-1,2 0,0 0,0-1,-1 1,-1-1,-1 1,-2-1,-2 0,-3 1,-4 2,-1 0,-21 13,1-2,-29 18,16-15,-10 7,15-9,-1-1,3 2,2 1,14 2,0-2,21-4,-11-2,7-4,-8-1,0-2,1 1,-1-2,2 1,0 0,0 1,-1 0,-2 0,1 1,-3 0,-9 13,0-4,-17 23,12-13,-7 11,9-10</inkml:trace>
  <inkml:trace contextRef="#ctx1" brushRef="#br3" timeOffset="3">6002 1659,'31'4,"-10"-2,-4-1,-6-1,0-1,4 0,-3-1,2-1,-2 0,3 0,-3 0,3 0,-4 0,2 0</inkml:trace>
  <inkml:trace contextRef="#ctx0" brushRef="#br1" timeOffset="19">16 3016 10879,'4'-7'291,"-3"4"-212,1 0 6,-2 1 183,2 0-105,-1 1 99,-1-1-163,1 1-53,0-1 22,-1 0-84,0 0 46,0 0-84,0 1 77,0-1-38,1 1 23,0 0 0,1 1-4,-1-1 10,1 1-14,0 0 10,1 0-7,-1 0-7,0 0 14,1 0-16,0 0 17,1 0 55,-1 0-41,1 0 43,1 0-56,-1 0 44,0 0-31,1 1 36,-1-1-39,0 1 22,0-1-10,1 1 12,0-1 6,1 0-11,1 0 14,1 0-15,1 0-69,2 0 44,-1 0-45,3 0-1,-2 0 42,2 0-52,-1 0 60,1 0-48,-1 0 33,3 0-37,-3 0 42,4 0-60,-1 0 42,2 1-49,1 0 24,1 1 15,2-1-18,0 0 17,1-1 9,1 0-12,0 0 13,0 0 15,0 0-12,-1 0 12,0 0-18,-2 0 67,0 0-47,-1 0 53,-2 0-66,1 0 20,-1 1-13,1 0 20,-1 0-52,-1 1 31,0 1-30,-1-1 23,1 0 7,-2 1-10,3-2 12,-1 1-39,1-1 28,-1 0-36,1 0 40,1-1-15,1 0 6,1 0-6,0 0 62,0 0-38,1 0 44,0 0-56,0 0 30,0 0-20,1 0 27,-1-2-28,1 1 7,-2-1-4,0 1 9,-1-2-26,0 1 22,-1 0-21,1-1 22,-2 1-18,1 0 11,0-1-13,1 1-7,-2 0 14,3 0-20,-2 0 22,1 0-7,-1 1 5,0-1-3,1 1 3,0-1 5,-1 1-3,1 0 3,-2-1 1,2 2-5,-1-1 5,0 1-5,0 0 2,1 0-1,0 0 1,-1 0 0,1 0 2,-1 0 0,1 0 1,-1 0-1,1 0-2,-1 0 1,0 0 7,1 0-5,1 1 6,1-1-8,0 1 47,1-1-33,-1 1 35,2-1-44,-1 0 0,1 1 2,0 0 2,1-1 1,1 2-21,-1-2 14,3 0-13,-2 0-44,1 0 45,0 0-49,0 0 45,1 0 10,-1 0-16,1 0 15,-1 0 41,2 0 14,-2 0-1,2 0-9,-2 0 32,0 0-51,-3 0 64,3 0-75,-2 0-7,2 0 6,-1 0 1,3 0-24,-1 0 36,2 0-35,-1 0 40,0 0-76,0 0-21,0 0-4,1-1-4,1 0 77,-2-1-25,1-1 17,-1 1 49,1-1-35,1 1 40,0-2-55,1 2 40,0-1-26,1 1 40,1-1-116,0 1 59,0 0-58,-3 0 58,2 0 10,-5 1-9,4 0 6,-5 0-1,3 1-10,-3 0 3,0 0-11,0 0 50,1 0-1,0 0 13,1 0 15,-1 0-53,2-1 26,0 1-6,-2-1-6,2 1 11,-1-1-9,0 1-26,0 0 21,-1 0-20,0 0 19,-1 0 18,2 0-14,-3-1 13,5 1-22,-5-1 11,6 1-10,-5-1 9,3 1-23,-4-1 12,2 1-10,-3 0 16,1 0-20,-3-1 13,2 1-14,-3-1-17,2 0 25,-1 0-26,-1 0 30,1-1 9,-1 0-11,-1 1 8,1-1-13,-1 0 13,1 0-11,-1 1 11,2-1-8,-2 1 0,1 0 2,-1 0 1,-1 0-3,0 1 4,0-1-4,0 0-18,-1 1 15,0-1-16,-1 1 20,0 0-5,0 0 4,-1 0-8,1 0 7,-3 0-1,3 0 1,-3 0 1,3 0-3,-2-1 46,2 0-32,-1 0 39,1-1-48,-2 2 6,2-2-5,-1 2-1,2-1 1,-2 0 3,1 1 0,-1 0-15,0 0 10,0 0-13,0 0 18,2 0-12,-2 0 7,2 0-11,0 0 13,1 0-10,0 0 7,1 0-10,1 0 11,-1 0-4,3 0 4,-2 0 23,2 0-18,0 0 20,-1 0-24,0 0 55,1 0-39,-2 0 44,1 0-54,0 0-18,1-1 16,-1 0-15,2 0 22,-1-1-27,0 0 20,0 0-20,0-1 5,0 1 11,-1 0-18,-2 1 11,1-1 2,-2 1-5,0 0 4,-1 1 4,0 0-6,-1 0 5,1 0 0,-1 0-25,1 0 19,0 0-20,-1-1 24,0 0-1,0 0-2,0-1 1,-1 0 44,0 0-30,-1 1 32,1-1-23,-1 1-12,0 1 15,-1-1-16,1 1-6,-1 0 7,0 0-6,2 0 12,-3 0-12,2-1 10,-3 0-10,1 0-2,0 0 6,-1 0-8,-1-1 10,1 1 25,-2-1-19,1 0 15,-1 0 13,-2 0-27,0 0 33,-3 1-36,3 0-14,-3 1 11,1-1-13,-1 1 23,1 0-28,0 0 21,-1 0-22,1 0 24,-2 0-14,1 0 9,0 0-15,0 0 30,-2 0-19,1 0 18,-1 0-22,0 0 6,1 0-4,-2 0 5,1 0-4,0 0 3,0 0 0,0 0 2,1 0-30,0 0 22,0 0-24,0 0 30,0 0 7,1-1-5,-2 0 1,2 1 32,-1 0-33,1 0 33,0-1-34,-1 0-1,2 1 6,0 0-4,2 0-54,1 0 39,1 0-40,2 0 54,0 0-67,1 0 46,-2 0-53,1 0 112,-2 0-40,1 0 38,-2 0-58,-2 0 57,1 0 7,-3 0 9,2 0 12,-2 0-56,2 0 15,0 0-3,0 0-57,-1 0 54,2 0-48,-1 0 63,1 0-65,-1 0-5,1 0-13,-2 0 2,0 1 6,-1 0-30,-1 0 9,-1 0 44,0-1 15,-1 0-707,0 0 381,-1 1-537,0 0 709,0 2 71,-2 5 83,0 2 0,-1 4 0</inkml:trace>
  <inkml:trace contextRef="#ctx1" brushRef="#br3" timeOffset="5">2560 3119,'29'1,"-10"-1,-3 0,-5-1,0 0,5-1,-5 1,2 0,0-1,-1 0,2 1,-2 0,0 1,3 0,-3 0,2 1,-1-1,-1 2,2-2,-2 1,2 0,0-1,-1 1,2-1,-3-1,1 0,1 0,-2 0,3-1,-3 1,2-1,-2 2,2-1,-2 1,2 0,-1 0,2 0,-3 0,2 0,-1-2,-1 1,1-2,-1 0,0 1,1 1,0 0,0 1,0 0,0 0,-1 0,2 0,-1 0,0 0,1 0,-1 0,0 0,1-1,-1 0,0 0,0 0,-1 1,2-2,-1 1,1 0,-1-1,-1 2,3-2,-2 1,1-1,0 1,-2 1,2-1,-1 1,-1 0,3 0,-4 0,4 0,-2 0,-1 0,2 0,-1 0,-1 1,3-1,-3 1,2-1,-2 1,3-1,-3 0,1 0,1 0,-2 0,2 0,-2 1,2-1,0 0,-2 1,3-1,-4 0,3 0,0 0,-2 0,3 0,-3 0,1 0,0 0,0 0,-1 0,1 0,0 0,0 1,0-1,1 2,-1-1,0 1,-1-1,1 1,0-2,0 1,-1-2,1 0,-1-3,0 2,1-2,-1 0,-16 12,-7 4,-17 13</inkml:trace>
  <inkml:trace contextRef="#ctx0" brushRef="#br1" timeOffset="21">6335 3117 9502,'0'-8'3656,"0"6"-3046,0 4 861,0 0-1366,0 7-20,0 0 11,0 5-5,-1 1-3,-1 1-12,-2 4 14,0 1-78,-1 2 73,-2 4-98,-1 1 35,-1 3 136,1 1-6,-1 1 119,0-1-98,0 1 33,1-2-31,0 0 19,3-5 42,1-2-48,3-4 9,0-4-24,3-1-162,2-4 31,4-3-91,2-3 80,2-1 38,2-3 28,2-2-19,1-3-187,0-2-3,2-3-110,-2-2 99,1-1-424,-2 1 102,-1-2-288,-2 4-422,-2 0 357,-4 3-389,-1 2 689,-2 1 251,-1-1 247,0 1 0,0-2 0</inkml:trace>
  <inkml:trace contextRef="#ctx1" brushRef="#br3" timeOffset="7">4013 3296,'30'5,"-11"-1,-3 0,-24 3,4 0,-27 6,12-5,-11 2,8-3,-3 1,-2 0,-2 0,-1 1,1-2,2 0,2 0,5-2,3 0,3-1,22 0,-2-1,35 0,-15-2,13-1,-11-1,0-2,0-1,0 0,0-1,-1 1,-2-1,-3 1,-4 0,-2 1,-24 3,5 1,-34 4,22-4,-9 2,31-8,-4 2,27-8,-21 6,9-2,-6 5,-4 1,14 0,-10 0,6 1,-6 1,-21 5,7 0,-39 6,20-4,-15 1,14-4,0 0,2 0,0-1,2 1,2-1,3-1,18 3,0-2,29 4,-16-6,11 1,-12-5,0 0,1 0,1-1,2 0,-1 1,0 1,-1 0,-4 1,-1 1,-18 10,1-2,-29 17,11-12,-14 6,10-8,-3-1,4-1,0 1,3-2,1 0,2-1,2-1,2-1,1 1,3 0,17-1,0 0,29-3,-13-1,12-3,-11-1,-1-1,-1 0,-2 1,-2 1,-3-1,-1 2,-22 5,4-1,-34 8,18-4,-14 2,13-2,0-1,-1 2,-1-2,0 1,0 0,2-1,1-1,2 1,2-2,4 1,19 1,-1-2,31 3,-15-6,9 1,-11-4,-3-1,2 0,-5 1,1 0,-2 0,-20 8,7-2,-33 11,21-8,-13 4,13-4,1-1,-4 2,1-2,-2 0,2 0,-1-1,-1 0,3-1,-1 0,24 3,-6-2,37 3,-20-6,14 1,-13-4,-2 0,2 0,-3 0,-1-1,-3 1,-1 0,-21 4,5-1,-34 9,19-7,-15 5,13-4,0 0,0 0,0 0,-2 1,0-1,0 0,0 0,1 1,3-1,1-1,3 2,19 1,0-2,31 3,-9-5,10-1,-6-4,-4-1,3-1,-5 1,1-1,-5 1,-2 0,-5 0,-24 6,3-1,-37 10,22-5,-14 3,17-3,-1-1,0 1,-2-1,0 0,-1-1,0 1,2-1,0-1,4 0,2-1,2 2,22-1,-2 1,37-1,-17-3,13-1,-12-4,-1 1,-1-1,-1 1,-2 0,-4 1,-2 0,-4 0,-24 6,3-1,-37 8,22-4,-14 2,16-3,0 1,0-1,0 1,0-1,1 1,2-1,3 0,1 0,3 1,12 2,0 0,21 1,-5-6,10-1,-4-4,0 0,1 0,-3 0,0 0,-6 0,0 0,-18 10,2-4,-25 17,12-13,-10 5,8-8,-2-1,-3 1,-1 0,-2 0,-1 1,1-1,1 0,3 0,2-1,2 0,3 1,18 1,-1 0,28 3,-9-6,11-1,-9-4,-2 0,0 0,-4-1,-2 0,-3 0,-2-1,-24 3,5-1,-39 4,25-1,-16 2,19 0,-2 0,1 0,-1 0,2 0,-3 0,3 1,-2-1,2 1,1-1,2 1,3 1,16 2,0 2,26 0,-10-5,11-1,-8-5,1 0,-2 0,-1 0,-3-1,-1 0,-3 0,-1 0,-2-1,0 1,-17 5,1 0,-31 9,15-5,-14 4,13-5,-1 1,2-1,1-1,3 1,1-1,2 1,3 1,11 2,3 0,19 1,-4-7,10 0,-5-4,2 0,0 0,-1 0,-2 0,-2 0,-2 0,-4 0,-17 7,-2-1,-29 12,12-9,-12 5,9-6,0 0,-2-1,1-1,3 0,2-2,4 1,2 0,19 3,-2-2,30 4,-12-6,13 0,-9-3,1-1,0 0,-2 0,-1 0,-2 0,-4 0,-2 0,-24 0,2 0,-36 1,18 2,-14 0,13 1,0 1,2-1,1 1,2-1,2 1,2 0,2-1,2 0,1 1,0-1,16 5,-3-3,27 5,-15-8,10 1,-10-4,-1 0,4 0,-4 2,2-2,-1 0,0-2,1 1,-1 0,0 0,-20-2,3 1,-34-1,19 2,-12-1,11 3,0 0,-5 1,-1 0,-3 2,0-1,-1 2,3-1,-1 0,2 1,2 0,3 0,5-1,3 1,22-2,-3-1,35-5,-21 0,14-5,-16 1,3-1,-2 1,0-1,-1 2,-2 0,-2 2,-2-1,-22 1,4 0,-39 1,18 1,-17 2,12 1,0 1,-1 1,5-1,1 1,5 0,3-1,5 1,1 0,2 1,-1 2,-1 0,2 0,-3 1,4-1,-5 1,4-1,-2-1,1 0,0 0,-1-1,-1 0,3 0,22-2,-1-2,43-4,-21-2,18-1,-18-1,3 1,-4 0,3 0,-5 1,1 1,-5 0,0 1,-7 2,0-1,-5 1,-21 2,3 0,-37 3,18 0,-14 1,11 0,-1 0,-2 1,0-1,0-1,2 1,3-1,2 0,4-1,3 0,24-5,-2 0,36-10,-19 4,12-3,-16 4,-2 0,-3 1,-1 1,-23 6,4-2,-35 12,21-7,-13 6,16-5,2 1,2 0,19 0,-1-1,29-1,-13-5,9-2,-10-3,1-1,1 1,1-2,1 0,0 0,1-2,0 0,-1 0,-1 0,-2 0,-2 0,-6 1,-1 1,-5-2,-13 1,-1-1,-20 4,6 2,-9 3,5 2,-4 1,-1 0,-4 1,0 1,1 0,0-1,3 1,2-1,5 0,3 0,4 0,27-2,-2-1,41-3,-18-2,15-1,-14-2,1 2,0-1,0 0,-1 1,-2 0,-1 0,-2 0,-4 1,-2 0,-5 2,-4 0,-22-3,-1 3,-36-5,13 7,-14-2,10 5,-1 0,0 1,1-1,3 0,5 0,4 0,4-1,6 2,24-5,1 2,40-6,-19 2,12-2,-14 0,-2 1,1 0,-3-1,0-1,-2 1,0-1,-2 1,1-1,-4 1,0-1,-4 2,-1-1,-20-1,1 1,-31-2,8 5,-13 1,6 4,-3 0,-1 1,-4 1,3 1,-1-1,3-1,3 0,6-1,4 0,7 0,4-1,24 1,0-3,34-1,-12-1,15-2,-11 0,4-1,-1-1,2 1,-3-1,1-1,-4 1,2 0,-5 0,-1 0,-6 1,-1 1,-6 1,-3-1,-22 0,-1-1,-32-1,10 3,-13 1,5 3,0 0,-4 1,3 0,-4 0,2 0,0 0,0 0,1 0,3 0,2-1,6 0,2 0,8 0,3-1,26-4,0 1,42-9,-15 6,19-4,-10 4,1 0,4-1,-3 0,0 1,-2-1,-6 2,0-1,-5 1,-2 1,-6 1,-3 0,-5 1,-4 1,-25 1,1 0,-39 0,17 1,-17 1,11 1,-1 0,-7 1,1 1,-6 1,3 0,0-1,3-1,7 1,2-1,7 0,3 0,5 1,5-2,24-5,3 0,41-8,-10 3,18-3,-8 4,2 0,1 0,0 1,-3 0,-1 1,-6 0,-1-1,-6 2,-1-2,-7 1,-2 0,-5 0,-5 1,-4-1,-21 0,0 1,-33-4,10 7,-18-2,8 4,-5 0,-3 1,-1-1,-4 2,1-1,-3 1,6-1,1 1,8 0,1 0,10 0,2 0,8-1,33-2,1-1,53-4,-19 0,22-2,-15 0,0 0,0 1,-4 0,-2 0,-6 0,0 0,-7 0,-1 0,-7 1,-5 1,-6 0,-4 1,-20-1,-2 1,-32 1,9 1,-18 1,8 1,-7 0,-1 1,-7 0,0 0,-4 1,1-1,0 0,2 0,4-1,5 0,6 0,4 0,5 0,7 0,4 0,6 0,24-5,3 0,35-9,-5 5,13-4,-2 3,-1 1,7-2,-1 1,4 0,-3 0,2-1,-5 1,-1-1,-5 1,-2 0,-8 1,-2 1,-9 1,-4 1,-7 2,-24 1,-2 1,-38 1,14 2,-16 0,9 0,-2 0,-4 0,-1-1,-3 0,-2 1,-1-1,-1 1,3-1,1 0,8 0,2 0,9 0,2 0,8 0,3 0,31-5,1 1,47-8,-16 4,20-3,-14 4,1 0,2 1,-3 1,2 0,-5 0,-1 1,-4 0,-3 0,-3 1,-2-1,-5 0,-4 0,-4 0,-5 0,-4-1,-23-2,-1 0,-39-2,13 5,-21 1,13 3,-7 0,0 0,-3 1,-1-1,-1 0,-1 0,3 0,2 0,4-2,7 0,4 0,6 0,5 1,5-1,7 1,21-4,6 1,32-6,-2 2,16-2,0 3,4 0,4 1,-1 1,-1 1,-4 0,-1 1,-5 0,-4 1,-6 0,-4 1,-6-1,-5 1,-7-1,-5 1,-24-5,-2 2,-37-8,9 8,-19-2,8 6,-5 0,-3 0,-3 0,-2-1,-1 1,2-1,-2 0,4 1,-1-2,5 1,3 0,4 0,6-1,5 2,6-1,6 0,5 0,33-4,1 0,51-6,-17 3,23-2,-14 2,4 0,0 0,2 2,-4-1,1 1,-7 1,-1 0,-9 1,-1 1,-9 0,-1 0,-9 0,-4 1,-30-1,1 1,-45-2,15 3,-20-1,14 2,-5 0,1 0,-2 0,5-2,1 1,6-1,3 0,5 0,3 0,4 1,4-1,5 1,21-4,3 2,38-6,-13 4,20-2,-12 3,7 0,-1 0,0 0,-1 0,-4 1,-2-2,-4 1,-3-1,-6 1,-3 0,-6 1,-4 1,-24 0,-2 0,-38 1,11 1,-19 2,10-1,-7 1,1-2,-3 0,1 0,-1 0,3-1,-2-1,7-1,1-1,8 0,3-1,7 2,5-1,5 1,31-4,-1 1,49-6,-19 6,21-3,-14 5,-4 0,2 1,-7 1,1 0,-5 1,-2 0,-5-1,-2 1,-4-1,-3 1,-3 0,-2-1,-20 10,2 0,-30 18,3 1</inkml:trace>
  <inkml:trace contextRef="#ctx1" brushRef="#br3" timeOffset="8">2674 3301,'-34'18,"8"-6,3-1,9-4,0-1,1 1,1-1,2 2,17-1,-1 1,27-3,-16-2,11-3,-13 0,0-1,1 1,-2 0,0 0,-2 0,-19 7,5-2,-34 10,21-7,-11 4,13-5,3 0,-2 2,4-1,13 1,2 0,23-5,-12-1,9-2,-9-1,-1 0,0 0,-3 0,0 0,-17 8,2-2,-27 13,14-8,-11 6,12-8,0 0,0 0,2-1,0 1,0-1,2 1,13 1,0-2,23-2,-10-3,8-1,-7-2,-2 0,0 0,-2 0,0 0,-22 8,6-3,-35 14,21-11,-12 6,15-8,0 1,2-1,0 2,18 0,-3 0,29 0,-15-5,13 0,-12-3,1-1,-1 0,0 0,-1 0,-1-1,-3 1,-18 9,0-2,-31 16,19-12,-13 7,15-8,0 0,1-1,1 0,1 0,2 1,7 3,4-2,12 1,-3-5,5-2,-3-3,1-1,0 0,1 0,0 0,-1 0,0 0,1-1,-3 0,-18 8,1-2,-32 14,17-8,-10 4,14-5,4-1,0-1,3 1,14-1,-1 1,24-3,-10-3,9-2,-6-5,0 1,2-1,-2 1,-1 1,-4 0,-1 1,-22 9,3-3,-35 15,20-11,-14 5,13-6,0-1,2 0,0-1,3 0,2-1,20 0,-1-1,32 0,-15-4,13-1,-13-2,1-1,-2 1,-2-1,-1 2,-4-1,0 1,-22 7,5-1,-37 12,18-6,-15 4,14-5,0 0,2 1,0-2,3 0,1-1,2 0,2 0,2 0,18 0,1 0,31-4,-12-1,12-4,-12 0,-1-2,-1 1,-4 0,-2 1,-3 0,-3 1,-22 4,4-1,-34 8,18-2,-11 2,12-1,1-1,-1 2,0-1,0 0,2 1,-1-1,4 0,2-1,2 2,17-2,-2 2,27-3,-10-3,12-3,-8-3,3-2,-2 0,1 0,-4-1,-1 1,-3 1,-4 0,-2 1,-22 4,3 0,-33 7,16-2,-12 3,11-1,1 0,1 0,1 0,2 0,3 0,2 0,1 0,3 0,13 2,2-3,23 3,-7-7,10-1,-6-3,0-2,0 1,-2-1,-2-1,-1 1,-4 0,-2 1,-26 5,4 0,-40 10,21-5,-12 3,17-4,4-2,2 2,3-1,17 3,-2-3,27 3,-13-6,9 0,-6-4,-4 0,2-1,-3 0,0-1,0 1,-23 5,4-1,-36 10,18-5,-14 6,15-6,1 1,2-1,3 0,2 0,4 1,12 1,2 0,19-2,-7-4,8-2,-6-4,1-2,0 0,2-2,-1 1,0-1,-2 0,0 1,-3 0,-1 1,-22 6,1 0,-33 9,18-3,-15 3,14-3,-2 1,0-1,0 1,2-1,2-1,5 0,3 0,17 2,0-1,27 1,-10-6,10 1,-9-4,-1 0,-1-1,-1 1,-2-1,-1 0,-1-1,-2 1,-1-1,1-1,-25 6,6-2,-39 8,20-1,-16 4,14-3,2 1,3 0,3-1,4 0,4 0,9 2,3-1,13 1,0-6,5-1,-4-4,2-1,-2 0,3-1,-1-1,3-1,-2 1,-1 0,-2 1,-2 0,-21 5,4 0,-32 8,16-5,-10 4,12-3,-1 0,1 1,0-1,3-1,1 2,4 0,14 2,2-1,24-2,-10-3,9-2,-9-2,-1 0,0-1,-2 1,-2 0,-2 0,-22 2,6 0,-34 4,25-3,-11 2,14 3,17-3,-5 8,32-10,-1 1</inkml:trace>
  <inkml:trace contextRef="#ctx1" brushRef="#br3" timeOffset="9">3699 3320,'-41'0,"12"0,6 1,9 1,27-2,-6 1,41-3,-21 1,16-3,-17 1,-2 0,-5 1,-2 0,-25 1,3 1,-36 1,19 1,-14 1,15-1,1 1,2 0,2-1,2 1,21-2,-2 1,33-2,-15-1,11 0,-10 2,1 0,1 2</inkml:trace>
  <inkml:trace contextRef="#ctx0" brushRef="#br1" timeOffset="25">6256 3415 9502,'0'-13'2407,"1"7"-1590,-1-1-223,2 0 270,0 1-372,1-1-82,0 2-114,1 0 65,1 0-473,2 1 77,1 1-287,2 0-192,4 1 219,3-2-149,4 0 273,5-1 171,3-2 0,2 0 0</inkml:trace>
  <inkml:trace contextRef="#ctx1" brushRef="#br3" timeOffset="11">2963 5270,'26'-11,"-9"4,-1 3,-6 4,3 0,2-1,-2 1,2 0,-2-1,0 1,2-1,-3 1,3 0,-1-1,-1 0,1 0,-1-1,0 1,1-2,-1 1,0 1,-1-1,2 2,-2 0,3 0,-3 0,2 0,-1 0,0 0,0 0,0 0,0-1,0-1,0 0,-1 0,2 0,-1 1,1 0,-2 0,1-1,0 0,-1 0,2 1,-1-1,-1 2,2-1,-2 0,1 0,0 1,-1 0,1 0,0 0,0 0,1-1,-1 0,-1-2,0 0,0-2,0 0,0 6,1 4,-1 7</inkml:trace>
  <inkml:trace contextRef="#ctx0" brushRef="#br0" timeOffset="27">6220 5321 11661,'11'1'306,"-6"-2"-219,-1 1-3,1-1 9,0 1-9,1-1 14,2 1-1,1 0-231,4 0 20,1 0-180,4 0-209,2 0 176,2 1-222,1-1 258,0 2-300,1-1 410,1 0-266,1 0 447,2-2 0,2 1 0</inkml:trace>
  <inkml:trace contextRef="#ctx0" brushRef="#br0" timeOffset="28">5565 5346 9502,'7'-1'798,"-5"0"-581,0 0 114,1-1-125,0 0 68,1-1-53,1 1-1,0 0-71,5 1-17,0 0-51,5 1 65,-2-1-217,2 1 50,-2 0-125,-2 0 128,1 1-297,-2 0 72,1 0-212,-3 1-156,3 0 214,-1 0-239,3 0 377,-1-1 83,5 1 176,1-2 0,3 0 0</inkml:trace>
  <inkml:trace contextRef="#ctx0" brushRef="#br0" timeOffset="29">4979 5377 9835,'13'-7'903,"-8"4"-610,1 0-84,0 1 96,0-1 0,0 0-41,1 1 50,0 0-276,0 1 19,2 0-155,-2 0 84,2 1-294,-2 0 93,2 0-186,-1 0 211,0 1-107,0 0 43,-1 1-116,4 1 79,-1 0-221,3 0 299,-1 0-192,0 0 405,1 1 0,0 0 0</inkml:trace>
  <inkml:trace contextRef="#ctx0" brushRef="#br0" timeOffset="30">4222 5402 8981,'14'0'1254,"-8"0"-1059,0 0 35,0 0-14,2-1-16,0-1-79,1 1-7,0 0-34,1 1 55,0-1-78,2 0 7,-1 1-77,1 0 89,1 0-236,0 0 92,2 0-178,0 0-190,2 0 122,2 0-178,0 0 195,1 0-18,-1 0 32,2 0 48,-3 0 86,2-1 149,-3 0 0,2-2 0</inkml:trace>
  <inkml:trace contextRef="#ctx0" brushRef="#br0" timeOffset="31">3492 5413 9158,'3'-4'-66,"-3"4"210,-1 0-117,-2 0-29,1 0 59,1 1-21,-1 0 15,2-1 80,-2 1-24,0 0 97,1-1 5,-1 1 43,1-1 121,-1 0-105,1 1 11,0 0-92,0 0-33,0 0 37,0 0-52,-1 0-15,1 0 40,0 0 62,0 0-10,0 0 66,0 0-188,1 0-8,0 1-107,1-1 25,0 0-34,2-1 71,0 1-39,1-1 20,0 1-10,-1-1-21,1 1 11,0 0-29,1 0 50,0 0-44,1 1 50,1 0-137,2 0 33,0 0-127,2 0 130,1-1-189,1 0 111,1 0-142,2 0-204,1-1 97,2 0-168,0 0 299,1 0 134,-1-1 134,0-2 0,0-1 0</inkml:trace>
  <inkml:trace contextRef="#ctx0" brushRef="#br0" timeOffset="32">2744 5451 9955,'0'-6'1024,"0"4"-767,0 0 85,0 1-256,1 0 97,1 0-222,3 1 119,0-1-127,2 1 82,2 0-108,2 0-9,0-1 35,4 1-52,-1 0 53,4 0-197,-1 0 63,1 0-144,2 0-176,-1 0 112,4 1-40,-3 0 212,5 2 216,-1 2 0,3 0 0</inkml:trace>
  <inkml:trace contextRef="#ctx0" brushRef="#br0" timeOffset="33">2051 5464 10294,'15'-5'793,"-9"3"-748,2 1 13,-3-1-263,4 1 125,-1 0-176,3 0 65,1 0 98,0 1-56,2 0 117,-1 0-198,1 0 76,0 0-142,0 0 152,2 0 74,0 2 70,3 1 0,0 2 0</inkml:trace>
  <inkml:trace contextRef="#ctx0" brushRef="#br0" timeOffset="34">741 5492 10625,'-1'-7'1682,"0"4"-1313,1 1-96,1 0-77,-1 1-19,2-1-35,0 0-11,2 0-196,1 1 50,2-1-108,0 1-205,2 0 135,1 1-185,1-1 172,0 1-112,3 0 21,1 0-100,3 0-319,2 0 495,3 0-289,3 1 510,4 0 0,2 2 0</inkml:trace>
  <inkml:trace contextRef="#ctx0" brushRef="#br0" timeOffset="35">269 5472 12308,'17'-3'-225,"-9"2"54,2 1-145,0 0 115,1 0-157,1 0 168,1 0-267,-1 0 110,2 0-66,1 0 204,2 0 209,2-1 0,2 1 0</inkml:trace>
  <inkml:trace contextRef="#ctx0" brushRef="#br0" timeOffset="36">1411 5502 9502,'-7'0'-281,"4"-1"419,2 0 39,0 0 41,1 0-17,-1-1-31,1 1-15,0-1 19,0 1 53,0-1-34,0 1 72,0-1-28,0 0-36,0 1-11,0-1-44,0 1 173,0-1-59,0 1 80,2 0-127,-1 0-206,4 0 32,-1 1-93,2 0 111,1 0-188,0 0 93,2 0-165,1 0 108,2 0-299,2 0 97,3 0-226,2 1 42,1 0 101,3 0-54,0 1 216,5 0 103,-2 1 115,3 0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68532-24DB-CC45-9769-D7D3E33234E2}" type="datetimeFigureOut">
              <a:rPr lang="nl-NL" smtClean="0"/>
              <a:t>29-3-2022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B4142-48E0-7740-94C4-0DBCE1257FE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5671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529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32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57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04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880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3643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7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•	De door een lid van de energiegemeenschap (</a:t>
            </a:r>
            <a:r>
              <a:rPr lang="nl-NL" dirty="0" err="1"/>
              <a:t>prosument</a:t>
            </a:r>
            <a:r>
              <a:rPr lang="nl-NL" dirty="0"/>
              <a:t> A) geproduceerde elektriciteit wordt fysiek gemeten door telwerk MP2(A) in zijn slimme meter. </a:t>
            </a:r>
          </a:p>
          <a:p>
            <a:r>
              <a:rPr lang="nl-NL" dirty="0"/>
              <a:t>•	Deze elektriciteit wordt administratief gedeeld met een ander lid, consument B. </a:t>
            </a:r>
          </a:p>
          <a:p>
            <a:r>
              <a:rPr lang="nl-NL" dirty="0"/>
              <a:t>•	De fysiek door deze consument afgenomen elektriciteit wordt gemeten door telwerk MP1(B) in diens slimme meter. </a:t>
            </a:r>
          </a:p>
          <a:p>
            <a:r>
              <a:rPr lang="nl-NL" dirty="0"/>
              <a:t>•	Deze hoeveelheid kilowatturen moet administratief gesplitst worden in een door de </a:t>
            </a:r>
            <a:r>
              <a:rPr lang="nl-NL" dirty="0" err="1"/>
              <a:t>prosument</a:t>
            </a:r>
            <a:r>
              <a:rPr lang="nl-NL" dirty="0"/>
              <a:t> gedeeld deel en een door energieleverancier B geleverd deel. </a:t>
            </a:r>
          </a:p>
          <a:p>
            <a:endParaRPr lang="nl-NL" dirty="0"/>
          </a:p>
          <a:p>
            <a:r>
              <a:rPr lang="nl-NL" dirty="0"/>
              <a:t>Hiervoor is het nodig om administratief te werken met virtuele allocatiepunten (AP):</a:t>
            </a:r>
          </a:p>
          <a:p>
            <a:r>
              <a:rPr lang="nl-NL" dirty="0"/>
              <a:t>•	De door energieleverancier A aan de </a:t>
            </a:r>
            <a:r>
              <a:rPr lang="nl-NL" dirty="0" err="1"/>
              <a:t>prosument</a:t>
            </a:r>
            <a:r>
              <a:rPr lang="nl-NL" dirty="0"/>
              <a:t> geleverde elektriciteit wordt gemeten door diens telwerk MP1(A), dus AP1 = MP1(A).</a:t>
            </a:r>
          </a:p>
          <a:p>
            <a:r>
              <a:rPr lang="nl-NL" dirty="0"/>
              <a:t>•	In dit eenvoudige voorbeeld worden de door de </a:t>
            </a:r>
            <a:r>
              <a:rPr lang="nl-NL" dirty="0" err="1"/>
              <a:t>prosument</a:t>
            </a:r>
            <a:r>
              <a:rPr lang="nl-NL" dirty="0"/>
              <a:t> geproduceerde en door telwerk MP2(A) gemeten kilowatturen administratief via AP2 gedeeld met de consument, dus AP2 = MP2(A). </a:t>
            </a:r>
          </a:p>
          <a:p>
            <a:r>
              <a:rPr lang="nl-NL" dirty="0"/>
              <a:t>•	De door de consument administratief via AP3 ontvangen hoeveelheid kilowatturen is exact gelijk, dus AP3 = AP2. </a:t>
            </a:r>
          </a:p>
          <a:p>
            <a:r>
              <a:rPr lang="nl-NL" dirty="0"/>
              <a:t>•	Aan energieleverancier B wordt administratief een via AP4 geleverde hoeveelheid kilowatturen toegerekend, dus AP4 = MP1(B) – AP3.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19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•	De door een lid van de energiegemeenschap (</a:t>
            </a:r>
            <a:r>
              <a:rPr lang="nl-NL" dirty="0" err="1"/>
              <a:t>prosument</a:t>
            </a:r>
            <a:r>
              <a:rPr lang="nl-NL" dirty="0"/>
              <a:t> A) geproduceerde elektriciteit wordt fysiek gemeten door telwerk MP2(A) in zijn slimme meter. </a:t>
            </a:r>
          </a:p>
          <a:p>
            <a:r>
              <a:rPr lang="nl-NL" dirty="0"/>
              <a:t>•	Deze elektriciteit wordt administratief gedeeld met een ander lid, consument B. </a:t>
            </a:r>
          </a:p>
          <a:p>
            <a:r>
              <a:rPr lang="nl-NL" dirty="0"/>
              <a:t>•	De fysiek door deze consument afgenomen elektriciteit wordt gemeten door telwerk MP1(B) in diens slimme meter. </a:t>
            </a:r>
          </a:p>
          <a:p>
            <a:r>
              <a:rPr lang="nl-NL" dirty="0"/>
              <a:t>•	Deze hoeveelheid kilowatturen moet administratief gesplitst worden in een door de </a:t>
            </a:r>
            <a:r>
              <a:rPr lang="nl-NL" dirty="0" err="1"/>
              <a:t>prosument</a:t>
            </a:r>
            <a:r>
              <a:rPr lang="nl-NL" dirty="0"/>
              <a:t> gedeeld deel en een door energieleverancier B geleverd deel. </a:t>
            </a:r>
          </a:p>
          <a:p>
            <a:endParaRPr lang="nl-NL" dirty="0"/>
          </a:p>
          <a:p>
            <a:r>
              <a:rPr lang="nl-NL" dirty="0"/>
              <a:t>Hiervoor is het nodig om administratief te werken met virtuele allocatiepunten (AP):</a:t>
            </a:r>
          </a:p>
          <a:p>
            <a:r>
              <a:rPr lang="nl-NL" dirty="0"/>
              <a:t>•	De door energieleverancier A aan de </a:t>
            </a:r>
            <a:r>
              <a:rPr lang="nl-NL" dirty="0" err="1"/>
              <a:t>prosument</a:t>
            </a:r>
            <a:r>
              <a:rPr lang="nl-NL" dirty="0"/>
              <a:t> geleverde elektriciteit wordt gemeten door diens telwerk MP1(A), dus AP1 = MP1(A).</a:t>
            </a:r>
          </a:p>
          <a:p>
            <a:r>
              <a:rPr lang="nl-NL" dirty="0"/>
              <a:t>•	In dit eenvoudige voorbeeld worden de door de </a:t>
            </a:r>
            <a:r>
              <a:rPr lang="nl-NL" dirty="0" err="1"/>
              <a:t>prosument</a:t>
            </a:r>
            <a:r>
              <a:rPr lang="nl-NL" dirty="0"/>
              <a:t> geproduceerde en door telwerk MP2(A) gemeten kilowatturen administratief via AP2 gedeeld met de consument, dus AP2 = MP2(A). </a:t>
            </a:r>
          </a:p>
          <a:p>
            <a:r>
              <a:rPr lang="nl-NL" dirty="0"/>
              <a:t>•	De door de consument administratief via AP3 ontvangen hoeveelheid kilowatturen is exact gelijk, dus AP3 = AP2. </a:t>
            </a:r>
          </a:p>
          <a:p>
            <a:r>
              <a:rPr lang="nl-NL" dirty="0"/>
              <a:t>•	Aan energieleverancier B wordt administratief een via AP4 geleverde hoeveelheid kilowatturen toegerekend, dus AP4 = MP1(B) – AP3.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6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•	De door een lid van de energiegemeenschap (</a:t>
            </a:r>
            <a:r>
              <a:rPr lang="nl-NL" dirty="0" err="1"/>
              <a:t>prosument</a:t>
            </a:r>
            <a:r>
              <a:rPr lang="nl-NL" dirty="0"/>
              <a:t> A) geproduceerde elektriciteit wordt fysiek gemeten door telwerk MP2(A) in zijn slimme meter. </a:t>
            </a:r>
          </a:p>
          <a:p>
            <a:r>
              <a:rPr lang="nl-NL" dirty="0"/>
              <a:t>•	Deze elektriciteit wordt administratief gedeeld met een ander lid, consument B. </a:t>
            </a:r>
          </a:p>
          <a:p>
            <a:r>
              <a:rPr lang="nl-NL" dirty="0"/>
              <a:t>•	De fysiek door deze consument afgenomen elektriciteit wordt gemeten door telwerk MP1(B) in diens slimme meter. </a:t>
            </a:r>
          </a:p>
          <a:p>
            <a:r>
              <a:rPr lang="nl-NL" dirty="0"/>
              <a:t>•	Deze hoeveelheid kilowatturen moet administratief gesplitst worden in een door de </a:t>
            </a:r>
            <a:r>
              <a:rPr lang="nl-NL" dirty="0" err="1"/>
              <a:t>prosument</a:t>
            </a:r>
            <a:r>
              <a:rPr lang="nl-NL" dirty="0"/>
              <a:t> gedeeld deel en een door energieleverancier B geleverd deel. </a:t>
            </a:r>
          </a:p>
          <a:p>
            <a:endParaRPr lang="nl-NL" dirty="0"/>
          </a:p>
          <a:p>
            <a:r>
              <a:rPr lang="nl-NL" dirty="0"/>
              <a:t>Hiervoor is het nodig om administratief te werken met virtuele allocatiepunten (AP):</a:t>
            </a:r>
          </a:p>
          <a:p>
            <a:r>
              <a:rPr lang="nl-NL" dirty="0"/>
              <a:t>•	De door energieleverancier A aan de </a:t>
            </a:r>
            <a:r>
              <a:rPr lang="nl-NL" dirty="0" err="1"/>
              <a:t>prosument</a:t>
            </a:r>
            <a:r>
              <a:rPr lang="nl-NL" dirty="0"/>
              <a:t> geleverde elektriciteit wordt gemeten door diens telwerk MP1(A), dus AP1 = MP1(A).</a:t>
            </a:r>
          </a:p>
          <a:p>
            <a:r>
              <a:rPr lang="nl-NL" dirty="0"/>
              <a:t>•	In dit eenvoudige voorbeeld worden de door de </a:t>
            </a:r>
            <a:r>
              <a:rPr lang="nl-NL" dirty="0" err="1"/>
              <a:t>prosument</a:t>
            </a:r>
            <a:r>
              <a:rPr lang="nl-NL" dirty="0"/>
              <a:t> geproduceerde en door telwerk MP2(A) gemeten kilowatturen administratief via AP2 gedeeld met de consument, dus AP2 = MP2(A). </a:t>
            </a:r>
          </a:p>
          <a:p>
            <a:r>
              <a:rPr lang="nl-NL" dirty="0"/>
              <a:t>•	De door de consument administratief via AP3 ontvangen hoeveelheid kilowatturen is exact gelijk, dus AP3 = AP2. </a:t>
            </a:r>
          </a:p>
          <a:p>
            <a:r>
              <a:rPr lang="nl-NL" dirty="0"/>
              <a:t>•	Aan energieleverancier B wordt administratief een via AP4 geleverde hoeveelheid kilowatturen toegerekend, dus AP4 = MP1(B) – AP3.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29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•	De door een lid van de energiegemeenschap (</a:t>
            </a:r>
            <a:r>
              <a:rPr lang="nl-NL" dirty="0" err="1"/>
              <a:t>prosument</a:t>
            </a:r>
            <a:r>
              <a:rPr lang="nl-NL" dirty="0"/>
              <a:t> A) geproduceerde elektriciteit wordt fysiek gemeten door telwerk MP2(A) in zijn slimme meter. </a:t>
            </a:r>
          </a:p>
          <a:p>
            <a:r>
              <a:rPr lang="nl-NL" dirty="0"/>
              <a:t>•	Deze elektriciteit wordt administratief gedeeld met een ander lid, consument B. </a:t>
            </a:r>
          </a:p>
          <a:p>
            <a:r>
              <a:rPr lang="nl-NL" dirty="0"/>
              <a:t>•	De fysiek door deze consument afgenomen elektriciteit wordt gemeten door telwerk MP1(B) in diens slimme meter. </a:t>
            </a:r>
          </a:p>
          <a:p>
            <a:r>
              <a:rPr lang="nl-NL" dirty="0"/>
              <a:t>•	Deze hoeveelheid kilowatturen moet administratief gesplitst worden in een door de </a:t>
            </a:r>
            <a:r>
              <a:rPr lang="nl-NL" dirty="0" err="1"/>
              <a:t>prosument</a:t>
            </a:r>
            <a:r>
              <a:rPr lang="nl-NL" dirty="0"/>
              <a:t> gedeeld deel en een door energieleverancier B geleverd deel. </a:t>
            </a:r>
          </a:p>
          <a:p>
            <a:endParaRPr lang="nl-NL" dirty="0"/>
          </a:p>
          <a:p>
            <a:r>
              <a:rPr lang="nl-NL" dirty="0"/>
              <a:t>Hiervoor is het nodig om administratief te werken met virtuele allocatiepunten (AP):</a:t>
            </a:r>
          </a:p>
          <a:p>
            <a:r>
              <a:rPr lang="nl-NL" dirty="0"/>
              <a:t>•	De door energieleverancier A aan de </a:t>
            </a:r>
            <a:r>
              <a:rPr lang="nl-NL" dirty="0" err="1"/>
              <a:t>prosument</a:t>
            </a:r>
            <a:r>
              <a:rPr lang="nl-NL" dirty="0"/>
              <a:t> geleverde elektriciteit wordt gemeten door diens telwerk MP1(A), dus AP1 = MP1(A).</a:t>
            </a:r>
          </a:p>
          <a:p>
            <a:r>
              <a:rPr lang="nl-NL" dirty="0"/>
              <a:t>•	In dit eenvoudige voorbeeld worden de door de </a:t>
            </a:r>
            <a:r>
              <a:rPr lang="nl-NL" dirty="0" err="1"/>
              <a:t>prosument</a:t>
            </a:r>
            <a:r>
              <a:rPr lang="nl-NL" dirty="0"/>
              <a:t> geproduceerde en door telwerk MP2(A) gemeten kilowatturen administratief via AP2 gedeeld met de consument, dus AP2 = MP2(A). </a:t>
            </a:r>
          </a:p>
          <a:p>
            <a:r>
              <a:rPr lang="nl-NL" dirty="0"/>
              <a:t>•	De door de consument administratief via AP3 ontvangen hoeveelheid kilowatturen is exact gelijk, dus AP3 = AP2. </a:t>
            </a:r>
          </a:p>
          <a:p>
            <a:r>
              <a:rPr lang="nl-NL" dirty="0"/>
              <a:t>•	Aan energieleverancier B wordt administratief een via AP4 geleverde hoeveelheid kilowatturen toegerekend, dus AP4 = MP1(B) – AP3.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9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066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93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800">
              <a:effectLst/>
              <a:latin typeface="Franklin Gothic Book" panose="020B05030201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800">
              <a:effectLst/>
              <a:latin typeface="Franklin Gothic Book" panose="020B05030201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800">
              <a:effectLst/>
              <a:latin typeface="Franklin Gothic Book" panose="020B0503020102020204" pitchFamily="34" charset="0"/>
            </a:endParaRP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543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800">
              <a:effectLst/>
              <a:latin typeface="Franklin Gothic Book" panose="020B05030201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800">
              <a:effectLst/>
              <a:latin typeface="Franklin Gothic Book" panose="020B05030201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800">
              <a:effectLst/>
              <a:latin typeface="Franklin Gothic Book" panose="020B0503020102020204" pitchFamily="34" charset="0"/>
            </a:endParaRP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B4142-48E0-7740-94C4-0DBCE1257FE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29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8B61A-17AA-5F41-8926-8AA4B29F2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261BDDC-7292-CC4A-82D0-D3B3A9760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9CFFC6-262F-EE44-8555-57E82806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0E4B82-0635-2A48-B9D9-91730E77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093B26-8042-E94C-8D41-517258FF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877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15047-50CE-844C-B84B-E7781CA8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843E2E8-40AD-164C-A72C-0BEB677B9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A59845-0345-2449-8CED-12538D00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DD286A-26E7-9E4D-9521-C4DCB47E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25D095-34CB-9D47-B94B-DBD23EF4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07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F045531-6727-3449-846C-B192CD84D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342564-5B09-7546-ABAD-2742C4E63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C345EA-F07E-B045-841E-14300AB7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27A40C-4AD7-BD4B-9043-2CD20781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A20382-E443-5F48-ACDA-8AB533F0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2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9288A-0B0F-D44D-A291-31422132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092"/>
            <a:ext cx="10515600" cy="1325563"/>
          </a:xfrm>
        </p:spPr>
        <p:txBody>
          <a:bodyPr/>
          <a:lstStyle>
            <a:lvl1pPr>
              <a:defRPr>
                <a:solidFill>
                  <a:srgbClr val="4DBFA9"/>
                </a:solidFill>
                <a:latin typeface="Maven Pro" panose="02000000000000000000" pitchFamily="2" charset="0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C998C2-F334-4F4E-BB49-FB6329DA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655"/>
            <a:ext cx="10515600" cy="4396220"/>
          </a:xfrm>
          <a:ln>
            <a:noFill/>
          </a:ln>
        </p:spPr>
        <p:txBody>
          <a:bodyPr/>
          <a:lstStyle>
            <a:lvl1pPr>
              <a:defRPr>
                <a:latin typeface="Maven Pro" panose="02000000000000000000" pitchFamily="2" charset="0"/>
              </a:defRPr>
            </a:lvl1pPr>
            <a:lvl2pPr>
              <a:defRPr>
                <a:latin typeface="Maven Pro" panose="02000000000000000000" pitchFamily="2" charset="0"/>
              </a:defRPr>
            </a:lvl2pPr>
            <a:lvl3pPr>
              <a:defRPr>
                <a:latin typeface="Maven Pro" panose="02000000000000000000" pitchFamily="2" charset="0"/>
              </a:defRPr>
            </a:lvl3pPr>
            <a:lvl4pPr>
              <a:defRPr>
                <a:latin typeface="Maven Pro" panose="02000000000000000000" pitchFamily="2" charset="0"/>
              </a:defRPr>
            </a:lvl4pPr>
            <a:lvl5pPr>
              <a:defRPr>
                <a:latin typeface="Maven Pro" panose="02000000000000000000" pitchFamily="2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08CC020-86FE-6F4F-8AC8-ED5009094DC9}"/>
              </a:ext>
            </a:extLst>
          </p:cNvPr>
          <p:cNvSpPr/>
          <p:nvPr userDrawn="1"/>
        </p:nvSpPr>
        <p:spPr>
          <a:xfrm>
            <a:off x="9273309" y="175490"/>
            <a:ext cx="2817091" cy="11914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81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1D79A-1735-A540-9841-E402FF02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924353-BDBE-704C-A9FD-57F5D261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F5D523-A3DD-1742-B73D-86C5D5AA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3150A7-E0D6-BE40-A89E-72618082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18C534-2AE5-984A-80C9-D151D0DD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42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F5275-67B8-3D45-B53C-64AA091A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B48326-A389-F547-9E95-C30C5E740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61BC12B-A3DA-3D4B-9C14-5BADE1E3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27FFBE-4A3C-674C-A167-012D2304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B533E6-C258-0947-946C-56952207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A9204D-EA61-524D-A1B5-43EDB7F3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79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64E36-F94B-C848-B07F-FEEA7F92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B9FBA1-59FF-3C44-8766-880DF797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CD16C07-C7BE-1F4D-82A4-4E8E7BF1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94306D0-7893-5E45-9406-806FA41B7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210EE9D-E3B9-6B42-BC82-3349407CC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BA9BD69-3755-E242-AA1F-D63DBDE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57BAD2A-3AA2-4B40-804B-37CDEABB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9B38AAC-413A-E24B-A294-2CFA207C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38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05C73-B60F-C940-8AEC-F81AE6B7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2675228-DA3D-2B40-8209-C0D4132D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87C9E51-8543-C546-8C0C-C6439CDA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6AD4302-7959-D547-8E5C-C296C0E4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93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720C7ED-1173-5F4E-AF5F-E13F54FA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A67DEDF-4639-524E-8486-7147BE6D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3EE11E-4C00-0046-A219-23EAF412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2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DE9F1-D5FE-3043-9E13-01B5227C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BB7862-25AE-6943-977A-4BF2BC54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4606EC-6038-9E4F-921A-1F1071661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9222A7-BE4F-DC46-8678-24983479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BDEE7A-1AD4-094F-B508-67A3C0BE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EAC31BA-A3AB-BD40-B3B5-80406E03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94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43E8-9C72-E343-AEFD-C62DA93C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F80D8A8-E8CD-9C45-B3E1-3EC1F61CB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88008AC-F99D-AA44-85A5-AFACF90B0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35AD18-2ECB-914D-9DB9-B7CD7CAE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735998-DDC1-F74D-B48F-03ED56BC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E8EDB5-E2EE-6E4F-8530-11DF03B8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077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6E8CA2-EA47-0248-8E75-038B102B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EA6017-3C38-384F-82FF-E7E2CD9A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16CF9F-006F-924F-8627-DA2AC9952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CDD728-CBBE-AA4C-8E3B-F60443F13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E36953-0040-3E41-B466-44CAB9584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FBA7-37FA-1E45-83A9-C7B9665AAA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65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26" Type="http://schemas.openxmlformats.org/officeDocument/2006/relationships/image" Target="../media/image13.emf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5" Type="http://schemas.openxmlformats.org/officeDocument/2006/relationships/customXml" Target="../ink/ink8.xml"/><Relationship Id="rId33" Type="http://schemas.openxmlformats.org/officeDocument/2006/relationships/image" Target="../media/image22.png"/><Relationship Id="rId2" Type="http://schemas.openxmlformats.org/officeDocument/2006/relationships/customXml" Target="../ink/ink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24" Type="http://schemas.openxmlformats.org/officeDocument/2006/relationships/image" Target="../media/image12.emf"/><Relationship Id="rId32" Type="http://schemas.openxmlformats.org/officeDocument/2006/relationships/customXml" Target="../ink/ink12.xml"/><Relationship Id="rId5" Type="http://schemas.openxmlformats.org/officeDocument/2006/relationships/image" Target="../media/image17.png"/><Relationship Id="rId28" Type="http://schemas.openxmlformats.org/officeDocument/2006/relationships/customXml" Target="../ink/ink10.xml"/><Relationship Id="rId10" Type="http://schemas.openxmlformats.org/officeDocument/2006/relationships/customXml" Target="../ink/ink7.xml"/><Relationship Id="rId31" Type="http://schemas.openxmlformats.org/officeDocument/2006/relationships/image" Target="../media/image21.png"/><Relationship Id="rId4" Type="http://schemas.openxmlformats.org/officeDocument/2006/relationships/customXml" Target="../ink/ink4.xml"/><Relationship Id="rId9" Type="http://schemas.openxmlformats.org/officeDocument/2006/relationships/image" Target="../media/image19.png"/><Relationship Id="rId27" Type="http://schemas.openxmlformats.org/officeDocument/2006/relationships/customXml" Target="../ink/ink9.xml"/><Relationship Id="rId30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emf"/><Relationship Id="rId39" Type="http://schemas.openxmlformats.org/officeDocument/2006/relationships/customXml" Target="../ink/ink24.xml"/><Relationship Id="rId3" Type="http://schemas.openxmlformats.org/officeDocument/2006/relationships/image" Target="../media/image16.png"/><Relationship Id="rId34" Type="http://schemas.openxmlformats.org/officeDocument/2006/relationships/customXml" Target="../ink/ink21.xml"/><Relationship Id="rId25" Type="http://schemas.openxmlformats.org/officeDocument/2006/relationships/customXml" Target="../ink/ink16.xml"/><Relationship Id="rId33" Type="http://schemas.openxmlformats.org/officeDocument/2006/relationships/image" Target="../media/image20.png"/><Relationship Id="rId38" Type="http://schemas.openxmlformats.org/officeDocument/2006/relationships/customXml" Target="../ink/ink23.xml"/><Relationship Id="rId2" Type="http://schemas.openxmlformats.org/officeDocument/2006/relationships/customXml" Target="../ink/ink13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24" Type="http://schemas.openxmlformats.org/officeDocument/2006/relationships/image" Target="../media/image12.emf"/><Relationship Id="rId32" Type="http://schemas.openxmlformats.org/officeDocument/2006/relationships/customXml" Target="../ink/ink20.xml"/><Relationship Id="rId37" Type="http://schemas.openxmlformats.org/officeDocument/2006/relationships/image" Target="../media/image22.png"/><Relationship Id="rId40" Type="http://schemas.openxmlformats.org/officeDocument/2006/relationships/image" Target="../media/image23.png"/><Relationship Id="rId5" Type="http://schemas.openxmlformats.org/officeDocument/2006/relationships/image" Target="../media/image17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31" Type="http://schemas.openxmlformats.org/officeDocument/2006/relationships/image" Target="../media/image19.png"/><Relationship Id="rId4" Type="http://schemas.openxmlformats.org/officeDocument/2006/relationships/customXml" Target="../ink/ink14.xml"/><Relationship Id="rId27" Type="http://schemas.openxmlformats.org/officeDocument/2006/relationships/customXml" Target="../ink/ink17.xml"/><Relationship Id="rId30" Type="http://schemas.openxmlformats.org/officeDocument/2006/relationships/customXml" Target="../ink/ink19.xml"/><Relationship Id="rId35" Type="http://schemas.openxmlformats.org/officeDocument/2006/relationships/image" Target="../media/image21.png"/><Relationship Id="rId9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emf"/><Relationship Id="rId39" Type="http://schemas.openxmlformats.org/officeDocument/2006/relationships/customXml" Target="../ink/ink36.xml"/><Relationship Id="rId3" Type="http://schemas.openxmlformats.org/officeDocument/2006/relationships/image" Target="../media/image16.png"/><Relationship Id="rId34" Type="http://schemas.openxmlformats.org/officeDocument/2006/relationships/customXml" Target="../ink/ink33.xml"/><Relationship Id="rId25" Type="http://schemas.openxmlformats.org/officeDocument/2006/relationships/customXml" Target="../ink/ink28.xml"/><Relationship Id="rId33" Type="http://schemas.openxmlformats.org/officeDocument/2006/relationships/image" Target="../media/image20.png"/><Relationship Id="rId38" Type="http://schemas.openxmlformats.org/officeDocument/2006/relationships/image" Target="../media/image23.png"/><Relationship Id="rId2" Type="http://schemas.openxmlformats.org/officeDocument/2006/relationships/customXml" Target="../ink/ink25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24" Type="http://schemas.openxmlformats.org/officeDocument/2006/relationships/image" Target="../media/image12.emf"/><Relationship Id="rId32" Type="http://schemas.openxmlformats.org/officeDocument/2006/relationships/customXml" Target="../ink/ink32.xml"/><Relationship Id="rId37" Type="http://schemas.openxmlformats.org/officeDocument/2006/relationships/customXml" Target="../ink/ink35.xml"/><Relationship Id="rId40" Type="http://schemas.openxmlformats.org/officeDocument/2006/relationships/image" Target="../media/image24.png"/><Relationship Id="rId5" Type="http://schemas.openxmlformats.org/officeDocument/2006/relationships/image" Target="../media/image17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31" Type="http://schemas.openxmlformats.org/officeDocument/2006/relationships/image" Target="../media/image19.png"/><Relationship Id="rId4" Type="http://schemas.openxmlformats.org/officeDocument/2006/relationships/customXml" Target="../ink/ink26.xml"/><Relationship Id="rId27" Type="http://schemas.openxmlformats.org/officeDocument/2006/relationships/customXml" Target="../ink/ink29.xml"/><Relationship Id="rId30" Type="http://schemas.openxmlformats.org/officeDocument/2006/relationships/customXml" Target="../ink/ink31.xml"/><Relationship Id="rId35" Type="http://schemas.openxmlformats.org/officeDocument/2006/relationships/image" Target="../media/image22.png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emf"/><Relationship Id="rId39" Type="http://schemas.openxmlformats.org/officeDocument/2006/relationships/image" Target="../media/image25.png"/><Relationship Id="rId34" Type="http://schemas.openxmlformats.org/officeDocument/2006/relationships/customXml" Target="../ink/ink44.xml"/><Relationship Id="rId42" Type="http://schemas.openxmlformats.org/officeDocument/2006/relationships/customXml" Target="../ink/ink48.xml"/><Relationship Id="rId25" Type="http://schemas.openxmlformats.org/officeDocument/2006/relationships/customXml" Target="../ink/ink39.xml"/><Relationship Id="rId33" Type="http://schemas.openxmlformats.org/officeDocument/2006/relationships/image" Target="../media/image22.png"/><Relationship Id="rId38" Type="http://schemas.openxmlformats.org/officeDocument/2006/relationships/customXml" Target="../ink/ink46.xml"/><Relationship Id="rId2" Type="http://schemas.openxmlformats.org/officeDocument/2006/relationships/customXml" Target="../ink/ink37.xml"/><Relationship Id="rId29" Type="http://schemas.openxmlformats.org/officeDocument/2006/relationships/image" Target="../media/image18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2.emf"/><Relationship Id="rId32" Type="http://schemas.openxmlformats.org/officeDocument/2006/relationships/customXml" Target="../ink/ink43.xml"/><Relationship Id="rId37" Type="http://schemas.openxmlformats.org/officeDocument/2006/relationships/image" Target="../media/image24.png"/><Relationship Id="rId40" Type="http://schemas.openxmlformats.org/officeDocument/2006/relationships/customXml" Target="../ink/ink47.xml"/><Relationship Id="rId45" Type="http://schemas.openxmlformats.org/officeDocument/2006/relationships/image" Target="../media/image28.png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10" Type="http://schemas.openxmlformats.org/officeDocument/2006/relationships/customXml" Target="../ink/ink38.xml"/><Relationship Id="rId31" Type="http://schemas.openxmlformats.org/officeDocument/2006/relationships/image" Target="../media/image20.png"/><Relationship Id="rId44" Type="http://schemas.openxmlformats.org/officeDocument/2006/relationships/customXml" Target="../ink/ink49.xml"/><Relationship Id="rId9" Type="http://schemas.openxmlformats.org/officeDocument/2006/relationships/image" Target="../media/image4.emf"/><Relationship Id="rId27" Type="http://schemas.openxmlformats.org/officeDocument/2006/relationships/customXml" Target="../ink/ink40.xml"/><Relationship Id="rId30" Type="http://schemas.openxmlformats.org/officeDocument/2006/relationships/customXml" Target="../ink/ink42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emf"/><Relationship Id="rId39" Type="http://schemas.openxmlformats.org/officeDocument/2006/relationships/image" Target="../media/image25.png"/><Relationship Id="rId34" Type="http://schemas.openxmlformats.org/officeDocument/2006/relationships/customXml" Target="../ink/ink57.xml"/><Relationship Id="rId42" Type="http://schemas.openxmlformats.org/officeDocument/2006/relationships/customXml" Target="../ink/ink61.xml"/><Relationship Id="rId25" Type="http://schemas.openxmlformats.org/officeDocument/2006/relationships/customXml" Target="../ink/ink52.xml"/><Relationship Id="rId33" Type="http://schemas.openxmlformats.org/officeDocument/2006/relationships/image" Target="../media/image22.png"/><Relationship Id="rId38" Type="http://schemas.openxmlformats.org/officeDocument/2006/relationships/customXml" Target="../ink/ink59.xml"/><Relationship Id="rId2" Type="http://schemas.openxmlformats.org/officeDocument/2006/relationships/customXml" Target="../ink/ink50.xml"/><Relationship Id="rId29" Type="http://schemas.openxmlformats.org/officeDocument/2006/relationships/image" Target="../media/image18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2.emf"/><Relationship Id="rId32" Type="http://schemas.openxmlformats.org/officeDocument/2006/relationships/customXml" Target="../ink/ink56.xml"/><Relationship Id="rId37" Type="http://schemas.openxmlformats.org/officeDocument/2006/relationships/image" Target="../media/image24.png"/><Relationship Id="rId40" Type="http://schemas.openxmlformats.org/officeDocument/2006/relationships/customXml" Target="../ink/ink60.xml"/><Relationship Id="rId45" Type="http://schemas.openxmlformats.org/officeDocument/2006/relationships/image" Target="../media/image28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10" Type="http://schemas.openxmlformats.org/officeDocument/2006/relationships/customXml" Target="../ink/ink51.xml"/><Relationship Id="rId31" Type="http://schemas.openxmlformats.org/officeDocument/2006/relationships/image" Target="../media/image20.png"/><Relationship Id="rId44" Type="http://schemas.openxmlformats.org/officeDocument/2006/relationships/customXml" Target="../ink/ink62.xml"/><Relationship Id="rId9" Type="http://schemas.openxmlformats.org/officeDocument/2006/relationships/image" Target="../media/image4.emf"/><Relationship Id="rId27" Type="http://schemas.openxmlformats.org/officeDocument/2006/relationships/customXml" Target="../ink/ink53.xml"/><Relationship Id="rId30" Type="http://schemas.openxmlformats.org/officeDocument/2006/relationships/customXml" Target="../ink/ink55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26" Type="http://schemas.openxmlformats.org/officeDocument/2006/relationships/image" Target="../media/image13.emf"/><Relationship Id="rId39" Type="http://schemas.openxmlformats.org/officeDocument/2006/relationships/image" Target="../media/image28.png"/><Relationship Id="rId3" Type="http://schemas.openxmlformats.org/officeDocument/2006/relationships/image" Target="../media/image16.png"/><Relationship Id="rId34" Type="http://schemas.openxmlformats.org/officeDocument/2006/relationships/customXml" Target="../ink/ink74.xml"/><Relationship Id="rId7" Type="http://schemas.openxmlformats.org/officeDocument/2006/relationships/image" Target="../media/image18.png"/><Relationship Id="rId12" Type="http://schemas.openxmlformats.org/officeDocument/2006/relationships/customXml" Target="../ink/ink68.xml"/><Relationship Id="rId25" Type="http://schemas.openxmlformats.org/officeDocument/2006/relationships/customXml" Target="../ink/ink69.xml"/><Relationship Id="rId33" Type="http://schemas.openxmlformats.org/officeDocument/2006/relationships/image" Target="../media/image29.png"/><Relationship Id="rId38" Type="http://schemas.openxmlformats.org/officeDocument/2006/relationships/customXml" Target="../ink/ink76.xml"/><Relationship Id="rId2" Type="http://schemas.openxmlformats.org/officeDocument/2006/relationships/customXml" Target="../ink/ink6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4.emf"/><Relationship Id="rId24" Type="http://schemas.openxmlformats.org/officeDocument/2006/relationships/image" Target="../media/image12.emf"/><Relationship Id="rId32" Type="http://schemas.openxmlformats.org/officeDocument/2006/relationships/customXml" Target="../ink/ink73.xml"/><Relationship Id="rId37" Type="http://schemas.openxmlformats.org/officeDocument/2006/relationships/image" Target="../media/image31.png"/><Relationship Id="rId5" Type="http://schemas.openxmlformats.org/officeDocument/2006/relationships/image" Target="../media/image17.png"/><Relationship Id="rId28" Type="http://schemas.openxmlformats.org/officeDocument/2006/relationships/customXml" Target="../ink/ink71.xml"/><Relationship Id="rId36" Type="http://schemas.openxmlformats.org/officeDocument/2006/relationships/customXml" Target="../ink/ink75.xml"/><Relationship Id="rId10" Type="http://schemas.openxmlformats.org/officeDocument/2006/relationships/customXml" Target="../ink/ink67.xml"/><Relationship Id="rId31" Type="http://schemas.openxmlformats.org/officeDocument/2006/relationships/image" Target="../media/image22.png"/><Relationship Id="rId4" Type="http://schemas.openxmlformats.org/officeDocument/2006/relationships/customXml" Target="../ink/ink64.xml"/><Relationship Id="rId9" Type="http://schemas.openxmlformats.org/officeDocument/2006/relationships/image" Target="../media/image19.png"/><Relationship Id="rId27" Type="http://schemas.openxmlformats.org/officeDocument/2006/relationships/customXml" Target="../ink/ink70.xml"/><Relationship Id="rId30" Type="http://schemas.openxmlformats.org/officeDocument/2006/relationships/customXml" Target="../ink/ink72.xml"/><Relationship Id="rId35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emf"/><Relationship Id="rId39" Type="http://schemas.openxmlformats.org/officeDocument/2006/relationships/image" Target="../media/image25.png"/><Relationship Id="rId34" Type="http://schemas.openxmlformats.org/officeDocument/2006/relationships/customXml" Target="../ink/ink84.xml"/><Relationship Id="rId42" Type="http://schemas.openxmlformats.org/officeDocument/2006/relationships/customXml" Target="../ink/ink88.xml"/><Relationship Id="rId25" Type="http://schemas.openxmlformats.org/officeDocument/2006/relationships/customXml" Target="../ink/ink79.xml"/><Relationship Id="rId33" Type="http://schemas.openxmlformats.org/officeDocument/2006/relationships/image" Target="../media/image22.png"/><Relationship Id="rId38" Type="http://schemas.openxmlformats.org/officeDocument/2006/relationships/customXml" Target="../ink/ink86.xml"/><Relationship Id="rId2" Type="http://schemas.openxmlformats.org/officeDocument/2006/relationships/customXml" Target="../ink/ink77.xml"/><Relationship Id="rId29" Type="http://schemas.openxmlformats.org/officeDocument/2006/relationships/image" Target="../media/image18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2.emf"/><Relationship Id="rId32" Type="http://schemas.openxmlformats.org/officeDocument/2006/relationships/customXml" Target="../ink/ink83.xml"/><Relationship Id="rId37" Type="http://schemas.openxmlformats.org/officeDocument/2006/relationships/image" Target="../media/image24.png"/><Relationship Id="rId40" Type="http://schemas.openxmlformats.org/officeDocument/2006/relationships/customXml" Target="../ink/ink87.xml"/><Relationship Id="rId45" Type="http://schemas.openxmlformats.org/officeDocument/2006/relationships/image" Target="../media/image28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10" Type="http://schemas.openxmlformats.org/officeDocument/2006/relationships/customXml" Target="../ink/ink78.xml"/><Relationship Id="rId31" Type="http://schemas.openxmlformats.org/officeDocument/2006/relationships/image" Target="../media/image20.png"/><Relationship Id="rId44" Type="http://schemas.openxmlformats.org/officeDocument/2006/relationships/customXml" Target="../ink/ink89.xml"/><Relationship Id="rId9" Type="http://schemas.openxmlformats.org/officeDocument/2006/relationships/image" Target="../media/image4.emf"/><Relationship Id="rId27" Type="http://schemas.openxmlformats.org/officeDocument/2006/relationships/customXml" Target="../ink/ink80.xml"/><Relationship Id="rId30" Type="http://schemas.openxmlformats.org/officeDocument/2006/relationships/customXml" Target="../ink/ink82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26" Type="http://schemas.openxmlformats.org/officeDocument/2006/relationships/image" Target="../media/image13.emf"/><Relationship Id="rId3" Type="http://schemas.openxmlformats.org/officeDocument/2006/relationships/image" Target="../media/image16.png"/><Relationship Id="rId34" Type="http://schemas.openxmlformats.org/officeDocument/2006/relationships/customXml" Target="../ink/ink101.xml"/><Relationship Id="rId7" Type="http://schemas.openxmlformats.org/officeDocument/2006/relationships/image" Target="../media/image18.png"/><Relationship Id="rId12" Type="http://schemas.openxmlformats.org/officeDocument/2006/relationships/customXml" Target="../ink/ink95.xml"/><Relationship Id="rId25" Type="http://schemas.openxmlformats.org/officeDocument/2006/relationships/customXml" Target="../ink/ink96.xml"/><Relationship Id="rId33" Type="http://schemas.openxmlformats.org/officeDocument/2006/relationships/image" Target="../media/image28.png"/><Relationship Id="rId2" Type="http://schemas.openxmlformats.org/officeDocument/2006/relationships/customXml" Target="../ink/ink90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11" Type="http://schemas.openxmlformats.org/officeDocument/2006/relationships/image" Target="../media/image4.emf"/><Relationship Id="rId24" Type="http://schemas.openxmlformats.org/officeDocument/2006/relationships/image" Target="../media/image12.emf"/><Relationship Id="rId32" Type="http://schemas.openxmlformats.org/officeDocument/2006/relationships/customXml" Target="../ink/ink100.xml"/><Relationship Id="rId37" Type="http://schemas.openxmlformats.org/officeDocument/2006/relationships/image" Target="../media/image32.png"/><Relationship Id="rId5" Type="http://schemas.openxmlformats.org/officeDocument/2006/relationships/image" Target="../media/image17.png"/><Relationship Id="rId28" Type="http://schemas.openxmlformats.org/officeDocument/2006/relationships/customXml" Target="../ink/ink98.xml"/><Relationship Id="rId36" Type="http://schemas.openxmlformats.org/officeDocument/2006/relationships/customXml" Target="../ink/ink102.xml"/><Relationship Id="rId10" Type="http://schemas.openxmlformats.org/officeDocument/2006/relationships/customXml" Target="../ink/ink94.xml"/><Relationship Id="rId31" Type="http://schemas.openxmlformats.org/officeDocument/2006/relationships/image" Target="../media/image30.png"/><Relationship Id="rId4" Type="http://schemas.openxmlformats.org/officeDocument/2006/relationships/customXml" Target="../ink/ink91.xml"/><Relationship Id="rId9" Type="http://schemas.openxmlformats.org/officeDocument/2006/relationships/image" Target="../media/image19.png"/><Relationship Id="rId27" Type="http://schemas.openxmlformats.org/officeDocument/2006/relationships/customXml" Target="../ink/ink97.xml"/><Relationship Id="rId30" Type="http://schemas.openxmlformats.org/officeDocument/2006/relationships/customXml" Target="../ink/ink99.xml"/><Relationship Id="rId35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emf"/><Relationship Id="rId39" Type="http://schemas.openxmlformats.org/officeDocument/2006/relationships/image" Target="../media/image25.png"/><Relationship Id="rId3" Type="http://schemas.openxmlformats.org/officeDocument/2006/relationships/customXml" Target="../ink/ink103.xml"/><Relationship Id="rId34" Type="http://schemas.openxmlformats.org/officeDocument/2006/relationships/customXml" Target="../ink/ink110.xml"/><Relationship Id="rId42" Type="http://schemas.openxmlformats.org/officeDocument/2006/relationships/customXml" Target="../ink/ink114.xml"/><Relationship Id="rId25" Type="http://schemas.openxmlformats.org/officeDocument/2006/relationships/customXml" Target="../ink/ink105.xml"/><Relationship Id="rId33" Type="http://schemas.openxmlformats.org/officeDocument/2006/relationships/image" Target="../media/image22.png"/><Relationship Id="rId38" Type="http://schemas.openxmlformats.org/officeDocument/2006/relationships/customXml" Target="../ink/ink112.xml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18.png"/><Relationship Id="rId4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2.emf"/><Relationship Id="rId32" Type="http://schemas.openxmlformats.org/officeDocument/2006/relationships/customXml" Target="../ink/ink109.xml"/><Relationship Id="rId37" Type="http://schemas.openxmlformats.org/officeDocument/2006/relationships/image" Target="../media/image24.png"/><Relationship Id="rId40" Type="http://schemas.openxmlformats.org/officeDocument/2006/relationships/customXml" Target="../ink/ink113.xml"/><Relationship Id="rId45" Type="http://schemas.openxmlformats.org/officeDocument/2006/relationships/image" Target="../media/image28.png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10" Type="http://schemas.openxmlformats.org/officeDocument/2006/relationships/customXml" Target="../ink/ink104.xml"/><Relationship Id="rId31" Type="http://schemas.openxmlformats.org/officeDocument/2006/relationships/image" Target="../media/image20.png"/><Relationship Id="rId44" Type="http://schemas.openxmlformats.org/officeDocument/2006/relationships/customXml" Target="../ink/ink115.xml"/><Relationship Id="rId9" Type="http://schemas.openxmlformats.org/officeDocument/2006/relationships/image" Target="../media/image4.emf"/><Relationship Id="rId27" Type="http://schemas.openxmlformats.org/officeDocument/2006/relationships/customXml" Target="../ink/ink106.xml"/><Relationship Id="rId30" Type="http://schemas.openxmlformats.org/officeDocument/2006/relationships/customXml" Target="../ink/ink108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1.xml"/><Relationship Id="rId26" Type="http://schemas.openxmlformats.org/officeDocument/2006/relationships/image" Target="../media/image13.emf"/><Relationship Id="rId39" Type="http://schemas.openxmlformats.org/officeDocument/2006/relationships/image" Target="../media/image34.png"/><Relationship Id="rId3" Type="http://schemas.openxmlformats.org/officeDocument/2006/relationships/customXml" Target="../ink/ink116.xml"/><Relationship Id="rId34" Type="http://schemas.openxmlformats.org/officeDocument/2006/relationships/customXml" Target="../ink/ink127.xml"/><Relationship Id="rId42" Type="http://schemas.openxmlformats.org/officeDocument/2006/relationships/customXml" Target="../ink/ink131.xml"/><Relationship Id="rId7" Type="http://schemas.openxmlformats.org/officeDocument/2006/relationships/customXml" Target="../ink/ink118.xml"/><Relationship Id="rId12" Type="http://schemas.openxmlformats.org/officeDocument/2006/relationships/image" Target="../media/image4.emf"/><Relationship Id="rId25" Type="http://schemas.openxmlformats.org/officeDocument/2006/relationships/customXml" Target="../ink/ink122.xml"/><Relationship Id="rId33" Type="http://schemas.openxmlformats.org/officeDocument/2006/relationships/image" Target="../media/image28.png"/><Relationship Id="rId38" Type="http://schemas.openxmlformats.org/officeDocument/2006/relationships/customXml" Target="../ink/ink129.xml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20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20.xml"/><Relationship Id="rId24" Type="http://schemas.openxmlformats.org/officeDocument/2006/relationships/image" Target="../media/image12.emf"/><Relationship Id="rId32" Type="http://schemas.openxmlformats.org/officeDocument/2006/relationships/customXml" Target="../ink/ink126.xml"/><Relationship Id="rId37" Type="http://schemas.openxmlformats.org/officeDocument/2006/relationships/image" Target="../media/image33.png"/><Relationship Id="rId40" Type="http://schemas.openxmlformats.org/officeDocument/2006/relationships/customXml" Target="../ink/ink130.xml"/><Relationship Id="rId5" Type="http://schemas.openxmlformats.org/officeDocument/2006/relationships/customXml" Target="../ink/ink117.xml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10" Type="http://schemas.openxmlformats.org/officeDocument/2006/relationships/image" Target="../media/image19.png"/><Relationship Id="rId31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customXml" Target="../ink/ink119.xml"/><Relationship Id="rId27" Type="http://schemas.openxmlformats.org/officeDocument/2006/relationships/customXml" Target="../ink/ink123.xml"/><Relationship Id="rId30" Type="http://schemas.openxmlformats.org/officeDocument/2006/relationships/customXml" Target="../ink/ink125.xml"/><Relationship Id="rId35" Type="http://schemas.openxmlformats.org/officeDocument/2006/relationships/image" Target="../media/image23.png"/><Relationship Id="rId43" Type="http://schemas.openxmlformats.org/officeDocument/2006/relationships/image" Target="../media/image36.png"/><Relationship Id="rId8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7.xml"/><Relationship Id="rId26" Type="http://schemas.openxmlformats.org/officeDocument/2006/relationships/image" Target="../media/image13.emf"/><Relationship Id="rId39" Type="http://schemas.openxmlformats.org/officeDocument/2006/relationships/image" Target="../media/image38.png"/><Relationship Id="rId34" Type="http://schemas.openxmlformats.org/officeDocument/2006/relationships/customXml" Target="../ink/ink143.xml"/><Relationship Id="rId42" Type="http://schemas.openxmlformats.org/officeDocument/2006/relationships/customXml" Target="../ink/ink147.xml"/><Relationship Id="rId47" Type="http://schemas.openxmlformats.org/officeDocument/2006/relationships/image" Target="../media/image42.png"/><Relationship Id="rId50" Type="http://schemas.openxmlformats.org/officeDocument/2006/relationships/customXml" Target="../ink/ink151.xml"/><Relationship Id="rId55" Type="http://schemas.openxmlformats.org/officeDocument/2006/relationships/image" Target="../media/image36.png"/><Relationship Id="rId7" Type="http://schemas.openxmlformats.org/officeDocument/2006/relationships/customXml" Target="../ink/ink134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36.xml"/><Relationship Id="rId24" Type="http://schemas.openxmlformats.org/officeDocument/2006/relationships/image" Target="../media/image12.emf"/><Relationship Id="rId32" Type="http://schemas.openxmlformats.org/officeDocument/2006/relationships/customXml" Target="../ink/ink142.xml"/><Relationship Id="rId37" Type="http://schemas.openxmlformats.org/officeDocument/2006/relationships/image" Target="../media/image37.png"/><Relationship Id="rId40" Type="http://schemas.openxmlformats.org/officeDocument/2006/relationships/customXml" Target="../ink/ink146.xml"/><Relationship Id="rId45" Type="http://schemas.openxmlformats.org/officeDocument/2006/relationships/image" Target="../media/image41.png"/><Relationship Id="rId53" Type="http://schemas.openxmlformats.org/officeDocument/2006/relationships/image" Target="../media/image35.png"/><Relationship Id="rId5" Type="http://schemas.openxmlformats.org/officeDocument/2006/relationships/customXml" Target="../ink/ink133.xml"/><Relationship Id="rId28" Type="http://schemas.openxmlformats.org/officeDocument/2006/relationships/customXml" Target="../ink/ink140.xml"/><Relationship Id="rId36" Type="http://schemas.openxmlformats.org/officeDocument/2006/relationships/customXml" Target="../ink/ink144.xml"/><Relationship Id="rId49" Type="http://schemas.openxmlformats.org/officeDocument/2006/relationships/image" Target="../media/image33.png"/><Relationship Id="rId10" Type="http://schemas.openxmlformats.org/officeDocument/2006/relationships/image" Target="../media/image19.png"/><Relationship Id="rId31" Type="http://schemas.openxmlformats.org/officeDocument/2006/relationships/image" Target="../media/image30.png"/><Relationship Id="rId44" Type="http://schemas.openxmlformats.org/officeDocument/2006/relationships/customXml" Target="../ink/ink148.xml"/><Relationship Id="rId52" Type="http://schemas.openxmlformats.org/officeDocument/2006/relationships/customXml" Target="../ink/ink152.xml"/><Relationship Id="rId4" Type="http://schemas.openxmlformats.org/officeDocument/2006/relationships/image" Target="../media/image16.png"/><Relationship Id="rId9" Type="http://schemas.openxmlformats.org/officeDocument/2006/relationships/customXml" Target="../ink/ink135.xml"/><Relationship Id="rId27" Type="http://schemas.openxmlformats.org/officeDocument/2006/relationships/customXml" Target="../ink/ink139.xml"/><Relationship Id="rId30" Type="http://schemas.openxmlformats.org/officeDocument/2006/relationships/customXml" Target="../ink/ink141.xml"/><Relationship Id="rId35" Type="http://schemas.openxmlformats.org/officeDocument/2006/relationships/image" Target="../media/image23.png"/><Relationship Id="rId43" Type="http://schemas.openxmlformats.org/officeDocument/2006/relationships/image" Target="../media/image40.png"/><Relationship Id="rId48" Type="http://schemas.openxmlformats.org/officeDocument/2006/relationships/customXml" Target="../ink/ink150.xml"/><Relationship Id="rId8" Type="http://schemas.openxmlformats.org/officeDocument/2006/relationships/image" Target="../media/image18.png"/><Relationship Id="rId51" Type="http://schemas.openxmlformats.org/officeDocument/2006/relationships/image" Target="../media/image34.png"/><Relationship Id="rId3" Type="http://schemas.openxmlformats.org/officeDocument/2006/relationships/customXml" Target="../ink/ink132.xml"/><Relationship Id="rId12" Type="http://schemas.openxmlformats.org/officeDocument/2006/relationships/image" Target="../media/image4.emf"/><Relationship Id="rId25" Type="http://schemas.openxmlformats.org/officeDocument/2006/relationships/customXml" Target="../ink/ink138.xml"/><Relationship Id="rId33" Type="http://schemas.openxmlformats.org/officeDocument/2006/relationships/image" Target="../media/image28.png"/><Relationship Id="rId38" Type="http://schemas.openxmlformats.org/officeDocument/2006/relationships/customXml" Target="../ink/ink145.xml"/><Relationship Id="rId46" Type="http://schemas.openxmlformats.org/officeDocument/2006/relationships/customXml" Target="../ink/ink149.xml"/><Relationship Id="rId41" Type="http://schemas.openxmlformats.org/officeDocument/2006/relationships/image" Target="../media/image39.png"/><Relationship Id="rId54" Type="http://schemas.openxmlformats.org/officeDocument/2006/relationships/customXml" Target="../ink/ink15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nl/nl/onderwerpen/energie/netbeheerders/geschilbeslechting-energie-aanvrage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uUPVBZzAAs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79F8F5A2-A7F5-BE44-A78D-C963B054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4455" y="2815812"/>
            <a:ext cx="3750816" cy="3750816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C531E960-3842-0641-B6A3-4F90312FD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038" y="2666226"/>
            <a:ext cx="8201348" cy="8947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nl-NL" b="1" dirty="0" err="1">
                <a:solidFill>
                  <a:srgbClr val="4DBFA9"/>
                </a:solidFill>
                <a:latin typeface="Maven Pro"/>
              </a:rPr>
              <a:t>Siward</a:t>
            </a:r>
            <a:r>
              <a:rPr lang="nl-NL" b="1" dirty="0">
                <a:solidFill>
                  <a:srgbClr val="4DBFA9"/>
                </a:solidFill>
                <a:latin typeface="Maven Pro"/>
              </a:rPr>
              <a:t> Zomer, Peter Hermans, Leon </a:t>
            </a:r>
            <a:r>
              <a:rPr lang="nl-NL" b="1" dirty="0" err="1">
                <a:solidFill>
                  <a:srgbClr val="4DBFA9"/>
                </a:solidFill>
                <a:latin typeface="Maven Pro"/>
              </a:rPr>
              <a:t>Straathof</a:t>
            </a:r>
            <a:r>
              <a:rPr lang="nl-NL" b="1" dirty="0">
                <a:solidFill>
                  <a:srgbClr val="4DBFA9"/>
                </a:solidFill>
                <a:latin typeface="Maven Pro"/>
              </a:rPr>
              <a:t> en Job </a:t>
            </a:r>
            <a:r>
              <a:rPr lang="nl-NL" b="1" dirty="0" err="1">
                <a:solidFill>
                  <a:srgbClr val="4DBFA9"/>
                </a:solidFill>
                <a:latin typeface="Maven Pro"/>
              </a:rPr>
              <a:t>Swens</a:t>
            </a:r>
            <a:r>
              <a:rPr lang="nl-NL" b="1" dirty="0">
                <a:solidFill>
                  <a:srgbClr val="4DBFA9"/>
                </a:solidFill>
                <a:latin typeface="Maven Pro"/>
              </a:rPr>
              <a:t> </a:t>
            </a:r>
            <a:endParaRPr lang="nl-NL" dirty="0">
              <a:latin typeface="Maven Pro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96F61F7-7F11-CB4D-AA2C-F3A3DC62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48051"/>
            <a:ext cx="3269611" cy="1388341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4D9C470D-C71D-4402-86A9-EE6B292A3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719" y="275812"/>
            <a:ext cx="9144000" cy="2387600"/>
          </a:xfrm>
        </p:spPr>
        <p:txBody>
          <a:bodyPr>
            <a:normAutofit/>
          </a:bodyPr>
          <a:lstStyle/>
          <a:p>
            <a:r>
              <a:rPr lang="nl-NL" b="1" dirty="0"/>
              <a:t>Webinar Slim Energie Delen</a:t>
            </a:r>
            <a:endParaRPr lang="en-GB" b="1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639E0DC2-F6B6-4246-85D7-085ECDBD458A}"/>
              </a:ext>
            </a:extLst>
          </p:cNvPr>
          <p:cNvSpPr txBox="1"/>
          <p:nvPr/>
        </p:nvSpPr>
        <p:spPr>
          <a:xfrm>
            <a:off x="10494719" y="6346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l-NL" b="1">
                <a:solidFill>
                  <a:srgbClr val="4DBFA9"/>
                </a:solidFill>
                <a:latin typeface="Maven Pro" panose="02000000000000000000" pitchFamily="2" charset="0"/>
              </a:rPr>
              <a:t>29 maart 2022 </a:t>
            </a:r>
          </a:p>
        </p:txBody>
      </p:sp>
    </p:spTree>
    <p:extLst>
      <p:ext uri="{BB962C8B-B14F-4D97-AF65-F5344CB8AC3E}">
        <p14:creationId xmlns:p14="http://schemas.microsoft.com/office/powerpoint/2010/main" val="306100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D1D10-D0E8-4F61-874D-62B0AC5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108310"/>
            <a:ext cx="10515600" cy="1043157"/>
          </a:xfrm>
        </p:spPr>
        <p:txBody>
          <a:bodyPr anchor="ctr">
            <a:normAutofit/>
          </a:bodyPr>
          <a:lstStyle/>
          <a:p>
            <a:r>
              <a:rPr lang="nl-NL" dirty="0"/>
              <a:t>Werkwijze energie delen (3)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F1F8A3E-CF98-44F9-B462-A56DED932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38" y="1624768"/>
            <a:ext cx="6555530" cy="43962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5B4BFD1-B130-41BB-B130-66C2C30C2D9B}"/>
              </a:ext>
            </a:extLst>
          </p:cNvPr>
          <p:cNvSpPr txBox="1"/>
          <p:nvPr/>
        </p:nvSpPr>
        <p:spPr>
          <a:xfrm>
            <a:off x="575799" y="920634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4DBFA9"/>
                </a:solidFill>
                <a:latin typeface="Maven Pro" panose="02000000000000000000"/>
              </a:rPr>
              <a:t>Peer 2 community 2 peer </a:t>
            </a:r>
            <a:r>
              <a:rPr lang="en-GB" sz="2400" b="1" dirty="0" err="1">
                <a:solidFill>
                  <a:srgbClr val="4DBFA9"/>
                </a:solidFill>
                <a:latin typeface="Maven Pro" panose="02000000000000000000"/>
              </a:rPr>
              <a:t>delen</a:t>
            </a:r>
            <a:endParaRPr lang="en-GB" sz="2400" b="1" dirty="0">
              <a:solidFill>
                <a:srgbClr val="4DBFA9"/>
              </a:solidFill>
              <a:latin typeface="Maven Pro" panose="0200000000000000000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F78BACF-6D9A-4231-AE4B-3428D66A9141}"/>
              </a:ext>
            </a:extLst>
          </p:cNvPr>
          <p:cNvSpPr txBox="1"/>
          <p:nvPr/>
        </p:nvSpPr>
        <p:spPr>
          <a:xfrm>
            <a:off x="575799" y="1420686"/>
            <a:ext cx="448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Prosument</a:t>
            </a:r>
            <a:r>
              <a:rPr lang="en-GB" sz="1600" b="1" dirty="0"/>
              <a:t>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Heeft</a:t>
            </a:r>
            <a:r>
              <a:rPr lang="en-GB" sz="1600" dirty="0"/>
              <a:t> </a:t>
            </a:r>
            <a:r>
              <a:rPr lang="en-GB" sz="1600" dirty="0" err="1"/>
              <a:t>zonnepanelen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deel</a:t>
            </a:r>
            <a:r>
              <a:rPr lang="en-GB" sz="1600" dirty="0"/>
              <a:t> </a:t>
            </a: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opgewekte</a:t>
            </a:r>
            <a:r>
              <a:rPr lang="en-GB" sz="1600" dirty="0"/>
              <a:t> </a:t>
            </a:r>
            <a:r>
              <a:rPr lang="en-GB" sz="1600" dirty="0" err="1"/>
              <a:t>energie</a:t>
            </a:r>
            <a:r>
              <a:rPr lang="en-GB" sz="1600" dirty="0"/>
              <a:t> </a:t>
            </a:r>
            <a:r>
              <a:rPr lang="en-GB" sz="1600" dirty="0" err="1"/>
              <a:t>binnen</a:t>
            </a:r>
            <a:r>
              <a:rPr lang="en-GB" sz="1600" dirty="0"/>
              <a:t> de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verbruik</a:t>
            </a:r>
            <a:r>
              <a:rPr lang="en-GB" sz="1600" dirty="0"/>
              <a:t> </a:t>
            </a:r>
            <a:r>
              <a:rPr lang="en-GB" sz="1600" dirty="0" err="1"/>
              <a:t>wordt</a:t>
            </a:r>
            <a:r>
              <a:rPr lang="en-GB" sz="1600" dirty="0"/>
              <a:t> </a:t>
            </a:r>
            <a:r>
              <a:rPr lang="en-GB" sz="1600" dirty="0" err="1"/>
              <a:t>geregistreerd</a:t>
            </a:r>
            <a:r>
              <a:rPr lang="en-GB" sz="1600" dirty="0"/>
              <a:t> in register MP1,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teruglevering</a:t>
            </a:r>
            <a:r>
              <a:rPr lang="en-GB" sz="1600" dirty="0"/>
              <a:t> in register MP2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 </a:t>
            </a:r>
            <a:r>
              <a:rPr lang="en-GB" sz="1600" dirty="0" err="1"/>
              <a:t>netbeheerder</a:t>
            </a:r>
            <a:r>
              <a:rPr lang="en-GB" sz="1600" dirty="0"/>
              <a:t> </a:t>
            </a:r>
            <a:r>
              <a:rPr lang="en-GB" sz="1600" dirty="0" err="1"/>
              <a:t>alloceert</a:t>
            </a:r>
            <a:r>
              <a:rPr lang="en-GB" sz="1600" dirty="0"/>
              <a:t> de </a:t>
            </a:r>
            <a:r>
              <a:rPr lang="en-GB" sz="1600" dirty="0" err="1"/>
              <a:t>waarden</a:t>
            </a:r>
            <a:r>
              <a:rPr lang="en-GB" sz="1600" dirty="0"/>
              <a:t> MP1 </a:t>
            </a:r>
            <a:r>
              <a:rPr lang="en-GB" sz="1600" dirty="0" err="1"/>
              <a:t>naar</a:t>
            </a:r>
            <a:r>
              <a:rPr lang="en-GB" sz="1600" dirty="0"/>
              <a:t> </a:t>
            </a:r>
            <a:r>
              <a:rPr lang="en-GB" sz="1600" dirty="0" err="1"/>
              <a:t>leverancier</a:t>
            </a:r>
            <a:r>
              <a:rPr lang="en-GB" sz="1600" dirty="0"/>
              <a:t> A  (AP1) </a:t>
            </a:r>
            <a:r>
              <a:rPr lang="en-GB" sz="1600" dirty="0" err="1"/>
              <a:t>en</a:t>
            </a:r>
            <a:r>
              <a:rPr lang="en-GB" sz="1600" dirty="0"/>
              <a:t> MP2 </a:t>
            </a:r>
            <a:r>
              <a:rPr lang="en-GB" sz="1600" dirty="0" err="1"/>
              <a:t>naar</a:t>
            </a:r>
            <a:r>
              <a:rPr lang="en-GB" sz="1600" dirty="0"/>
              <a:t> de community (AP2)</a:t>
            </a:r>
          </a:p>
          <a:p>
            <a:r>
              <a:rPr lang="en-GB" sz="1600" dirty="0"/>
              <a:t>       </a:t>
            </a:r>
          </a:p>
          <a:p>
            <a:r>
              <a:rPr lang="en-GB" sz="1600" b="1" dirty="0"/>
              <a:t>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Registreert</a:t>
            </a:r>
            <a:r>
              <a:rPr lang="en-GB" sz="1600" dirty="0"/>
              <a:t> </a:t>
            </a:r>
            <a:r>
              <a:rPr lang="en-GB" sz="1600" dirty="0" err="1"/>
              <a:t>zich</a:t>
            </a:r>
            <a:r>
              <a:rPr lang="en-GB" sz="1600" dirty="0"/>
              <a:t> </a:t>
            </a:r>
            <a:r>
              <a:rPr lang="en-GB" sz="1600" dirty="0" err="1"/>
              <a:t>als</a:t>
            </a:r>
            <a:r>
              <a:rPr lang="en-GB" sz="1600" dirty="0"/>
              <a:t> </a:t>
            </a:r>
            <a:r>
              <a:rPr lang="en-GB" sz="1600" dirty="0" err="1"/>
              <a:t>marktpartij</a:t>
            </a:r>
            <a:r>
              <a:rPr lang="en-GB" sz="1600" dirty="0"/>
              <a:t> op de </a:t>
            </a:r>
            <a:r>
              <a:rPr lang="en-GB" sz="1600" dirty="0" err="1"/>
              <a:t>aansluiting</a:t>
            </a:r>
            <a:r>
              <a:rPr lang="en-GB" sz="1600" dirty="0"/>
              <a:t>, </a:t>
            </a:r>
            <a:r>
              <a:rPr lang="en-GB" sz="1600" dirty="0" err="1"/>
              <a:t>naast</a:t>
            </a:r>
            <a:r>
              <a:rPr lang="en-GB" sz="1600" dirty="0"/>
              <a:t> de </a:t>
            </a:r>
            <a:r>
              <a:rPr lang="en-GB" sz="1600" dirty="0" err="1"/>
              <a:t>leveranciers</a:t>
            </a:r>
            <a:r>
              <a:rPr lang="en-GB" sz="1600" dirty="0"/>
              <a:t> (MLOEA)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Stuurt</a:t>
            </a:r>
            <a:r>
              <a:rPr lang="en-GB" sz="1600" dirty="0"/>
              <a:t> de </a:t>
            </a:r>
            <a:r>
              <a:rPr lang="en-GB" sz="1600" dirty="0" err="1"/>
              <a:t>netbeheerders</a:t>
            </a:r>
            <a:r>
              <a:rPr lang="en-GB" sz="1600" dirty="0"/>
              <a:t> </a:t>
            </a:r>
            <a:r>
              <a:rPr lang="en-GB" sz="1600" dirty="0" err="1"/>
              <a:t>een</a:t>
            </a:r>
            <a:r>
              <a:rPr lang="en-GB" sz="1600" dirty="0"/>
              <a:t> </a:t>
            </a:r>
            <a:r>
              <a:rPr lang="en-GB" sz="1600" dirty="0" err="1"/>
              <a:t>allocatie</a:t>
            </a:r>
            <a:r>
              <a:rPr lang="en-GB" sz="1600" dirty="0"/>
              <a:t> table (%) hoe alle </a:t>
            </a:r>
            <a:r>
              <a:rPr lang="en-GB" sz="1600" dirty="0" err="1"/>
              <a:t>opgewekte</a:t>
            </a:r>
            <a:r>
              <a:rPr lang="en-GB" sz="1600" dirty="0"/>
              <a:t> </a:t>
            </a:r>
            <a:r>
              <a:rPr lang="en-GB" sz="1600" dirty="0" err="1"/>
              <a:t>energie</a:t>
            </a:r>
            <a:r>
              <a:rPr lang="en-GB" sz="1600" dirty="0"/>
              <a:t>  van </a:t>
            </a:r>
            <a:r>
              <a:rPr lang="en-GB" sz="1600" dirty="0" err="1"/>
              <a:t>prosumenten</a:t>
            </a:r>
            <a:r>
              <a:rPr lang="en-GB" sz="1600" dirty="0"/>
              <a:t> A </a:t>
            </a:r>
            <a:r>
              <a:rPr lang="en-GB" sz="1600" dirty="0" err="1"/>
              <a:t>verdeeld</a:t>
            </a:r>
            <a:r>
              <a:rPr lang="en-GB" sz="1600" dirty="0"/>
              <a:t> </a:t>
            </a:r>
            <a:r>
              <a:rPr lang="en-GB" sz="1600" dirty="0" err="1"/>
              <a:t>moet</a:t>
            </a:r>
            <a:r>
              <a:rPr lang="en-GB" sz="1600" dirty="0"/>
              <a:t> </a:t>
            </a:r>
            <a:r>
              <a:rPr lang="en-GB" sz="1600" dirty="0" err="1"/>
              <a:t>worden</a:t>
            </a:r>
            <a:r>
              <a:rPr lang="en-GB" sz="1600" dirty="0"/>
              <a:t> </a:t>
            </a:r>
            <a:r>
              <a:rPr lang="en-GB" sz="1600" dirty="0" err="1"/>
              <a:t>aan</a:t>
            </a:r>
            <a:r>
              <a:rPr lang="en-GB" sz="1600" dirty="0"/>
              <a:t> </a:t>
            </a:r>
            <a:r>
              <a:rPr lang="en-GB" sz="1600" dirty="0" err="1"/>
              <a:t>prosumenten</a:t>
            </a:r>
            <a:r>
              <a:rPr lang="en-GB" sz="1600" dirty="0"/>
              <a:t> B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2D19EC5-A12F-484D-8C85-AB3A3EFF1196}"/>
              </a:ext>
            </a:extLst>
          </p:cNvPr>
          <p:cNvSpPr txBox="1"/>
          <p:nvPr/>
        </p:nvSpPr>
        <p:spPr>
          <a:xfrm>
            <a:off x="474133" y="6214220"/>
            <a:ext cx="953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FF0000"/>
                </a:solidFill>
              </a:rPr>
              <a:t>Op </a:t>
            </a:r>
            <a:r>
              <a:rPr lang="en-GB" sz="1600" b="1" dirty="0" err="1">
                <a:solidFill>
                  <a:srgbClr val="FF0000"/>
                </a:solidFill>
              </a:rPr>
              <a:t>kwartierbasis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wordt</a:t>
            </a:r>
            <a:r>
              <a:rPr lang="en-GB" sz="1600" b="1" dirty="0">
                <a:solidFill>
                  <a:srgbClr val="FF0000"/>
                </a:solidFill>
              </a:rPr>
              <a:t> alle </a:t>
            </a:r>
            <a:r>
              <a:rPr lang="en-GB" sz="1600" b="1" dirty="0" err="1">
                <a:solidFill>
                  <a:srgbClr val="FF0000"/>
                </a:solidFill>
              </a:rPr>
              <a:t>opgewekte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energie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herverdeeld</a:t>
            </a:r>
            <a:r>
              <a:rPr lang="en-GB" sz="1600" b="1" dirty="0">
                <a:solidFill>
                  <a:srgbClr val="FF0000"/>
                </a:solidFill>
              </a:rPr>
              <a:t>: er </a:t>
            </a:r>
            <a:r>
              <a:rPr lang="en-GB" sz="1600" b="1" dirty="0" err="1">
                <a:solidFill>
                  <a:srgbClr val="FF0000"/>
                </a:solidFill>
              </a:rPr>
              <a:t>wordt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dus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geen</a:t>
            </a:r>
            <a:r>
              <a:rPr lang="en-GB" sz="1600" b="1" dirty="0">
                <a:solidFill>
                  <a:srgbClr val="FF0000"/>
                </a:solidFill>
              </a:rPr>
              <a:t> system </a:t>
            </a:r>
            <a:r>
              <a:rPr lang="en-GB" sz="1600" b="1" dirty="0" err="1">
                <a:solidFill>
                  <a:srgbClr val="FF0000"/>
                </a:solidFill>
              </a:rPr>
              <a:t>onbalans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nl-NL" sz="1600" b="1" dirty="0">
                <a:solidFill>
                  <a:srgbClr val="FF0000"/>
                </a:solidFill>
              </a:rPr>
              <a:t>gecreëerd</a:t>
            </a:r>
          </a:p>
        </p:txBody>
      </p:sp>
    </p:spTree>
    <p:extLst>
      <p:ext uri="{BB962C8B-B14F-4D97-AF65-F5344CB8AC3E}">
        <p14:creationId xmlns:p14="http://schemas.microsoft.com/office/powerpoint/2010/main" val="395307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D1D10-D0E8-4F61-874D-62B0AC5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75" y="459919"/>
            <a:ext cx="10515600" cy="677021"/>
          </a:xfrm>
        </p:spPr>
        <p:txBody>
          <a:bodyPr anchor="ctr">
            <a:normAutofit fontScale="90000"/>
          </a:bodyPr>
          <a:lstStyle/>
          <a:p>
            <a:r>
              <a:rPr lang="en-GB" dirty="0" err="1"/>
              <a:t>Opties</a:t>
            </a:r>
            <a:r>
              <a:rPr lang="en-GB" dirty="0"/>
              <a:t> in </a:t>
            </a:r>
            <a:r>
              <a:rPr lang="en-GB" dirty="0" err="1"/>
              <a:t>marktmodellen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68FFC34-F2F4-441C-9795-F55D02DDEF2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9099"/>
            <a:ext cx="5906957" cy="3479801"/>
          </a:xfrm>
          <a:prstGeom prst="rect">
            <a:avLst/>
          </a:prstGeom>
          <a:noFill/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5426EB8E-F082-4BDA-9016-7E5DAAF2FF11}"/>
              </a:ext>
            </a:extLst>
          </p:cNvPr>
          <p:cNvSpPr txBox="1"/>
          <p:nvPr/>
        </p:nvSpPr>
        <p:spPr>
          <a:xfrm>
            <a:off x="358376" y="1136940"/>
            <a:ext cx="56614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nl-NL" sz="2000" b="1" dirty="0">
                <a:solidFill>
                  <a:srgbClr val="4DBFA9"/>
                </a:solidFill>
              </a:rPr>
              <a:t>Delen van energie tussen eindafnemers</a:t>
            </a:r>
            <a:endParaRPr lang="nl-NL" b="1" dirty="0"/>
          </a:p>
          <a:p>
            <a:pPr marL="541338" indent="-185738">
              <a:buFont typeface="Arial" panose="020B0604020202020204" pitchFamily="34" charset="0"/>
              <a:buChar char="•"/>
            </a:pPr>
            <a:r>
              <a:rPr lang="nl-NL" sz="1600" i="1" dirty="0"/>
              <a:t>Ontkoppeld van bestaande markt</a:t>
            </a:r>
          </a:p>
          <a:p>
            <a:pPr marL="541338" indent="-185738">
              <a:buFont typeface="Arial" panose="020B0604020202020204" pitchFamily="34" charset="0"/>
              <a:buChar char="•"/>
            </a:pPr>
            <a:r>
              <a:rPr lang="nl-NL" sz="1600" i="1" dirty="0"/>
              <a:t>Gebaseerd op het concept van meerdere leveranciers op een aansluiting (MLOEA</a:t>
            </a:r>
            <a:r>
              <a:rPr lang="nl-NL" dirty="0"/>
              <a:t>)</a:t>
            </a:r>
          </a:p>
          <a:p>
            <a:pPr marL="541338" indent="-185738">
              <a:buFont typeface="Arial" panose="020B0604020202020204" pitchFamily="34" charset="0"/>
              <a:buChar char="•"/>
            </a:pPr>
            <a:r>
              <a:rPr lang="nl-NL" sz="1600" i="1" dirty="0"/>
              <a:t>Creëert nooit system onbalans</a:t>
            </a:r>
          </a:p>
          <a:p>
            <a:pPr marL="285750" indent="-285750">
              <a:buFontTx/>
              <a:buChar char="-"/>
            </a:pPr>
            <a:endParaRPr lang="nl-NL" sz="1600" i="1" dirty="0"/>
          </a:p>
          <a:p>
            <a:r>
              <a:rPr lang="nl-NL" sz="2000" b="1" dirty="0">
                <a:solidFill>
                  <a:srgbClr val="4DBFA9"/>
                </a:solidFill>
              </a:rPr>
              <a:t>B. Marktpartij in bestaande marktmodel</a:t>
            </a:r>
            <a:endParaRPr lang="nl-NL" b="1" dirty="0"/>
          </a:p>
          <a:p>
            <a:pPr marL="541338" indent="-285750">
              <a:buFont typeface="Arial" panose="020B0604020202020204" pitchFamily="34" charset="0"/>
              <a:buChar char="•"/>
            </a:pPr>
            <a:r>
              <a:rPr lang="nl-NL" sz="1600" i="1" dirty="0"/>
              <a:t>Acteert als P2P facilitator gekoppeld met de bestaande markt</a:t>
            </a:r>
          </a:p>
          <a:p>
            <a:pPr marL="541338" indent="-285750">
              <a:buFont typeface="Arial" panose="020B0604020202020204" pitchFamily="34" charset="0"/>
              <a:buChar char="•"/>
            </a:pPr>
            <a:r>
              <a:rPr lang="nl-NL" sz="1600" i="1" dirty="0"/>
              <a:t>Kan tekorten &amp; overschotten van/ aan de markt  inkopen/verkopen</a:t>
            </a:r>
          </a:p>
          <a:p>
            <a:pPr marL="541338" indent="-285750">
              <a:buFont typeface="Arial" panose="020B0604020202020204" pitchFamily="34" charset="0"/>
              <a:buChar char="•"/>
            </a:pPr>
            <a:r>
              <a:rPr lang="nl-NL" sz="1600" i="1" dirty="0"/>
              <a:t>Heeft PV verantwoordelijkheid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b="1" i="1" dirty="0">
              <a:solidFill>
                <a:srgbClr val="4DBFA9"/>
              </a:solidFill>
            </a:endParaRPr>
          </a:p>
          <a:p>
            <a:r>
              <a:rPr lang="nl-NL" sz="2000" b="1" dirty="0">
                <a:solidFill>
                  <a:srgbClr val="4DBFA9"/>
                </a:solidFill>
              </a:rPr>
              <a:t>Allocatie &amp; verrekening energie binnen community</a:t>
            </a:r>
          </a:p>
          <a:p>
            <a:pPr marL="541338" indent="-285750">
              <a:buFont typeface="Arial" panose="020B0604020202020204" pitchFamily="34" charset="0"/>
              <a:buChar char="•"/>
            </a:pPr>
            <a:r>
              <a:rPr lang="nl-NL" sz="1600" i="1" dirty="0"/>
              <a:t>Statisch (tabel) of dynamisch (</a:t>
            </a:r>
            <a:r>
              <a:rPr lang="nl-NL" sz="1600" i="1" dirty="0" err="1"/>
              <a:t>prijsgebaseerd</a:t>
            </a:r>
            <a:r>
              <a:rPr lang="nl-NL" sz="1600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sz="2000" b="1" dirty="0">
                <a:solidFill>
                  <a:srgbClr val="4DBFA9"/>
                </a:solidFill>
              </a:rPr>
              <a:t>Advies voor </a:t>
            </a:r>
            <a:r>
              <a:rPr lang="nl-NL" sz="2000" b="1" dirty="0" err="1">
                <a:solidFill>
                  <a:srgbClr val="4DBFA9"/>
                </a:solidFill>
              </a:rPr>
              <a:t>communities</a:t>
            </a:r>
            <a:r>
              <a:rPr lang="nl-NL" sz="2000" b="1" dirty="0">
                <a:solidFill>
                  <a:srgbClr val="4DBFA9"/>
                </a:solidFill>
              </a:rPr>
              <a:t> </a:t>
            </a:r>
            <a:r>
              <a:rPr lang="nl-NL" sz="2000" b="1" dirty="0" err="1">
                <a:solidFill>
                  <a:srgbClr val="4DBFA9"/>
                </a:solidFill>
              </a:rPr>
              <a:t>ism</a:t>
            </a:r>
            <a:r>
              <a:rPr lang="nl-NL" sz="2000" b="1" dirty="0">
                <a:solidFill>
                  <a:srgbClr val="4DBFA9"/>
                </a:solidFill>
              </a:rPr>
              <a:t> </a:t>
            </a:r>
            <a:r>
              <a:rPr lang="nl-NL" sz="2000" b="1" dirty="0" err="1">
                <a:solidFill>
                  <a:srgbClr val="4DBFA9"/>
                </a:solidFill>
              </a:rPr>
              <a:t>EnergieSamen</a:t>
            </a:r>
            <a:r>
              <a:rPr lang="nl-NL" sz="2000" b="1" dirty="0">
                <a:solidFill>
                  <a:srgbClr val="4DBFA9"/>
                </a:solidFill>
              </a:rPr>
              <a:t>:</a:t>
            </a:r>
          </a:p>
          <a:p>
            <a:pPr marL="541338" indent="-285750">
              <a:buFont typeface="Arial" panose="020B0604020202020204" pitchFamily="34" charset="0"/>
              <a:buChar char="•"/>
            </a:pPr>
            <a:r>
              <a:rPr lang="nl-NL" sz="1600" i="1" dirty="0" err="1"/>
              <a:t>Orienteer</a:t>
            </a:r>
            <a:r>
              <a:rPr lang="nl-NL" sz="1600" i="1" dirty="0"/>
              <a:t> je op een IT platform</a:t>
            </a:r>
          </a:p>
          <a:p>
            <a:pPr marL="541338" indent="-285750">
              <a:buFont typeface="Arial" panose="020B0604020202020204" pitchFamily="34" charset="0"/>
              <a:buChar char="•"/>
            </a:pPr>
            <a:r>
              <a:rPr lang="nl-NL" sz="1600" i="1" dirty="0"/>
              <a:t>Ga met de netbeheerder in gesprek (ook voor “slim delen”)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7B7FA79-333F-42B8-ADE7-D2DD749E8E74}"/>
              </a:ext>
            </a:extLst>
          </p:cNvPr>
          <p:cNvSpPr txBox="1"/>
          <p:nvPr/>
        </p:nvSpPr>
        <p:spPr>
          <a:xfrm>
            <a:off x="8317547" y="5313491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/>
              <a:t>Proces</a:t>
            </a:r>
            <a:r>
              <a:rPr lang="en-GB" sz="1400" i="1" dirty="0"/>
              <a:t> </a:t>
            </a:r>
            <a:r>
              <a:rPr lang="en-GB" sz="1400" i="1" dirty="0" err="1"/>
              <a:t>interacties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136834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is </a:t>
            </a:r>
            <a:r>
              <a:rPr lang="nl-NL" u="sng"/>
              <a:t>slim</a:t>
            </a:r>
            <a:r>
              <a:rPr lang="nl-NL"/>
              <a:t> energie delen?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F5663F-FBD0-45A7-A699-2D2665C5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/>
              <a:t>Slim energie delen is een  vorm van energie delen gericht op minimaal elektriciteitstransport, waarbij de leden van de energiegemeenschap er voor </a:t>
            </a:r>
            <a:r>
              <a:rPr lang="nl-NL" b="1"/>
              <a:t>zorgen dat de geproduceerde elektriciteit direct lokaal afgenomen, opgeslagen of geconverteerd wordt</a:t>
            </a:r>
            <a:r>
              <a:rPr lang="nl-NL"/>
              <a:t>. 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67D31855-679F-40F8-9BC3-3D8D457341B0}"/>
              </a:ext>
            </a:extLst>
          </p:cNvPr>
          <p:cNvGrpSpPr/>
          <p:nvPr/>
        </p:nvGrpSpPr>
        <p:grpSpPr>
          <a:xfrm>
            <a:off x="4082841" y="4370952"/>
            <a:ext cx="861601" cy="1083060"/>
            <a:chOff x="3624479" y="1833197"/>
            <a:chExt cx="806490" cy="1083060"/>
          </a:xfrm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69615DB6-377F-4939-A0C1-5975DE8458DB}"/>
                </a:ext>
              </a:extLst>
            </p:cNvPr>
            <p:cNvSpPr/>
            <p:nvPr/>
          </p:nvSpPr>
          <p:spPr>
            <a:xfrm>
              <a:off x="3916264" y="2321169"/>
              <a:ext cx="199670" cy="589936"/>
            </a:xfrm>
            <a:custGeom>
              <a:avLst/>
              <a:gdLst>
                <a:gd name="connsiteX0" fmla="*/ 49918 w 199670"/>
                <a:gd name="connsiteY0" fmla="*/ 4538 h 589936"/>
                <a:gd name="connsiteX1" fmla="*/ 49918 w 199670"/>
                <a:gd name="connsiteY1" fmla="*/ 99835 h 589936"/>
                <a:gd name="connsiteX2" fmla="*/ 49918 w 199670"/>
                <a:gd name="connsiteY2" fmla="*/ 188326 h 589936"/>
                <a:gd name="connsiteX3" fmla="*/ 20421 w 199670"/>
                <a:gd name="connsiteY3" fmla="*/ 265471 h 589936"/>
                <a:gd name="connsiteX4" fmla="*/ 0 w 199670"/>
                <a:gd name="connsiteY4" fmla="*/ 451528 h 589936"/>
                <a:gd name="connsiteX5" fmla="*/ 0 w 199670"/>
                <a:gd name="connsiteY5" fmla="*/ 542287 h 589936"/>
                <a:gd name="connsiteX6" fmla="*/ 13614 w 199670"/>
                <a:gd name="connsiteY6" fmla="*/ 564977 h 589936"/>
                <a:gd name="connsiteX7" fmla="*/ 56725 w 199670"/>
                <a:gd name="connsiteY7" fmla="*/ 583129 h 589936"/>
                <a:gd name="connsiteX8" fmla="*/ 111180 w 199670"/>
                <a:gd name="connsiteY8" fmla="*/ 589936 h 589936"/>
                <a:gd name="connsiteX9" fmla="*/ 152022 w 199670"/>
                <a:gd name="connsiteY9" fmla="*/ 589936 h 589936"/>
                <a:gd name="connsiteX10" fmla="*/ 181519 w 199670"/>
                <a:gd name="connsiteY10" fmla="*/ 567246 h 589936"/>
                <a:gd name="connsiteX11" fmla="*/ 199670 w 199670"/>
                <a:gd name="connsiteY11" fmla="*/ 544556 h 589936"/>
                <a:gd name="connsiteX12" fmla="*/ 195133 w 199670"/>
                <a:gd name="connsiteY12" fmla="*/ 469680 h 589936"/>
                <a:gd name="connsiteX13" fmla="*/ 195133 w 199670"/>
                <a:gd name="connsiteY13" fmla="*/ 399341 h 589936"/>
                <a:gd name="connsiteX14" fmla="*/ 183788 w 199670"/>
                <a:gd name="connsiteY14" fmla="*/ 347155 h 589936"/>
                <a:gd name="connsiteX15" fmla="*/ 170174 w 199670"/>
                <a:gd name="connsiteY15" fmla="*/ 260933 h 589936"/>
                <a:gd name="connsiteX16" fmla="*/ 149753 w 199670"/>
                <a:gd name="connsiteY16" fmla="*/ 154291 h 589936"/>
                <a:gd name="connsiteX17" fmla="*/ 138408 w 199670"/>
                <a:gd name="connsiteY17" fmla="*/ 88491 h 589936"/>
                <a:gd name="connsiteX18" fmla="*/ 129332 w 199670"/>
                <a:gd name="connsiteY18" fmla="*/ 47649 h 589936"/>
                <a:gd name="connsiteX19" fmla="*/ 115718 w 199670"/>
                <a:gd name="connsiteY19" fmla="*/ 0 h 589936"/>
                <a:gd name="connsiteX20" fmla="*/ 49918 w 199670"/>
                <a:gd name="connsiteY20" fmla="*/ 4538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9670" h="589936">
                  <a:moveTo>
                    <a:pt x="49918" y="4538"/>
                  </a:moveTo>
                  <a:lnTo>
                    <a:pt x="49918" y="99835"/>
                  </a:lnTo>
                  <a:lnTo>
                    <a:pt x="49918" y="188326"/>
                  </a:lnTo>
                  <a:lnTo>
                    <a:pt x="20421" y="265471"/>
                  </a:lnTo>
                  <a:lnTo>
                    <a:pt x="0" y="451528"/>
                  </a:lnTo>
                  <a:lnTo>
                    <a:pt x="0" y="542287"/>
                  </a:lnTo>
                  <a:lnTo>
                    <a:pt x="13614" y="564977"/>
                  </a:lnTo>
                  <a:lnTo>
                    <a:pt x="56725" y="583129"/>
                  </a:lnTo>
                  <a:lnTo>
                    <a:pt x="111180" y="589936"/>
                  </a:lnTo>
                  <a:lnTo>
                    <a:pt x="152022" y="589936"/>
                  </a:lnTo>
                  <a:lnTo>
                    <a:pt x="181519" y="567246"/>
                  </a:lnTo>
                  <a:lnTo>
                    <a:pt x="199670" y="544556"/>
                  </a:lnTo>
                  <a:lnTo>
                    <a:pt x="195133" y="469680"/>
                  </a:lnTo>
                  <a:lnTo>
                    <a:pt x="195133" y="399341"/>
                  </a:lnTo>
                  <a:lnTo>
                    <a:pt x="183788" y="347155"/>
                  </a:lnTo>
                  <a:lnTo>
                    <a:pt x="170174" y="260933"/>
                  </a:lnTo>
                  <a:lnTo>
                    <a:pt x="149753" y="154291"/>
                  </a:lnTo>
                  <a:lnTo>
                    <a:pt x="138408" y="88491"/>
                  </a:lnTo>
                  <a:lnTo>
                    <a:pt x="129332" y="47649"/>
                  </a:lnTo>
                  <a:lnTo>
                    <a:pt x="115718" y="0"/>
                  </a:lnTo>
                  <a:lnTo>
                    <a:pt x="49918" y="45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t 5">
                  <a:extLst>
                    <a:ext uri="{FF2B5EF4-FFF2-40B4-BE49-F238E27FC236}">
                      <a16:creationId xmlns:a16="http://schemas.microsoft.com/office/drawing/2014/main" id="{6C1AF5F4-CD9F-4AE9-A2C6-63807BB8C0D1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3624479" y="1833197"/>
                <a:ext cx="806490" cy="1083060"/>
              </p14:xfrm>
            </p:contentPart>
          </mc:Choice>
          <mc:Fallback xmlns="">
            <p:pic>
              <p:nvPicPr>
                <p:cNvPr id="5" name="Inkt 4">
                  <a:extLst>
                    <a:ext uri="{FF2B5EF4-FFF2-40B4-BE49-F238E27FC236}">
                      <a16:creationId xmlns:a16="http://schemas.microsoft.com/office/drawing/2014/main" id="{575D4491-FD68-4B37-B3A8-CB473FA8B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20159" y="1828876"/>
                  <a:ext cx="815131" cy="10917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765D6319-E4C0-40F0-9391-8B0DE3FB90DB}"/>
              </a:ext>
            </a:extLst>
          </p:cNvPr>
          <p:cNvGrpSpPr/>
          <p:nvPr/>
        </p:nvGrpSpPr>
        <p:grpSpPr>
          <a:xfrm>
            <a:off x="4681331" y="4211389"/>
            <a:ext cx="1264509" cy="1271365"/>
            <a:chOff x="1124253" y="1809966"/>
            <a:chExt cx="1183627" cy="1271365"/>
          </a:xfrm>
        </p:grpSpPr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BDAD0ADC-A97A-4D2B-A794-CD90816F9DD8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046C8B03-93AC-4D02-8E28-3DA176E5F738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9F13C8E4-97F3-47B8-B71E-F3BDF963F8D1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009187AB-29FA-4A5F-A31D-3E9A187EB6C7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B41A16D5-2A8E-4467-9CE3-50E28DF8A61C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444C720A-0C78-4C81-A39B-FCC874CFDFEA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F10E631F-90CE-430A-B17E-A4C749C96BBE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37800A91-897F-4253-95F2-A07331D3F25B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7D78394E-E46E-4AC0-BFD7-17787A8B6817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t 16">
                  <a:extLst>
                    <a:ext uri="{FF2B5EF4-FFF2-40B4-BE49-F238E27FC236}">
                      <a16:creationId xmlns:a16="http://schemas.microsoft.com/office/drawing/2014/main" id="{48394404-599A-41B5-B04C-28BB36171E79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697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ep 49">
            <a:extLst>
              <a:ext uri="{FF2B5EF4-FFF2-40B4-BE49-F238E27FC236}">
                <a16:creationId xmlns:a16="http://schemas.microsoft.com/office/drawing/2014/main" id="{08D1F4CE-A797-4D34-8262-C764D642D95D}"/>
              </a:ext>
            </a:extLst>
          </p:cNvPr>
          <p:cNvGrpSpPr/>
          <p:nvPr/>
        </p:nvGrpSpPr>
        <p:grpSpPr>
          <a:xfrm>
            <a:off x="2701014" y="2206335"/>
            <a:ext cx="7751171" cy="1705722"/>
            <a:chOff x="2701014" y="2206335"/>
            <a:chExt cx="7751171" cy="1705722"/>
          </a:xfrm>
        </p:grpSpPr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26E90766-BE8D-4222-818B-9695BBD25F00}"/>
                </a:ext>
              </a:extLst>
            </p:cNvPr>
            <p:cNvSpPr/>
            <p:nvPr/>
          </p:nvSpPr>
          <p:spPr>
            <a:xfrm>
              <a:off x="2701014" y="3146744"/>
              <a:ext cx="3095577" cy="765313"/>
            </a:xfrm>
            <a:custGeom>
              <a:avLst/>
              <a:gdLst>
                <a:gd name="connsiteX0" fmla="*/ 0 w 4581939"/>
                <a:gd name="connsiteY0" fmla="*/ 188843 h 765313"/>
                <a:gd name="connsiteX1" fmla="*/ 9939 w 4581939"/>
                <a:gd name="connsiteY1" fmla="*/ 765313 h 765313"/>
                <a:gd name="connsiteX2" fmla="*/ 4045226 w 4581939"/>
                <a:gd name="connsiteY2" fmla="*/ 765313 h 765313"/>
                <a:gd name="connsiteX3" fmla="*/ 4353339 w 4581939"/>
                <a:gd name="connsiteY3" fmla="*/ 49695 h 765313"/>
                <a:gd name="connsiteX4" fmla="*/ 4581939 w 4581939"/>
                <a:gd name="connsiteY4" fmla="*/ 0 h 76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1939" h="765313">
                  <a:moveTo>
                    <a:pt x="0" y="188843"/>
                  </a:moveTo>
                  <a:lnTo>
                    <a:pt x="9939" y="765313"/>
                  </a:lnTo>
                  <a:lnTo>
                    <a:pt x="4045226" y="765313"/>
                  </a:lnTo>
                  <a:lnTo>
                    <a:pt x="4353339" y="49695"/>
                  </a:lnTo>
                  <a:lnTo>
                    <a:pt x="458193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t 6">
                  <a:extLst>
                    <a:ext uri="{FF2B5EF4-FFF2-40B4-BE49-F238E27FC236}">
                      <a16:creationId xmlns:a16="http://schemas.microsoft.com/office/drawing/2014/main" id="{F36AAF73-D51E-4356-A76E-DD3CE299BD0F}"/>
                    </a:ext>
                  </a:extLst>
                </p14:cNvPr>
                <p14:cNvContentPartPr/>
                <p14:nvPr/>
              </p14:nvContentPartPr>
              <p14:xfrm>
                <a:off x="7165143" y="2226081"/>
                <a:ext cx="847670" cy="1081857"/>
              </p14:xfrm>
            </p:contentPart>
          </mc:Choice>
          <mc:Fallback xmlns="">
            <p:pic>
              <p:nvPicPr>
                <p:cNvPr id="7" name="Inkt 6">
                  <a:extLst>
                    <a:ext uri="{FF2B5EF4-FFF2-40B4-BE49-F238E27FC236}">
                      <a16:creationId xmlns:a16="http://schemas.microsoft.com/office/drawing/2014/main" id="{F36AAF73-D51E-4356-A76E-DD3CE299BD0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55780" y="2216711"/>
                  <a:ext cx="866395" cy="1100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t 7">
                  <a:extLst>
                    <a:ext uri="{FF2B5EF4-FFF2-40B4-BE49-F238E27FC236}">
                      <a16:creationId xmlns:a16="http://schemas.microsoft.com/office/drawing/2014/main" id="{E7EBEED5-F4F7-4E7E-BD37-B854417D798F}"/>
                    </a:ext>
                  </a:extLst>
                </p14:cNvPr>
                <p14:cNvContentPartPr/>
                <p14:nvPr/>
              </p14:nvContentPartPr>
              <p14:xfrm>
                <a:off x="9604515" y="2206335"/>
                <a:ext cx="847670" cy="1081857"/>
              </p14:xfrm>
            </p:contentPart>
          </mc:Choice>
          <mc:Fallback xmlns="">
            <p:pic>
              <p:nvPicPr>
                <p:cNvPr id="8" name="Inkt 7">
                  <a:extLst>
                    <a:ext uri="{FF2B5EF4-FFF2-40B4-BE49-F238E27FC236}">
                      <a16:creationId xmlns:a16="http://schemas.microsoft.com/office/drawing/2014/main" id="{E7EBEED5-F4F7-4E7E-BD37-B854417D79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95141" y="2196975"/>
                  <a:ext cx="866419" cy="110057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504FA7DF-9C1F-4376-80E2-60AA9A573859}"/>
                </a:ext>
              </a:extLst>
            </p:cNvPr>
            <p:cNvSpPr/>
            <p:nvPr/>
          </p:nvSpPr>
          <p:spPr>
            <a:xfrm>
              <a:off x="8018868" y="2652159"/>
              <a:ext cx="1582578" cy="187881"/>
            </a:xfrm>
            <a:custGeom>
              <a:avLst/>
              <a:gdLst>
                <a:gd name="connsiteX0" fmla="*/ 0 w 624899"/>
                <a:gd name="connsiteY0" fmla="*/ 8826 h 74187"/>
                <a:gd name="connsiteX1" fmla="*/ 305389 w 624899"/>
                <a:gd name="connsiteY1" fmla="*/ 74141 h 74187"/>
                <a:gd name="connsiteX2" fmla="*/ 624899 w 624899"/>
                <a:gd name="connsiteY2" fmla="*/ 0 h 74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4899" h="74187">
                  <a:moveTo>
                    <a:pt x="0" y="8826"/>
                  </a:moveTo>
                  <a:cubicBezTo>
                    <a:pt x="100619" y="42219"/>
                    <a:pt x="201239" y="75612"/>
                    <a:pt x="305389" y="74141"/>
                  </a:cubicBezTo>
                  <a:cubicBezTo>
                    <a:pt x="409539" y="72670"/>
                    <a:pt x="517219" y="36335"/>
                    <a:pt x="62489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8" name="Vrije vorm: vorm 37">
              <a:extLst>
                <a:ext uri="{FF2B5EF4-FFF2-40B4-BE49-F238E27FC236}">
                  <a16:creationId xmlns:a16="http://schemas.microsoft.com/office/drawing/2014/main" id="{C637AE7E-00DB-46EF-8226-416FBA7EE7AA}"/>
                </a:ext>
              </a:extLst>
            </p:cNvPr>
            <p:cNvSpPr/>
            <p:nvPr/>
          </p:nvSpPr>
          <p:spPr>
            <a:xfrm>
              <a:off x="5815219" y="3013589"/>
              <a:ext cx="306917" cy="205317"/>
            </a:xfrm>
            <a:custGeom>
              <a:avLst/>
              <a:gdLst>
                <a:gd name="connsiteX0" fmla="*/ 224367 w 306917"/>
                <a:gd name="connsiteY0" fmla="*/ 0 h 205317"/>
                <a:gd name="connsiteX1" fmla="*/ 171450 w 306917"/>
                <a:gd name="connsiteY1" fmla="*/ 0 h 205317"/>
                <a:gd name="connsiteX2" fmla="*/ 78317 w 306917"/>
                <a:gd name="connsiteY2" fmla="*/ 25400 h 205317"/>
                <a:gd name="connsiteX3" fmla="*/ 55033 w 306917"/>
                <a:gd name="connsiteY3" fmla="*/ 48684 h 205317"/>
                <a:gd name="connsiteX4" fmla="*/ 16933 w 306917"/>
                <a:gd name="connsiteY4" fmla="*/ 69850 h 205317"/>
                <a:gd name="connsiteX5" fmla="*/ 2117 w 306917"/>
                <a:gd name="connsiteY5" fmla="*/ 110067 h 205317"/>
                <a:gd name="connsiteX6" fmla="*/ 0 w 306917"/>
                <a:gd name="connsiteY6" fmla="*/ 150284 h 205317"/>
                <a:gd name="connsiteX7" fmla="*/ 52917 w 306917"/>
                <a:gd name="connsiteY7" fmla="*/ 186267 h 205317"/>
                <a:gd name="connsiteX8" fmla="*/ 112183 w 306917"/>
                <a:gd name="connsiteY8" fmla="*/ 203200 h 205317"/>
                <a:gd name="connsiteX9" fmla="*/ 167217 w 306917"/>
                <a:gd name="connsiteY9" fmla="*/ 205317 h 205317"/>
                <a:gd name="connsiteX10" fmla="*/ 230717 w 306917"/>
                <a:gd name="connsiteY10" fmla="*/ 205317 h 205317"/>
                <a:gd name="connsiteX11" fmla="*/ 260350 w 306917"/>
                <a:gd name="connsiteY11" fmla="*/ 169334 h 205317"/>
                <a:gd name="connsiteX12" fmla="*/ 294217 w 306917"/>
                <a:gd name="connsiteY12" fmla="*/ 120650 h 205317"/>
                <a:gd name="connsiteX13" fmla="*/ 306917 w 306917"/>
                <a:gd name="connsiteY13" fmla="*/ 86784 h 205317"/>
                <a:gd name="connsiteX14" fmla="*/ 306917 w 306917"/>
                <a:gd name="connsiteY14" fmla="*/ 55034 h 205317"/>
                <a:gd name="connsiteX15" fmla="*/ 306917 w 306917"/>
                <a:gd name="connsiteY15" fmla="*/ 27517 h 205317"/>
                <a:gd name="connsiteX16" fmla="*/ 296333 w 306917"/>
                <a:gd name="connsiteY16" fmla="*/ 0 h 205317"/>
                <a:gd name="connsiteX17" fmla="*/ 224367 w 306917"/>
                <a:gd name="connsiteY17" fmla="*/ 0 h 20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6917" h="205317">
                  <a:moveTo>
                    <a:pt x="224367" y="0"/>
                  </a:moveTo>
                  <a:lnTo>
                    <a:pt x="171450" y="0"/>
                  </a:lnTo>
                  <a:lnTo>
                    <a:pt x="78317" y="25400"/>
                  </a:lnTo>
                  <a:lnTo>
                    <a:pt x="55033" y="48684"/>
                  </a:lnTo>
                  <a:lnTo>
                    <a:pt x="16933" y="69850"/>
                  </a:lnTo>
                  <a:lnTo>
                    <a:pt x="2117" y="110067"/>
                  </a:lnTo>
                  <a:lnTo>
                    <a:pt x="0" y="150284"/>
                  </a:lnTo>
                  <a:lnTo>
                    <a:pt x="52917" y="186267"/>
                  </a:lnTo>
                  <a:lnTo>
                    <a:pt x="112183" y="203200"/>
                  </a:lnTo>
                  <a:lnTo>
                    <a:pt x="167217" y="205317"/>
                  </a:lnTo>
                  <a:lnTo>
                    <a:pt x="230717" y="205317"/>
                  </a:lnTo>
                  <a:lnTo>
                    <a:pt x="260350" y="169334"/>
                  </a:lnTo>
                  <a:lnTo>
                    <a:pt x="294217" y="120650"/>
                  </a:lnTo>
                  <a:lnTo>
                    <a:pt x="306917" y="86784"/>
                  </a:lnTo>
                  <a:lnTo>
                    <a:pt x="306917" y="55034"/>
                  </a:lnTo>
                  <a:lnTo>
                    <a:pt x="306917" y="27517"/>
                  </a:lnTo>
                  <a:lnTo>
                    <a:pt x="296333" y="0"/>
                  </a:lnTo>
                  <a:lnTo>
                    <a:pt x="22436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t 38">
                  <a:extLst>
                    <a:ext uri="{FF2B5EF4-FFF2-40B4-BE49-F238E27FC236}">
                      <a16:creationId xmlns:a16="http://schemas.microsoft.com/office/drawing/2014/main" id="{E2FDB2D8-C961-4D79-BF6F-CCDF538F6649}"/>
                    </a:ext>
                  </a:extLst>
                </p14:cNvPr>
                <p14:cNvContentPartPr/>
                <p14:nvPr/>
              </p14:nvContentPartPr>
              <p14:xfrm>
                <a:off x="5799497" y="2994595"/>
                <a:ext cx="437899" cy="240524"/>
              </p14:xfrm>
            </p:contentPart>
          </mc:Choice>
          <mc:Fallback xmlns="">
            <p:pic>
              <p:nvPicPr>
                <p:cNvPr id="39" name="Inkt 38">
                  <a:extLst>
                    <a:ext uri="{FF2B5EF4-FFF2-40B4-BE49-F238E27FC236}">
                      <a16:creationId xmlns:a16="http://schemas.microsoft.com/office/drawing/2014/main" id="{E2FDB2D8-C961-4D79-BF6F-CCDF538F66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80427" y="2975512"/>
                  <a:ext cx="475680" cy="27833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0" name="Vrije vorm: vorm 39">
              <a:extLst>
                <a:ext uri="{FF2B5EF4-FFF2-40B4-BE49-F238E27FC236}">
                  <a16:creationId xmlns:a16="http://schemas.microsoft.com/office/drawing/2014/main" id="{C5FAC6D8-B733-452D-BBF8-F04D48C6E1B5}"/>
                </a:ext>
              </a:extLst>
            </p:cNvPr>
            <p:cNvSpPr/>
            <p:nvPr/>
          </p:nvSpPr>
          <p:spPr>
            <a:xfrm>
              <a:off x="6427814" y="2906813"/>
              <a:ext cx="444176" cy="355929"/>
            </a:xfrm>
            <a:custGeom>
              <a:avLst/>
              <a:gdLst>
                <a:gd name="connsiteX0" fmla="*/ 0 w 363353"/>
                <a:gd name="connsiteY0" fmla="*/ 16844 h 291164"/>
                <a:gd name="connsiteX1" fmla="*/ 12031 w 363353"/>
                <a:gd name="connsiteY1" fmla="*/ 291164 h 291164"/>
                <a:gd name="connsiteX2" fmla="*/ 353728 w 363353"/>
                <a:gd name="connsiteY2" fmla="*/ 286352 h 291164"/>
                <a:gd name="connsiteX3" fmla="*/ 363353 w 363353"/>
                <a:gd name="connsiteY3" fmla="*/ 0 h 291164"/>
                <a:gd name="connsiteX4" fmla="*/ 0 w 363353"/>
                <a:gd name="connsiteY4" fmla="*/ 16844 h 29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53" h="291164">
                  <a:moveTo>
                    <a:pt x="0" y="16844"/>
                  </a:moveTo>
                  <a:lnTo>
                    <a:pt x="12031" y="291164"/>
                  </a:lnTo>
                  <a:lnTo>
                    <a:pt x="353728" y="286352"/>
                  </a:lnTo>
                  <a:lnTo>
                    <a:pt x="363353" y="0"/>
                  </a:lnTo>
                  <a:lnTo>
                    <a:pt x="0" y="168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Inkt 40">
                  <a:extLst>
                    <a:ext uri="{FF2B5EF4-FFF2-40B4-BE49-F238E27FC236}">
                      <a16:creationId xmlns:a16="http://schemas.microsoft.com/office/drawing/2014/main" id="{335D58B5-0889-4269-ADAA-0200713634FA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6418416" y="2710245"/>
                <a:ext cx="460516" cy="557795"/>
              </p14:xfrm>
            </p:contentPart>
          </mc:Choice>
          <mc:Fallback xmlns="">
            <p:pic>
              <p:nvPicPr>
                <p:cNvPr id="41" name="Inkt 40">
                  <a:extLst>
                    <a:ext uri="{FF2B5EF4-FFF2-40B4-BE49-F238E27FC236}">
                      <a16:creationId xmlns:a16="http://schemas.microsoft.com/office/drawing/2014/main" id="{335D58B5-0889-4269-ADAA-020071363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10488" y="2702328"/>
                  <a:ext cx="476011" cy="57326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Waarom slim energie delen?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CA97F5B3-536F-4261-9DD8-D9E3455B4C6B}"/>
                  </a:ext>
                </a:extLst>
              </p14:cNvPr>
              <p14:cNvContentPartPr/>
              <p14:nvPr/>
            </p14:nvContentPartPr>
            <p14:xfrm>
              <a:off x="7641757" y="3931819"/>
              <a:ext cx="2336800" cy="1284287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CA97F5B3-536F-4261-9DD8-D9E3455B4C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28437" y="3918501"/>
                <a:ext cx="2363440" cy="1304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731D092D-D207-4177-B348-9D5413BEC979}"/>
                  </a:ext>
                </a:extLst>
              </p14:cNvPr>
              <p14:cNvContentPartPr/>
              <p14:nvPr/>
            </p14:nvContentPartPr>
            <p14:xfrm>
              <a:off x="1218195" y="4122113"/>
              <a:ext cx="2305050" cy="1092200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731D092D-D207-4177-B348-9D5413BEC9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7757" y="4090074"/>
                <a:ext cx="2328806" cy="11307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30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65440004-6C12-4F84-85DB-1F158FDB2053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Waarom slim energie delen?</a:t>
            </a:r>
          </a:p>
        </p:txBody>
      </p: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26E90766-BE8D-4222-818B-9695BBD25F00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F36AAF73-D51E-4356-A76E-DD3CE299BD0F}"/>
                  </a:ext>
                </a:extLst>
              </p14:cNvPr>
              <p14:cNvContentPartPr/>
              <p14:nvPr/>
            </p14:nvContentPartPr>
            <p14:xfrm>
              <a:off x="7165143" y="2226081"/>
              <a:ext cx="847670" cy="1081857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F36AAF73-D51E-4356-A76E-DD3CE299B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5780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E7EBEED5-F4F7-4E7E-BD37-B854417D798F}"/>
                  </a:ext>
                </a:extLst>
              </p14:cNvPr>
              <p14:cNvContentPartPr/>
              <p14:nvPr/>
            </p14:nvContentPartPr>
            <p14:xfrm>
              <a:off x="9604515" y="2206335"/>
              <a:ext cx="847670" cy="1081857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E7EBEED5-F4F7-4E7E-BD37-B854417D7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141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04FA7DF-9C1F-4376-80E2-60AA9A573859}"/>
              </a:ext>
            </a:extLst>
          </p:cNvPr>
          <p:cNvSpPr/>
          <p:nvPr/>
        </p:nvSpPr>
        <p:spPr>
          <a:xfrm>
            <a:off x="8018868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37AE7E-00DB-46EF-8226-416FBA7EE7AA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Vrije vorm: vorm 39">
            <a:extLst>
              <a:ext uri="{FF2B5EF4-FFF2-40B4-BE49-F238E27FC236}">
                <a16:creationId xmlns:a16="http://schemas.microsoft.com/office/drawing/2014/main" id="{C5FAC6D8-B733-452D-BBF8-F04D48C6E1B5}"/>
              </a:ext>
            </a:extLst>
          </p:cNvPr>
          <p:cNvSpPr/>
          <p:nvPr/>
        </p:nvSpPr>
        <p:spPr>
          <a:xfrm>
            <a:off x="6427814" y="2906813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t 40">
                <a:extLst>
                  <a:ext uri="{FF2B5EF4-FFF2-40B4-BE49-F238E27FC236}">
                    <a16:creationId xmlns:a16="http://schemas.microsoft.com/office/drawing/2014/main" id="{335D58B5-0889-4269-ADAA-0200713634FA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18416" y="2710245"/>
              <a:ext cx="460516" cy="557795"/>
            </p14:xfrm>
          </p:contentPart>
        </mc:Choice>
        <mc:Fallback xmlns="">
          <p:pic>
            <p:nvPicPr>
              <p:cNvPr id="41" name="Inkt 40">
                <a:extLst>
                  <a:ext uri="{FF2B5EF4-FFF2-40B4-BE49-F238E27FC236}">
                    <a16:creationId xmlns:a16="http://schemas.microsoft.com/office/drawing/2014/main" id="{335D58B5-0889-4269-ADAA-020071363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10488" y="2702328"/>
                <a:ext cx="476011" cy="573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CA97F5B3-536F-4261-9DD8-D9E3455B4C6B}"/>
                  </a:ext>
                </a:extLst>
              </p14:cNvPr>
              <p14:cNvContentPartPr/>
              <p14:nvPr/>
            </p14:nvContentPartPr>
            <p14:xfrm>
              <a:off x="7641757" y="3931819"/>
              <a:ext cx="2336800" cy="1284287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CA97F5B3-536F-4261-9DD8-D9E3455B4C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28437" y="3918501"/>
                <a:ext cx="2363440" cy="1304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731D092D-D207-4177-B348-9D5413BEC979}"/>
                  </a:ext>
                </a:extLst>
              </p14:cNvPr>
              <p14:cNvContentPartPr/>
              <p14:nvPr/>
            </p14:nvContentPartPr>
            <p14:xfrm>
              <a:off x="1218195" y="4122113"/>
              <a:ext cx="2305050" cy="1092200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731D092D-D207-4177-B348-9D5413BEC9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07757" y="4090074"/>
                <a:ext cx="2328806" cy="1130719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ep 43">
            <a:extLst>
              <a:ext uri="{FF2B5EF4-FFF2-40B4-BE49-F238E27FC236}">
                <a16:creationId xmlns:a16="http://schemas.microsoft.com/office/drawing/2014/main" id="{A56FD92B-ECBE-4493-8BA0-F1ADC958E620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3CFE258C-0315-45EF-9980-32BD4718932A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A6302E30-8BA2-47F2-ABDD-0BD13D23CAE6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CF32C896-8B13-4A1D-87A5-8A364009866B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744F5C25-429D-443B-8C34-D1F48FDBA70F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Vrije vorm: vorm 50">
              <a:extLst>
                <a:ext uri="{FF2B5EF4-FFF2-40B4-BE49-F238E27FC236}">
                  <a16:creationId xmlns:a16="http://schemas.microsoft.com/office/drawing/2014/main" id="{093CAACB-C0AF-452A-8BEF-C6EB2C80A85C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Vrije vorm: vorm 51">
              <a:extLst>
                <a:ext uri="{FF2B5EF4-FFF2-40B4-BE49-F238E27FC236}">
                  <a16:creationId xmlns:a16="http://schemas.microsoft.com/office/drawing/2014/main" id="{B23C9015-06DB-4949-A866-A6ABE8470C84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Vrije vorm: vorm 52">
              <a:extLst>
                <a:ext uri="{FF2B5EF4-FFF2-40B4-BE49-F238E27FC236}">
                  <a16:creationId xmlns:a16="http://schemas.microsoft.com/office/drawing/2014/main" id="{D69458C2-BF09-4A77-91B0-7180C5388068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05991776-B210-437D-9917-75B43E7517A7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DCE51870-B3B4-4390-9080-0B24A9D81BB4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6" name="Inkt 55">
                  <a:extLst>
                    <a:ext uri="{FF2B5EF4-FFF2-40B4-BE49-F238E27FC236}">
                      <a16:creationId xmlns:a16="http://schemas.microsoft.com/office/drawing/2014/main" id="{3F08B54C-EC87-4184-87E7-A05B93E7F2AA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Inkt 56">
                <a:extLst>
                  <a:ext uri="{FF2B5EF4-FFF2-40B4-BE49-F238E27FC236}">
                    <a16:creationId xmlns:a16="http://schemas.microsoft.com/office/drawing/2014/main" id="{BECE0E47-B844-4971-93E2-AC6BF9A1EE31}"/>
                  </a:ext>
                </a:extLst>
              </p14:cNvPr>
              <p14:cNvContentPartPr/>
              <p14:nvPr/>
            </p14:nvContentPartPr>
            <p14:xfrm>
              <a:off x="3591125" y="4925462"/>
              <a:ext cx="2354263" cy="1843087"/>
            </p14:xfrm>
          </p:contentPart>
        </mc:Choice>
        <mc:Fallback xmlns="">
          <p:pic>
            <p:nvPicPr>
              <p:cNvPr id="57" name="Inkt 56">
                <a:extLst>
                  <a:ext uri="{FF2B5EF4-FFF2-40B4-BE49-F238E27FC236}">
                    <a16:creationId xmlns:a16="http://schemas.microsoft.com/office/drawing/2014/main" id="{BECE0E47-B844-4971-93E2-AC6BF9A1EE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84283" y="4900969"/>
                <a:ext cx="2367586" cy="18884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24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Rechte verbindingslijn 42">
            <a:extLst>
              <a:ext uri="{FF2B5EF4-FFF2-40B4-BE49-F238E27FC236}">
                <a16:creationId xmlns:a16="http://schemas.microsoft.com/office/drawing/2014/main" id="{65440004-6C12-4F84-85DB-1F158FDB2053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Waarom slim energie delen?</a:t>
            </a:r>
          </a:p>
        </p:txBody>
      </p: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26E90766-BE8D-4222-818B-9695BBD25F00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F36AAF73-D51E-4356-A76E-DD3CE299BD0F}"/>
                  </a:ext>
                </a:extLst>
              </p14:cNvPr>
              <p14:cNvContentPartPr/>
              <p14:nvPr/>
            </p14:nvContentPartPr>
            <p14:xfrm>
              <a:off x="7165143" y="2226081"/>
              <a:ext cx="847670" cy="1081857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F36AAF73-D51E-4356-A76E-DD3CE299B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5780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E7EBEED5-F4F7-4E7E-BD37-B854417D798F}"/>
                  </a:ext>
                </a:extLst>
              </p14:cNvPr>
              <p14:cNvContentPartPr/>
              <p14:nvPr/>
            </p14:nvContentPartPr>
            <p14:xfrm>
              <a:off x="9604515" y="2206335"/>
              <a:ext cx="847670" cy="1081857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E7EBEED5-F4F7-4E7E-BD37-B854417D7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141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504FA7DF-9C1F-4376-80E2-60AA9A573859}"/>
              </a:ext>
            </a:extLst>
          </p:cNvPr>
          <p:cNvSpPr/>
          <p:nvPr/>
        </p:nvSpPr>
        <p:spPr>
          <a:xfrm>
            <a:off x="8018868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37AE7E-00DB-46EF-8226-416FBA7EE7AA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Vrije vorm: vorm 39">
            <a:extLst>
              <a:ext uri="{FF2B5EF4-FFF2-40B4-BE49-F238E27FC236}">
                <a16:creationId xmlns:a16="http://schemas.microsoft.com/office/drawing/2014/main" id="{C5FAC6D8-B733-452D-BBF8-F04D48C6E1B5}"/>
              </a:ext>
            </a:extLst>
          </p:cNvPr>
          <p:cNvSpPr/>
          <p:nvPr/>
        </p:nvSpPr>
        <p:spPr>
          <a:xfrm>
            <a:off x="6427814" y="2906813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t 40">
                <a:extLst>
                  <a:ext uri="{FF2B5EF4-FFF2-40B4-BE49-F238E27FC236}">
                    <a16:creationId xmlns:a16="http://schemas.microsoft.com/office/drawing/2014/main" id="{335D58B5-0889-4269-ADAA-0200713634FA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18416" y="2710245"/>
              <a:ext cx="460516" cy="557795"/>
            </p14:xfrm>
          </p:contentPart>
        </mc:Choice>
        <mc:Fallback xmlns="">
          <p:pic>
            <p:nvPicPr>
              <p:cNvPr id="41" name="Inkt 40">
                <a:extLst>
                  <a:ext uri="{FF2B5EF4-FFF2-40B4-BE49-F238E27FC236}">
                    <a16:creationId xmlns:a16="http://schemas.microsoft.com/office/drawing/2014/main" id="{335D58B5-0889-4269-ADAA-020071363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10488" y="2702328"/>
                <a:ext cx="476011" cy="573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731D092D-D207-4177-B348-9D5413BEC979}"/>
                  </a:ext>
                </a:extLst>
              </p14:cNvPr>
              <p14:cNvContentPartPr/>
              <p14:nvPr/>
            </p14:nvContentPartPr>
            <p14:xfrm>
              <a:off x="1218195" y="4122113"/>
              <a:ext cx="2305050" cy="1092200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731D092D-D207-4177-B348-9D5413BEC9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7757" y="4090074"/>
                <a:ext cx="2328806" cy="1130719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ep 43">
            <a:extLst>
              <a:ext uri="{FF2B5EF4-FFF2-40B4-BE49-F238E27FC236}">
                <a16:creationId xmlns:a16="http://schemas.microsoft.com/office/drawing/2014/main" id="{A56FD92B-ECBE-4493-8BA0-F1ADC958E620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3CFE258C-0315-45EF-9980-32BD4718932A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Vrije vorm: vorm 45">
              <a:extLst>
                <a:ext uri="{FF2B5EF4-FFF2-40B4-BE49-F238E27FC236}">
                  <a16:creationId xmlns:a16="http://schemas.microsoft.com/office/drawing/2014/main" id="{A6302E30-8BA2-47F2-ABDD-0BD13D23CAE6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Vrije vorm: vorm 47">
              <a:extLst>
                <a:ext uri="{FF2B5EF4-FFF2-40B4-BE49-F238E27FC236}">
                  <a16:creationId xmlns:a16="http://schemas.microsoft.com/office/drawing/2014/main" id="{CF32C896-8B13-4A1D-87A5-8A364009866B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Vrije vorm: vorm 49">
              <a:extLst>
                <a:ext uri="{FF2B5EF4-FFF2-40B4-BE49-F238E27FC236}">
                  <a16:creationId xmlns:a16="http://schemas.microsoft.com/office/drawing/2014/main" id="{744F5C25-429D-443B-8C34-D1F48FDBA70F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Vrije vorm: vorm 50">
              <a:extLst>
                <a:ext uri="{FF2B5EF4-FFF2-40B4-BE49-F238E27FC236}">
                  <a16:creationId xmlns:a16="http://schemas.microsoft.com/office/drawing/2014/main" id="{093CAACB-C0AF-452A-8BEF-C6EB2C80A85C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Vrije vorm: vorm 51">
              <a:extLst>
                <a:ext uri="{FF2B5EF4-FFF2-40B4-BE49-F238E27FC236}">
                  <a16:creationId xmlns:a16="http://schemas.microsoft.com/office/drawing/2014/main" id="{B23C9015-06DB-4949-A866-A6ABE8470C84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3" name="Vrije vorm: vorm 52">
              <a:extLst>
                <a:ext uri="{FF2B5EF4-FFF2-40B4-BE49-F238E27FC236}">
                  <a16:creationId xmlns:a16="http://schemas.microsoft.com/office/drawing/2014/main" id="{D69458C2-BF09-4A77-91B0-7180C5388068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05991776-B210-437D-9917-75B43E7517A7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DCE51870-B3B4-4390-9080-0B24A9D81BB4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" name="Inkt 55">
                  <a:extLst>
                    <a:ext uri="{FF2B5EF4-FFF2-40B4-BE49-F238E27FC236}">
                      <a16:creationId xmlns:a16="http://schemas.microsoft.com/office/drawing/2014/main" id="{3F08B54C-EC87-4184-87E7-A05B93E7F2AA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7" name="Inkt 56">
                <a:extLst>
                  <a:ext uri="{FF2B5EF4-FFF2-40B4-BE49-F238E27FC236}">
                    <a16:creationId xmlns:a16="http://schemas.microsoft.com/office/drawing/2014/main" id="{BECE0E47-B844-4971-93E2-AC6BF9A1EE31}"/>
                  </a:ext>
                </a:extLst>
              </p14:cNvPr>
              <p14:cNvContentPartPr/>
              <p14:nvPr/>
            </p14:nvContentPartPr>
            <p14:xfrm>
              <a:off x="3591125" y="4925462"/>
              <a:ext cx="2354263" cy="1843087"/>
            </p14:xfrm>
          </p:contentPart>
        </mc:Choice>
        <mc:Fallback xmlns="">
          <p:pic>
            <p:nvPicPr>
              <p:cNvPr id="57" name="Inkt 56">
                <a:extLst>
                  <a:ext uri="{FF2B5EF4-FFF2-40B4-BE49-F238E27FC236}">
                    <a16:creationId xmlns:a16="http://schemas.microsoft.com/office/drawing/2014/main" id="{BECE0E47-B844-4971-93E2-AC6BF9A1EE3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584283" y="4900969"/>
                <a:ext cx="2367586" cy="188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8" name="Inkt 57">
                <a:extLst>
                  <a:ext uri="{FF2B5EF4-FFF2-40B4-BE49-F238E27FC236}">
                    <a16:creationId xmlns:a16="http://schemas.microsoft.com/office/drawing/2014/main" id="{3F5AAE46-CF32-45B7-AEAB-E2C24893E8EA}"/>
                  </a:ext>
                </a:extLst>
              </p14:cNvPr>
              <p14:cNvContentPartPr/>
              <p14:nvPr/>
            </p14:nvContentPartPr>
            <p14:xfrm>
              <a:off x="7675625" y="3938076"/>
              <a:ext cx="2374900" cy="2200275"/>
            </p14:xfrm>
          </p:contentPart>
        </mc:Choice>
        <mc:Fallback xmlns="">
          <p:pic>
            <p:nvPicPr>
              <p:cNvPr id="58" name="Inkt 57">
                <a:extLst>
                  <a:ext uri="{FF2B5EF4-FFF2-40B4-BE49-F238E27FC236}">
                    <a16:creationId xmlns:a16="http://schemas.microsoft.com/office/drawing/2014/main" id="{3F5AAE46-CF32-45B7-AEAB-E2C24893E8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307" y="3924754"/>
                <a:ext cx="2394697" cy="22269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258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Waarom slim energie delen?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7AAAC7E-1D00-4784-8FC9-32364920AFEB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26E90766-BE8D-4222-818B-9695BBD25F00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9EC0C30B-E62C-4E51-8865-C73205E2ABFB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DDBBFA2-0DB7-4150-A046-033062F6A7D8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C5E60AC3-3C84-4004-8DBF-0E33EA8041CE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4C114C5-6287-4D78-B6FB-8E2993339838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55A5AD3-5C85-4FB2-8193-BCF62FBB373A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EA6BF02A-A5F3-48C9-A064-57FF7E069246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765634D9-75CB-4F8A-BFCA-47CFC3DAC1D2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46BD55C-D074-40DA-A7C2-C8CAA39B2679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581AD8C7-FBF9-4B5E-B361-C85A40E27F42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A4BAEB68-87BB-4B0E-8EAF-3EF1C2464CFF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8EC95D9B-C557-46E6-A4EC-E3CF47D60D2E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37AE7E-00DB-46EF-8226-416FBA7EE7AA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14:cNvPr>
              <p14:cNvContentPartPr/>
              <p14:nvPr/>
            </p14:nvContentPartPr>
            <p14:xfrm>
              <a:off x="1218195" y="4122113"/>
              <a:ext cx="2305050" cy="1092200"/>
            </p14:xfrm>
          </p:contentPart>
        </mc:Choice>
        <mc:Fallback xmlns=""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7757" y="4090074"/>
                <a:ext cx="2328806" cy="1130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4924CA96-4C96-4699-AD56-55D3F75EB3D0}"/>
                  </a:ext>
                </a:extLst>
              </p14:cNvPr>
              <p14:cNvContentPartPr/>
              <p14:nvPr/>
            </p14:nvContentPartPr>
            <p14:xfrm>
              <a:off x="3591125" y="4925462"/>
              <a:ext cx="2354263" cy="1843087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4924CA96-4C96-4699-AD56-55D3F75EB3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4283" y="4900969"/>
                <a:ext cx="2367586" cy="188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7D0EA32E-AB86-48D8-A876-FB99DF973BDB}"/>
                  </a:ext>
                </a:extLst>
              </p14:cNvPr>
              <p14:cNvContentPartPr/>
              <p14:nvPr/>
            </p14:nvContentPartPr>
            <p14:xfrm>
              <a:off x="7675625" y="3938076"/>
              <a:ext cx="2374900" cy="2200275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7D0EA32E-AB86-48D8-A876-FB99DF973B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62307" y="3924754"/>
                <a:ext cx="2394697" cy="2226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t 51">
                <a:extLst>
                  <a:ext uri="{FF2B5EF4-FFF2-40B4-BE49-F238E27FC236}">
                    <a16:creationId xmlns:a16="http://schemas.microsoft.com/office/drawing/2014/main" id="{D43B2ACC-167D-46DB-A2E2-982AEB8CD01B}"/>
                  </a:ext>
                </a:extLst>
              </p14:cNvPr>
              <p14:cNvContentPartPr/>
              <p14:nvPr/>
            </p14:nvContentPartPr>
            <p14:xfrm>
              <a:off x="7163266" y="2226081"/>
              <a:ext cx="847670" cy="1081857"/>
            </p14:xfrm>
          </p:contentPart>
        </mc:Choice>
        <mc:Fallback xmlns="">
          <p:pic>
            <p:nvPicPr>
              <p:cNvPr id="52" name="Inkt 51">
                <a:extLst>
                  <a:ext uri="{FF2B5EF4-FFF2-40B4-BE49-F238E27FC236}">
                    <a16:creationId xmlns:a16="http://schemas.microsoft.com/office/drawing/2014/main" id="{D43B2ACC-167D-46DB-A2E2-982AEB8CD0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3903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t 52">
                <a:extLst>
                  <a:ext uri="{FF2B5EF4-FFF2-40B4-BE49-F238E27FC236}">
                    <a16:creationId xmlns:a16="http://schemas.microsoft.com/office/drawing/2014/main" id="{C0D5AD9B-82FA-4731-B54D-BF5459C13586}"/>
                  </a:ext>
                </a:extLst>
              </p14:cNvPr>
              <p14:cNvContentPartPr/>
              <p14:nvPr/>
            </p14:nvContentPartPr>
            <p14:xfrm>
              <a:off x="9602638" y="2206335"/>
              <a:ext cx="847670" cy="1081857"/>
            </p14:xfrm>
          </p:contentPart>
        </mc:Choice>
        <mc:Fallback xmlns="">
          <p:pic>
            <p:nvPicPr>
              <p:cNvPr id="53" name="Inkt 52">
                <a:extLst>
                  <a:ext uri="{FF2B5EF4-FFF2-40B4-BE49-F238E27FC236}">
                    <a16:creationId xmlns:a16="http://schemas.microsoft.com/office/drawing/2014/main" id="{C0D5AD9B-82FA-4731-B54D-BF5459C135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93264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Vrije vorm: vorm 53">
            <a:extLst>
              <a:ext uri="{FF2B5EF4-FFF2-40B4-BE49-F238E27FC236}">
                <a16:creationId xmlns:a16="http://schemas.microsoft.com/office/drawing/2014/main" id="{16374601-59D4-4CA7-97FE-A2179B8AF749}"/>
              </a:ext>
            </a:extLst>
          </p:cNvPr>
          <p:cNvSpPr/>
          <p:nvPr/>
        </p:nvSpPr>
        <p:spPr>
          <a:xfrm>
            <a:off x="8016991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85202A20-EF7B-4380-BF0D-BA1ED5E17845}"/>
              </a:ext>
            </a:extLst>
          </p:cNvPr>
          <p:cNvSpPr/>
          <p:nvPr/>
        </p:nvSpPr>
        <p:spPr>
          <a:xfrm>
            <a:off x="6431157" y="2912265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t 59">
                <a:extLst>
                  <a:ext uri="{FF2B5EF4-FFF2-40B4-BE49-F238E27FC236}">
                    <a16:creationId xmlns:a16="http://schemas.microsoft.com/office/drawing/2014/main" id="{2465FBCB-6E38-4DA4-9A6E-C73271E9BEC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21759" y="2715697"/>
              <a:ext cx="460516" cy="557795"/>
            </p14:xfrm>
          </p:contentPart>
        </mc:Choice>
        <mc:Fallback xmlns="">
          <p:pic>
            <p:nvPicPr>
              <p:cNvPr id="60" name="Inkt 59">
                <a:extLst>
                  <a:ext uri="{FF2B5EF4-FFF2-40B4-BE49-F238E27FC236}">
                    <a16:creationId xmlns:a16="http://schemas.microsoft.com/office/drawing/2014/main" id="{2465FBCB-6E38-4DA4-9A6E-C73271E9B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13831" y="2707780"/>
                <a:ext cx="476011" cy="573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EB210A3F-626F-4172-82D8-A0B0ADF75E4F}"/>
                  </a:ext>
                </a:extLst>
              </p14:cNvPr>
              <p14:cNvContentPartPr/>
              <p14:nvPr/>
            </p14:nvContentPartPr>
            <p14:xfrm>
              <a:off x="8808846" y="6289620"/>
              <a:ext cx="304800" cy="344487"/>
            </p14:xfrm>
          </p:contentPart>
        </mc:Choice>
        <mc:Fallback xmlns=""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EB210A3F-626F-4172-82D8-A0B0ADF75E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1593" y="6242366"/>
                <a:ext cx="399306" cy="4389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18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Hoe maak je energie delen slim?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F5663F-FBD0-45A7-A699-2D2665C5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Maven Pro"/>
              </a:rPr>
              <a:t>Productie afstemmen op lokaal verbruik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Maven Pro"/>
              </a:rPr>
              <a:t>Lokaal verbruik afstemmen op productie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latin typeface="Maven Pro"/>
              </a:rPr>
              <a:t>Productie opslaan of omzetten</a:t>
            </a:r>
          </a:p>
        </p:txBody>
      </p:sp>
    </p:spTree>
    <p:extLst>
      <p:ext uri="{BB962C8B-B14F-4D97-AF65-F5344CB8AC3E}">
        <p14:creationId xmlns:p14="http://schemas.microsoft.com/office/powerpoint/2010/main" val="100142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Productie afstemmen op lokaal verbruik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7AAAC7E-1D00-4784-8FC9-32364920AFEB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26E90766-BE8D-4222-818B-9695BBD25F00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9EC0C30B-E62C-4E51-8865-C73205E2ABFB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DDBBFA2-0DB7-4150-A046-033062F6A7D8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C5E60AC3-3C84-4004-8DBF-0E33EA8041CE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4C114C5-6287-4D78-B6FB-8E2993339838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55A5AD3-5C85-4FB2-8193-BCF62FBB373A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EA6BF02A-A5F3-48C9-A064-57FF7E069246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765634D9-75CB-4F8A-BFCA-47CFC3DAC1D2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46BD55C-D074-40DA-A7C2-C8CAA39B2679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581AD8C7-FBF9-4B5E-B361-C85A40E27F42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A4BAEB68-87BB-4B0E-8EAF-3EF1C2464CFF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8EC95D9B-C557-46E6-A4EC-E3CF47D60D2E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37AE7E-00DB-46EF-8226-416FBA7EE7AA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14:cNvPr>
              <p14:cNvContentPartPr/>
              <p14:nvPr/>
            </p14:nvContentPartPr>
            <p14:xfrm>
              <a:off x="1218195" y="4122113"/>
              <a:ext cx="2305050" cy="1092200"/>
            </p14:xfrm>
          </p:contentPart>
        </mc:Choice>
        <mc:Fallback xmlns=""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7757" y="4090074"/>
                <a:ext cx="2328806" cy="1130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4924CA96-4C96-4699-AD56-55D3F75EB3D0}"/>
                  </a:ext>
                </a:extLst>
              </p14:cNvPr>
              <p14:cNvContentPartPr/>
              <p14:nvPr/>
            </p14:nvContentPartPr>
            <p14:xfrm>
              <a:off x="3591125" y="4925462"/>
              <a:ext cx="2354263" cy="1843087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4924CA96-4C96-4699-AD56-55D3F75EB3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4283" y="4900969"/>
                <a:ext cx="2367586" cy="188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7D0EA32E-AB86-48D8-A876-FB99DF973BDB}"/>
                  </a:ext>
                </a:extLst>
              </p14:cNvPr>
              <p14:cNvContentPartPr/>
              <p14:nvPr/>
            </p14:nvContentPartPr>
            <p14:xfrm>
              <a:off x="7675625" y="3938076"/>
              <a:ext cx="2374900" cy="2200275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7D0EA32E-AB86-48D8-A876-FB99DF973B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62307" y="3924754"/>
                <a:ext cx="2394697" cy="2226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t 51">
                <a:extLst>
                  <a:ext uri="{FF2B5EF4-FFF2-40B4-BE49-F238E27FC236}">
                    <a16:creationId xmlns:a16="http://schemas.microsoft.com/office/drawing/2014/main" id="{D43B2ACC-167D-46DB-A2E2-982AEB8CD01B}"/>
                  </a:ext>
                </a:extLst>
              </p14:cNvPr>
              <p14:cNvContentPartPr/>
              <p14:nvPr/>
            </p14:nvContentPartPr>
            <p14:xfrm>
              <a:off x="7163266" y="2226081"/>
              <a:ext cx="847670" cy="1081857"/>
            </p14:xfrm>
          </p:contentPart>
        </mc:Choice>
        <mc:Fallback xmlns="">
          <p:pic>
            <p:nvPicPr>
              <p:cNvPr id="52" name="Inkt 51">
                <a:extLst>
                  <a:ext uri="{FF2B5EF4-FFF2-40B4-BE49-F238E27FC236}">
                    <a16:creationId xmlns:a16="http://schemas.microsoft.com/office/drawing/2014/main" id="{D43B2ACC-167D-46DB-A2E2-982AEB8CD0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3903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t 52">
                <a:extLst>
                  <a:ext uri="{FF2B5EF4-FFF2-40B4-BE49-F238E27FC236}">
                    <a16:creationId xmlns:a16="http://schemas.microsoft.com/office/drawing/2014/main" id="{C0D5AD9B-82FA-4731-B54D-BF5459C13586}"/>
                  </a:ext>
                </a:extLst>
              </p14:cNvPr>
              <p14:cNvContentPartPr/>
              <p14:nvPr/>
            </p14:nvContentPartPr>
            <p14:xfrm>
              <a:off x="9602638" y="2206335"/>
              <a:ext cx="847670" cy="1081857"/>
            </p14:xfrm>
          </p:contentPart>
        </mc:Choice>
        <mc:Fallback xmlns="">
          <p:pic>
            <p:nvPicPr>
              <p:cNvPr id="53" name="Inkt 52">
                <a:extLst>
                  <a:ext uri="{FF2B5EF4-FFF2-40B4-BE49-F238E27FC236}">
                    <a16:creationId xmlns:a16="http://schemas.microsoft.com/office/drawing/2014/main" id="{C0D5AD9B-82FA-4731-B54D-BF5459C135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93264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Vrije vorm: vorm 53">
            <a:extLst>
              <a:ext uri="{FF2B5EF4-FFF2-40B4-BE49-F238E27FC236}">
                <a16:creationId xmlns:a16="http://schemas.microsoft.com/office/drawing/2014/main" id="{16374601-59D4-4CA7-97FE-A2179B8AF749}"/>
              </a:ext>
            </a:extLst>
          </p:cNvPr>
          <p:cNvSpPr/>
          <p:nvPr/>
        </p:nvSpPr>
        <p:spPr>
          <a:xfrm>
            <a:off x="8016991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85202A20-EF7B-4380-BF0D-BA1ED5E17845}"/>
              </a:ext>
            </a:extLst>
          </p:cNvPr>
          <p:cNvSpPr/>
          <p:nvPr/>
        </p:nvSpPr>
        <p:spPr>
          <a:xfrm>
            <a:off x="6431157" y="2912265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t 59">
                <a:extLst>
                  <a:ext uri="{FF2B5EF4-FFF2-40B4-BE49-F238E27FC236}">
                    <a16:creationId xmlns:a16="http://schemas.microsoft.com/office/drawing/2014/main" id="{2465FBCB-6E38-4DA4-9A6E-C73271E9BEC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21759" y="2715697"/>
              <a:ext cx="460516" cy="557795"/>
            </p14:xfrm>
          </p:contentPart>
        </mc:Choice>
        <mc:Fallback xmlns="">
          <p:pic>
            <p:nvPicPr>
              <p:cNvPr id="60" name="Inkt 59">
                <a:extLst>
                  <a:ext uri="{FF2B5EF4-FFF2-40B4-BE49-F238E27FC236}">
                    <a16:creationId xmlns:a16="http://schemas.microsoft.com/office/drawing/2014/main" id="{2465FBCB-6E38-4DA4-9A6E-C73271E9B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13831" y="2707780"/>
                <a:ext cx="476011" cy="573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F71BD601-F9E5-46E5-87D7-0CBE82A7D79B}"/>
                  </a:ext>
                </a:extLst>
              </p14:cNvPr>
              <p14:cNvContentPartPr/>
              <p14:nvPr/>
            </p14:nvContentPartPr>
            <p14:xfrm>
              <a:off x="8808846" y="6289620"/>
              <a:ext cx="304800" cy="344487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F71BD601-F9E5-46E5-87D7-0CBE82A7D7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1593" y="6242366"/>
                <a:ext cx="399306" cy="4389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298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946F3BD3-ECDD-4C47-B9CC-217D84E999B3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Vrije vorm: vorm 50">
            <a:extLst>
              <a:ext uri="{FF2B5EF4-FFF2-40B4-BE49-F238E27FC236}">
                <a16:creationId xmlns:a16="http://schemas.microsoft.com/office/drawing/2014/main" id="{584F0255-F121-4A8D-98F8-C45140BE939D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900D9B87-BA23-47A0-BE71-A2A62F47781B}"/>
                  </a:ext>
                </a:extLst>
              </p14:cNvPr>
              <p14:cNvContentPartPr/>
              <p14:nvPr/>
            </p14:nvContentPartPr>
            <p14:xfrm>
              <a:off x="7165143" y="2226081"/>
              <a:ext cx="847670" cy="1081857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900D9B87-BA23-47A0-BE71-A2A62F4778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5780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t 55">
                <a:extLst>
                  <a:ext uri="{FF2B5EF4-FFF2-40B4-BE49-F238E27FC236}">
                    <a16:creationId xmlns:a16="http://schemas.microsoft.com/office/drawing/2014/main" id="{BEB37A21-E04C-4329-9908-465004587CBB}"/>
                  </a:ext>
                </a:extLst>
              </p14:cNvPr>
              <p14:cNvContentPartPr/>
              <p14:nvPr/>
            </p14:nvContentPartPr>
            <p14:xfrm>
              <a:off x="9604515" y="2206335"/>
              <a:ext cx="847670" cy="1081857"/>
            </p14:xfrm>
          </p:contentPart>
        </mc:Choice>
        <mc:Fallback xmlns="">
          <p:pic>
            <p:nvPicPr>
              <p:cNvPr id="56" name="Inkt 55">
                <a:extLst>
                  <a:ext uri="{FF2B5EF4-FFF2-40B4-BE49-F238E27FC236}">
                    <a16:creationId xmlns:a16="http://schemas.microsoft.com/office/drawing/2014/main" id="{BEB37A21-E04C-4329-9908-465004587C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141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31728A79-058C-4CC8-B88F-50E52242AAFA}"/>
              </a:ext>
            </a:extLst>
          </p:cNvPr>
          <p:cNvSpPr/>
          <p:nvPr/>
        </p:nvSpPr>
        <p:spPr>
          <a:xfrm>
            <a:off x="8018868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B65C282A-0015-4A06-9872-1FD5551821FC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Inkt 60">
                <a:extLst>
                  <a:ext uri="{FF2B5EF4-FFF2-40B4-BE49-F238E27FC236}">
                    <a16:creationId xmlns:a16="http://schemas.microsoft.com/office/drawing/2014/main" id="{4B538D95-FC06-4427-A1CC-2136F8924721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61" name="Inkt 60">
                <a:extLst>
                  <a:ext uri="{FF2B5EF4-FFF2-40B4-BE49-F238E27FC236}">
                    <a16:creationId xmlns:a16="http://schemas.microsoft.com/office/drawing/2014/main" id="{4B538D95-FC06-4427-A1CC-2136F89247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Vrije vorm: vorm 61">
            <a:extLst>
              <a:ext uri="{FF2B5EF4-FFF2-40B4-BE49-F238E27FC236}">
                <a16:creationId xmlns:a16="http://schemas.microsoft.com/office/drawing/2014/main" id="{01AFF2DE-065D-4E4D-A8F7-49540C13C1DE}"/>
              </a:ext>
            </a:extLst>
          </p:cNvPr>
          <p:cNvSpPr/>
          <p:nvPr/>
        </p:nvSpPr>
        <p:spPr>
          <a:xfrm>
            <a:off x="6427814" y="2906813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" name="Inkt 62">
                <a:extLst>
                  <a:ext uri="{FF2B5EF4-FFF2-40B4-BE49-F238E27FC236}">
                    <a16:creationId xmlns:a16="http://schemas.microsoft.com/office/drawing/2014/main" id="{81A0E831-8C8F-42BF-B6E7-0920F4DD429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18416" y="2710245"/>
              <a:ext cx="460516" cy="557795"/>
            </p14:xfrm>
          </p:contentPart>
        </mc:Choice>
        <mc:Fallback xmlns="">
          <p:pic>
            <p:nvPicPr>
              <p:cNvPr id="63" name="Inkt 62">
                <a:extLst>
                  <a:ext uri="{FF2B5EF4-FFF2-40B4-BE49-F238E27FC236}">
                    <a16:creationId xmlns:a16="http://schemas.microsoft.com/office/drawing/2014/main" id="{81A0E831-8C8F-42BF-B6E7-0920F4DD4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0488" y="2702328"/>
                <a:ext cx="476011" cy="57326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Productie afstemmen op lokaal verbruik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9EC0C30B-E62C-4E51-8865-C73205E2ABFB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DDBBFA2-0DB7-4150-A046-033062F6A7D8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C5E60AC3-3C84-4004-8DBF-0E33EA8041CE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4C114C5-6287-4D78-B6FB-8E2993339838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55A5AD3-5C85-4FB2-8193-BCF62FBB373A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EA6BF02A-A5F3-48C9-A064-57FF7E069246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765634D9-75CB-4F8A-BFCA-47CFC3DAC1D2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46BD55C-D074-40DA-A7C2-C8CAA39B2679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581AD8C7-FBF9-4B5E-B361-C85A40E27F42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A4BAEB68-87BB-4B0E-8EAF-3EF1C2464CFF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8EC95D9B-C557-46E6-A4EC-E3CF47D60D2E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14:cNvPr>
              <p14:cNvContentPartPr/>
              <p14:nvPr/>
            </p14:nvContentPartPr>
            <p14:xfrm>
              <a:off x="1218195" y="4122113"/>
              <a:ext cx="2305050" cy="1092200"/>
            </p14:xfrm>
          </p:contentPart>
        </mc:Choice>
        <mc:Fallback xmlns=""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07757" y="4090074"/>
                <a:ext cx="2328806" cy="1130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D387899E-4ED1-49B4-8852-D710FE302EEB}"/>
                  </a:ext>
                </a:extLst>
              </p14:cNvPr>
              <p14:cNvContentPartPr/>
              <p14:nvPr/>
            </p14:nvContentPartPr>
            <p14:xfrm>
              <a:off x="3586747" y="4927338"/>
              <a:ext cx="2354263" cy="154940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D387899E-4ED1-49B4-8852-D710FE302E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79905" y="4917254"/>
                <a:ext cx="2367586" cy="1572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1A67C82C-F42C-4D5F-9A89-1F63CCCA46D2}"/>
                  </a:ext>
                </a:extLst>
              </p14:cNvPr>
              <p14:cNvContentPartPr/>
              <p14:nvPr/>
            </p14:nvContentPartPr>
            <p14:xfrm>
              <a:off x="7721702" y="3950917"/>
              <a:ext cx="2354263" cy="198120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1A67C82C-F42C-4D5F-9A89-1F63CCCA46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08381" y="3937594"/>
                <a:ext cx="2380906" cy="200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Inkt 47">
                <a:extLst>
                  <a:ext uri="{FF2B5EF4-FFF2-40B4-BE49-F238E27FC236}">
                    <a16:creationId xmlns:a16="http://schemas.microsoft.com/office/drawing/2014/main" id="{C829681A-EA60-425F-9A48-07B490F920B7}"/>
                  </a:ext>
                </a:extLst>
              </p14:cNvPr>
              <p14:cNvContentPartPr/>
              <p14:nvPr/>
            </p14:nvContentPartPr>
            <p14:xfrm>
              <a:off x="4212221" y="6013618"/>
              <a:ext cx="1103313" cy="820737"/>
            </p14:xfrm>
          </p:contentPart>
        </mc:Choice>
        <mc:Fallback xmlns="">
          <p:pic>
            <p:nvPicPr>
              <p:cNvPr id="48" name="Inkt 47">
                <a:extLst>
                  <a:ext uri="{FF2B5EF4-FFF2-40B4-BE49-F238E27FC236}">
                    <a16:creationId xmlns:a16="http://schemas.microsoft.com/office/drawing/2014/main" id="{C829681A-EA60-425F-9A48-07B490F920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98898" y="6000305"/>
                <a:ext cx="1129960" cy="84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Inkt 63">
                <a:extLst>
                  <a:ext uri="{FF2B5EF4-FFF2-40B4-BE49-F238E27FC236}">
                    <a16:creationId xmlns:a16="http://schemas.microsoft.com/office/drawing/2014/main" id="{C37A87EB-94D5-494F-9AE2-EEF2630C9CE9}"/>
                  </a:ext>
                </a:extLst>
              </p14:cNvPr>
              <p14:cNvContentPartPr/>
              <p14:nvPr/>
            </p14:nvContentPartPr>
            <p14:xfrm>
              <a:off x="8808846" y="6289620"/>
              <a:ext cx="304800" cy="344487"/>
            </p14:xfrm>
          </p:contentPart>
        </mc:Choice>
        <mc:Fallback xmlns="">
          <p:pic>
            <p:nvPicPr>
              <p:cNvPr id="64" name="Inkt 63">
                <a:extLst>
                  <a:ext uri="{FF2B5EF4-FFF2-40B4-BE49-F238E27FC236}">
                    <a16:creationId xmlns:a16="http://schemas.microsoft.com/office/drawing/2014/main" id="{C37A87EB-94D5-494F-9AE2-EEF2630C9C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61593" y="6242366"/>
                <a:ext cx="399306" cy="4389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84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51EC2-A7EB-4698-8C9E-7924A88F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Huisregels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38CADD-0E74-4A51-9198-BE795F30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Microfoons uit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Stel je vragen in de chat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>
                <a:latin typeface="Maven Pro"/>
              </a:rPr>
              <a:t>Het </a:t>
            </a:r>
            <a:r>
              <a:rPr lang="nl-NL" dirty="0" err="1">
                <a:latin typeface="Maven Pro"/>
              </a:rPr>
              <a:t>webinar</a:t>
            </a:r>
            <a:r>
              <a:rPr lang="nl-NL" dirty="0">
                <a:latin typeface="Maven Pro"/>
              </a:rPr>
              <a:t> wordt opgenomen en komt later op onze website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Alle deelnemers krijgen deze presentatie per mail toegestuurd</a:t>
            </a:r>
          </a:p>
        </p:txBody>
      </p:sp>
    </p:spTree>
    <p:extLst>
      <p:ext uri="{BB962C8B-B14F-4D97-AF65-F5344CB8AC3E}">
        <p14:creationId xmlns:p14="http://schemas.microsoft.com/office/powerpoint/2010/main" val="25173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Lokaal verbruik afstemmen op productie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7AAAC7E-1D00-4784-8FC9-32364920AFEB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26E90766-BE8D-4222-818B-9695BBD25F00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9EC0C30B-E62C-4E51-8865-C73205E2ABFB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DDBBFA2-0DB7-4150-A046-033062F6A7D8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C5E60AC3-3C84-4004-8DBF-0E33EA8041CE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4C114C5-6287-4D78-B6FB-8E2993339838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55A5AD3-5C85-4FB2-8193-BCF62FBB373A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EA6BF02A-A5F3-48C9-A064-57FF7E069246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765634D9-75CB-4F8A-BFCA-47CFC3DAC1D2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46BD55C-D074-40DA-A7C2-C8CAA39B2679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581AD8C7-FBF9-4B5E-B361-C85A40E27F42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A4BAEB68-87BB-4B0E-8EAF-3EF1C2464CFF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8EC95D9B-C557-46E6-A4EC-E3CF47D60D2E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37AE7E-00DB-46EF-8226-416FBA7EE7AA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14:cNvPr>
              <p14:cNvContentPartPr/>
              <p14:nvPr/>
            </p14:nvContentPartPr>
            <p14:xfrm>
              <a:off x="1218195" y="4122113"/>
              <a:ext cx="2305050" cy="1092200"/>
            </p14:xfrm>
          </p:contentPart>
        </mc:Choice>
        <mc:Fallback xmlns=""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7757" y="4090074"/>
                <a:ext cx="2328806" cy="1130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4924CA96-4C96-4699-AD56-55D3F75EB3D0}"/>
                  </a:ext>
                </a:extLst>
              </p14:cNvPr>
              <p14:cNvContentPartPr/>
              <p14:nvPr/>
            </p14:nvContentPartPr>
            <p14:xfrm>
              <a:off x="3591125" y="4925462"/>
              <a:ext cx="2354263" cy="1843087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4924CA96-4C96-4699-AD56-55D3F75EB3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4283" y="4900969"/>
                <a:ext cx="2367586" cy="188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7D0EA32E-AB86-48D8-A876-FB99DF973BDB}"/>
                  </a:ext>
                </a:extLst>
              </p14:cNvPr>
              <p14:cNvContentPartPr/>
              <p14:nvPr/>
            </p14:nvContentPartPr>
            <p14:xfrm>
              <a:off x="7675625" y="3938076"/>
              <a:ext cx="2374900" cy="2200275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7D0EA32E-AB86-48D8-A876-FB99DF973B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62307" y="3924754"/>
                <a:ext cx="2394697" cy="2226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t 51">
                <a:extLst>
                  <a:ext uri="{FF2B5EF4-FFF2-40B4-BE49-F238E27FC236}">
                    <a16:creationId xmlns:a16="http://schemas.microsoft.com/office/drawing/2014/main" id="{D43B2ACC-167D-46DB-A2E2-982AEB8CD01B}"/>
                  </a:ext>
                </a:extLst>
              </p14:cNvPr>
              <p14:cNvContentPartPr/>
              <p14:nvPr/>
            </p14:nvContentPartPr>
            <p14:xfrm>
              <a:off x="7163266" y="2226081"/>
              <a:ext cx="847670" cy="1081857"/>
            </p14:xfrm>
          </p:contentPart>
        </mc:Choice>
        <mc:Fallback xmlns="">
          <p:pic>
            <p:nvPicPr>
              <p:cNvPr id="52" name="Inkt 51">
                <a:extLst>
                  <a:ext uri="{FF2B5EF4-FFF2-40B4-BE49-F238E27FC236}">
                    <a16:creationId xmlns:a16="http://schemas.microsoft.com/office/drawing/2014/main" id="{D43B2ACC-167D-46DB-A2E2-982AEB8CD0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3903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t 52">
                <a:extLst>
                  <a:ext uri="{FF2B5EF4-FFF2-40B4-BE49-F238E27FC236}">
                    <a16:creationId xmlns:a16="http://schemas.microsoft.com/office/drawing/2014/main" id="{C0D5AD9B-82FA-4731-B54D-BF5459C13586}"/>
                  </a:ext>
                </a:extLst>
              </p14:cNvPr>
              <p14:cNvContentPartPr/>
              <p14:nvPr/>
            </p14:nvContentPartPr>
            <p14:xfrm>
              <a:off x="9602638" y="2206335"/>
              <a:ext cx="847670" cy="1081857"/>
            </p14:xfrm>
          </p:contentPart>
        </mc:Choice>
        <mc:Fallback xmlns="">
          <p:pic>
            <p:nvPicPr>
              <p:cNvPr id="53" name="Inkt 52">
                <a:extLst>
                  <a:ext uri="{FF2B5EF4-FFF2-40B4-BE49-F238E27FC236}">
                    <a16:creationId xmlns:a16="http://schemas.microsoft.com/office/drawing/2014/main" id="{C0D5AD9B-82FA-4731-B54D-BF5459C135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93264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Vrije vorm: vorm 53">
            <a:extLst>
              <a:ext uri="{FF2B5EF4-FFF2-40B4-BE49-F238E27FC236}">
                <a16:creationId xmlns:a16="http://schemas.microsoft.com/office/drawing/2014/main" id="{16374601-59D4-4CA7-97FE-A2179B8AF749}"/>
              </a:ext>
            </a:extLst>
          </p:cNvPr>
          <p:cNvSpPr/>
          <p:nvPr/>
        </p:nvSpPr>
        <p:spPr>
          <a:xfrm>
            <a:off x="8016991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85202A20-EF7B-4380-BF0D-BA1ED5E17845}"/>
              </a:ext>
            </a:extLst>
          </p:cNvPr>
          <p:cNvSpPr/>
          <p:nvPr/>
        </p:nvSpPr>
        <p:spPr>
          <a:xfrm>
            <a:off x="6431157" y="2912265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t 59">
                <a:extLst>
                  <a:ext uri="{FF2B5EF4-FFF2-40B4-BE49-F238E27FC236}">
                    <a16:creationId xmlns:a16="http://schemas.microsoft.com/office/drawing/2014/main" id="{2465FBCB-6E38-4DA4-9A6E-C73271E9BEC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21759" y="2715697"/>
              <a:ext cx="460516" cy="557795"/>
            </p14:xfrm>
          </p:contentPart>
        </mc:Choice>
        <mc:Fallback xmlns="">
          <p:pic>
            <p:nvPicPr>
              <p:cNvPr id="60" name="Inkt 59">
                <a:extLst>
                  <a:ext uri="{FF2B5EF4-FFF2-40B4-BE49-F238E27FC236}">
                    <a16:creationId xmlns:a16="http://schemas.microsoft.com/office/drawing/2014/main" id="{2465FBCB-6E38-4DA4-9A6E-C73271E9B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13831" y="2707780"/>
                <a:ext cx="476011" cy="573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F71BD601-F9E5-46E5-87D7-0CBE82A7D79B}"/>
                  </a:ext>
                </a:extLst>
              </p14:cNvPr>
              <p14:cNvContentPartPr/>
              <p14:nvPr/>
            </p14:nvContentPartPr>
            <p14:xfrm>
              <a:off x="8808846" y="6289620"/>
              <a:ext cx="304800" cy="344487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F71BD601-F9E5-46E5-87D7-0CBE82A7D7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1593" y="6242366"/>
                <a:ext cx="399306" cy="4389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206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946F3BD3-ECDD-4C47-B9CC-217D84E999B3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Vrije vorm: vorm 50">
            <a:extLst>
              <a:ext uri="{FF2B5EF4-FFF2-40B4-BE49-F238E27FC236}">
                <a16:creationId xmlns:a16="http://schemas.microsoft.com/office/drawing/2014/main" id="{584F0255-F121-4A8D-98F8-C45140BE939D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900D9B87-BA23-47A0-BE71-A2A62F47781B}"/>
                  </a:ext>
                </a:extLst>
              </p14:cNvPr>
              <p14:cNvContentPartPr/>
              <p14:nvPr/>
            </p14:nvContentPartPr>
            <p14:xfrm>
              <a:off x="7165143" y="2226081"/>
              <a:ext cx="847670" cy="1081857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900D9B87-BA23-47A0-BE71-A2A62F4778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5780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t 55">
                <a:extLst>
                  <a:ext uri="{FF2B5EF4-FFF2-40B4-BE49-F238E27FC236}">
                    <a16:creationId xmlns:a16="http://schemas.microsoft.com/office/drawing/2014/main" id="{BEB37A21-E04C-4329-9908-465004587CBB}"/>
                  </a:ext>
                </a:extLst>
              </p14:cNvPr>
              <p14:cNvContentPartPr/>
              <p14:nvPr/>
            </p14:nvContentPartPr>
            <p14:xfrm>
              <a:off x="9604515" y="2206335"/>
              <a:ext cx="847670" cy="1081857"/>
            </p14:xfrm>
          </p:contentPart>
        </mc:Choice>
        <mc:Fallback xmlns="">
          <p:pic>
            <p:nvPicPr>
              <p:cNvPr id="56" name="Inkt 55">
                <a:extLst>
                  <a:ext uri="{FF2B5EF4-FFF2-40B4-BE49-F238E27FC236}">
                    <a16:creationId xmlns:a16="http://schemas.microsoft.com/office/drawing/2014/main" id="{BEB37A21-E04C-4329-9908-465004587C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141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31728A79-058C-4CC8-B88F-50E52242AAFA}"/>
              </a:ext>
            </a:extLst>
          </p:cNvPr>
          <p:cNvSpPr/>
          <p:nvPr/>
        </p:nvSpPr>
        <p:spPr>
          <a:xfrm>
            <a:off x="8018868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B65C282A-0015-4A06-9872-1FD5551821FC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Inkt 60">
                <a:extLst>
                  <a:ext uri="{FF2B5EF4-FFF2-40B4-BE49-F238E27FC236}">
                    <a16:creationId xmlns:a16="http://schemas.microsoft.com/office/drawing/2014/main" id="{4B538D95-FC06-4427-A1CC-2136F8924721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61" name="Inkt 60">
                <a:extLst>
                  <a:ext uri="{FF2B5EF4-FFF2-40B4-BE49-F238E27FC236}">
                    <a16:creationId xmlns:a16="http://schemas.microsoft.com/office/drawing/2014/main" id="{4B538D95-FC06-4427-A1CC-2136F89247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Vrije vorm: vorm 61">
            <a:extLst>
              <a:ext uri="{FF2B5EF4-FFF2-40B4-BE49-F238E27FC236}">
                <a16:creationId xmlns:a16="http://schemas.microsoft.com/office/drawing/2014/main" id="{01AFF2DE-065D-4E4D-A8F7-49540C13C1DE}"/>
              </a:ext>
            </a:extLst>
          </p:cNvPr>
          <p:cNvSpPr/>
          <p:nvPr/>
        </p:nvSpPr>
        <p:spPr>
          <a:xfrm>
            <a:off x="6427814" y="2906813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3" name="Inkt 62">
                <a:extLst>
                  <a:ext uri="{FF2B5EF4-FFF2-40B4-BE49-F238E27FC236}">
                    <a16:creationId xmlns:a16="http://schemas.microsoft.com/office/drawing/2014/main" id="{81A0E831-8C8F-42BF-B6E7-0920F4DD429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18416" y="2710245"/>
              <a:ext cx="460516" cy="557795"/>
            </p14:xfrm>
          </p:contentPart>
        </mc:Choice>
        <mc:Fallback xmlns="">
          <p:pic>
            <p:nvPicPr>
              <p:cNvPr id="63" name="Inkt 62">
                <a:extLst>
                  <a:ext uri="{FF2B5EF4-FFF2-40B4-BE49-F238E27FC236}">
                    <a16:creationId xmlns:a16="http://schemas.microsoft.com/office/drawing/2014/main" id="{81A0E831-8C8F-42BF-B6E7-0920F4DD4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0488" y="2702328"/>
                <a:ext cx="476011" cy="57326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Lokaal verbruik afstemmen op productie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9EC0C30B-E62C-4E51-8865-C73205E2ABFB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DDBBFA2-0DB7-4150-A046-033062F6A7D8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C5E60AC3-3C84-4004-8DBF-0E33EA8041CE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4C114C5-6287-4D78-B6FB-8E2993339838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55A5AD3-5C85-4FB2-8193-BCF62FBB373A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EA6BF02A-A5F3-48C9-A064-57FF7E069246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765634D9-75CB-4F8A-BFCA-47CFC3DAC1D2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46BD55C-D074-40DA-A7C2-C8CAA39B2679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581AD8C7-FBF9-4B5E-B361-C85A40E27F42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A4BAEB68-87BB-4B0E-8EAF-3EF1C2464CFF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8EC95D9B-C557-46E6-A4EC-E3CF47D60D2E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1A67C82C-F42C-4D5F-9A89-1F63CCCA46D2}"/>
                  </a:ext>
                </a:extLst>
              </p14:cNvPr>
              <p14:cNvContentPartPr/>
              <p14:nvPr/>
            </p14:nvContentPartPr>
            <p14:xfrm>
              <a:off x="7721702" y="3950917"/>
              <a:ext cx="2354263" cy="198120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1A67C82C-F42C-4D5F-9A89-1F63CCCA46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08381" y="3937594"/>
                <a:ext cx="2380906" cy="200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t 63">
                <a:extLst>
                  <a:ext uri="{FF2B5EF4-FFF2-40B4-BE49-F238E27FC236}">
                    <a16:creationId xmlns:a16="http://schemas.microsoft.com/office/drawing/2014/main" id="{C37A87EB-94D5-494F-9AE2-EEF2630C9CE9}"/>
                  </a:ext>
                </a:extLst>
              </p14:cNvPr>
              <p14:cNvContentPartPr/>
              <p14:nvPr/>
            </p14:nvContentPartPr>
            <p14:xfrm>
              <a:off x="8808846" y="6289620"/>
              <a:ext cx="304800" cy="344487"/>
            </p14:xfrm>
          </p:contentPart>
        </mc:Choice>
        <mc:Fallback xmlns="">
          <p:pic>
            <p:nvPicPr>
              <p:cNvPr id="64" name="Inkt 63">
                <a:extLst>
                  <a:ext uri="{FF2B5EF4-FFF2-40B4-BE49-F238E27FC236}">
                    <a16:creationId xmlns:a16="http://schemas.microsoft.com/office/drawing/2014/main" id="{C37A87EB-94D5-494F-9AE2-EEF2630C9C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61593" y="6242366"/>
                <a:ext cx="399306" cy="438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BEFD7186-EC31-4250-A326-74D91F467E0B}"/>
                  </a:ext>
                </a:extLst>
              </p14:cNvPr>
              <p14:cNvContentPartPr/>
              <p14:nvPr/>
            </p14:nvContentPartPr>
            <p14:xfrm>
              <a:off x="3591125" y="4925462"/>
              <a:ext cx="2354263" cy="1843087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BEFD7186-EC31-4250-A326-74D91F467E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4283" y="4900969"/>
                <a:ext cx="2367586" cy="188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t 51">
                <a:extLst>
                  <a:ext uri="{FF2B5EF4-FFF2-40B4-BE49-F238E27FC236}">
                    <a16:creationId xmlns:a16="http://schemas.microsoft.com/office/drawing/2014/main" id="{E9820E15-3372-44C0-B6F4-DB580DA0856D}"/>
                  </a:ext>
                </a:extLst>
              </p14:cNvPr>
              <p14:cNvContentPartPr/>
              <p14:nvPr/>
            </p14:nvContentPartPr>
            <p14:xfrm>
              <a:off x="1207885" y="3747915"/>
              <a:ext cx="2306637" cy="1466850"/>
            </p14:xfrm>
          </p:contentPart>
        </mc:Choice>
        <mc:Fallback xmlns="">
          <p:pic>
            <p:nvPicPr>
              <p:cNvPr id="52" name="Inkt 51">
                <a:extLst>
                  <a:ext uri="{FF2B5EF4-FFF2-40B4-BE49-F238E27FC236}">
                    <a16:creationId xmlns:a16="http://schemas.microsoft.com/office/drawing/2014/main" id="{E9820E15-3372-44C0-B6F4-DB580DA0856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8883" y="3734593"/>
                <a:ext cx="2328962" cy="14866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890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Productie opslaan of omzetten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37AAAC7E-1D00-4784-8FC9-32364920AFEB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26E90766-BE8D-4222-818B-9695BBD25F00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rgbClr val="FF0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9EC0C30B-E62C-4E51-8865-C73205E2ABFB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DDBBFA2-0DB7-4150-A046-033062F6A7D8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C5E60AC3-3C84-4004-8DBF-0E33EA8041CE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4C114C5-6287-4D78-B6FB-8E2993339838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55A5AD3-5C85-4FB2-8193-BCF62FBB373A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EA6BF02A-A5F3-48C9-A064-57FF7E069246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765634D9-75CB-4F8A-BFCA-47CFC3DAC1D2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46BD55C-D074-40DA-A7C2-C8CAA39B2679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581AD8C7-FBF9-4B5E-B361-C85A40E27F42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A4BAEB68-87BB-4B0E-8EAF-3EF1C2464CFF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8EC95D9B-C557-46E6-A4EC-E3CF47D60D2E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C637AE7E-00DB-46EF-8226-416FBA7EE7AA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E2FDB2D8-C961-4D79-BF6F-CCDF538F66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14:cNvPr>
              <p14:cNvContentPartPr/>
              <p14:nvPr/>
            </p14:nvContentPartPr>
            <p14:xfrm>
              <a:off x="1218195" y="4122113"/>
              <a:ext cx="2305050" cy="1092200"/>
            </p14:xfrm>
          </p:contentPart>
        </mc:Choice>
        <mc:Fallback xmlns=""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1F1D8DC8-A6FE-470D-A648-1269AB70C0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7757" y="4090074"/>
                <a:ext cx="2328806" cy="1130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t 2">
                <a:extLst>
                  <a:ext uri="{FF2B5EF4-FFF2-40B4-BE49-F238E27FC236}">
                    <a16:creationId xmlns:a16="http://schemas.microsoft.com/office/drawing/2014/main" id="{4924CA96-4C96-4699-AD56-55D3F75EB3D0}"/>
                  </a:ext>
                </a:extLst>
              </p14:cNvPr>
              <p14:cNvContentPartPr/>
              <p14:nvPr/>
            </p14:nvContentPartPr>
            <p14:xfrm>
              <a:off x="3591125" y="4925462"/>
              <a:ext cx="2354263" cy="1843087"/>
            </p14:xfrm>
          </p:contentPart>
        </mc:Choice>
        <mc:Fallback xmlns="">
          <p:pic>
            <p:nvPicPr>
              <p:cNvPr id="3" name="Inkt 2">
                <a:extLst>
                  <a:ext uri="{FF2B5EF4-FFF2-40B4-BE49-F238E27FC236}">
                    <a16:creationId xmlns:a16="http://schemas.microsoft.com/office/drawing/2014/main" id="{4924CA96-4C96-4699-AD56-55D3F75EB3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4283" y="4900969"/>
                <a:ext cx="2367586" cy="188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7D0EA32E-AB86-48D8-A876-FB99DF973BDB}"/>
                  </a:ext>
                </a:extLst>
              </p14:cNvPr>
              <p14:cNvContentPartPr/>
              <p14:nvPr/>
            </p14:nvContentPartPr>
            <p14:xfrm>
              <a:off x="7675625" y="3938076"/>
              <a:ext cx="2374900" cy="2200275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7D0EA32E-AB86-48D8-A876-FB99DF973B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62307" y="3924754"/>
                <a:ext cx="2394697" cy="2226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t 51">
                <a:extLst>
                  <a:ext uri="{FF2B5EF4-FFF2-40B4-BE49-F238E27FC236}">
                    <a16:creationId xmlns:a16="http://schemas.microsoft.com/office/drawing/2014/main" id="{D43B2ACC-167D-46DB-A2E2-982AEB8CD01B}"/>
                  </a:ext>
                </a:extLst>
              </p14:cNvPr>
              <p14:cNvContentPartPr/>
              <p14:nvPr/>
            </p14:nvContentPartPr>
            <p14:xfrm>
              <a:off x="7163266" y="2226081"/>
              <a:ext cx="847670" cy="1081857"/>
            </p14:xfrm>
          </p:contentPart>
        </mc:Choice>
        <mc:Fallback xmlns="">
          <p:pic>
            <p:nvPicPr>
              <p:cNvPr id="52" name="Inkt 51">
                <a:extLst>
                  <a:ext uri="{FF2B5EF4-FFF2-40B4-BE49-F238E27FC236}">
                    <a16:creationId xmlns:a16="http://schemas.microsoft.com/office/drawing/2014/main" id="{D43B2ACC-167D-46DB-A2E2-982AEB8CD0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3903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t 52">
                <a:extLst>
                  <a:ext uri="{FF2B5EF4-FFF2-40B4-BE49-F238E27FC236}">
                    <a16:creationId xmlns:a16="http://schemas.microsoft.com/office/drawing/2014/main" id="{C0D5AD9B-82FA-4731-B54D-BF5459C13586}"/>
                  </a:ext>
                </a:extLst>
              </p14:cNvPr>
              <p14:cNvContentPartPr/>
              <p14:nvPr/>
            </p14:nvContentPartPr>
            <p14:xfrm>
              <a:off x="9602638" y="2206335"/>
              <a:ext cx="847670" cy="1081857"/>
            </p14:xfrm>
          </p:contentPart>
        </mc:Choice>
        <mc:Fallback xmlns="">
          <p:pic>
            <p:nvPicPr>
              <p:cNvPr id="53" name="Inkt 52">
                <a:extLst>
                  <a:ext uri="{FF2B5EF4-FFF2-40B4-BE49-F238E27FC236}">
                    <a16:creationId xmlns:a16="http://schemas.microsoft.com/office/drawing/2014/main" id="{C0D5AD9B-82FA-4731-B54D-BF5459C135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93264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Vrije vorm: vorm 53">
            <a:extLst>
              <a:ext uri="{FF2B5EF4-FFF2-40B4-BE49-F238E27FC236}">
                <a16:creationId xmlns:a16="http://schemas.microsoft.com/office/drawing/2014/main" id="{16374601-59D4-4CA7-97FE-A2179B8AF749}"/>
              </a:ext>
            </a:extLst>
          </p:cNvPr>
          <p:cNvSpPr/>
          <p:nvPr/>
        </p:nvSpPr>
        <p:spPr>
          <a:xfrm>
            <a:off x="8016991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85202A20-EF7B-4380-BF0D-BA1ED5E17845}"/>
              </a:ext>
            </a:extLst>
          </p:cNvPr>
          <p:cNvSpPr/>
          <p:nvPr/>
        </p:nvSpPr>
        <p:spPr>
          <a:xfrm>
            <a:off x="6431157" y="2912265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t 59">
                <a:extLst>
                  <a:ext uri="{FF2B5EF4-FFF2-40B4-BE49-F238E27FC236}">
                    <a16:creationId xmlns:a16="http://schemas.microsoft.com/office/drawing/2014/main" id="{2465FBCB-6E38-4DA4-9A6E-C73271E9BEC1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21759" y="2715697"/>
              <a:ext cx="460516" cy="557795"/>
            </p14:xfrm>
          </p:contentPart>
        </mc:Choice>
        <mc:Fallback xmlns="">
          <p:pic>
            <p:nvPicPr>
              <p:cNvPr id="60" name="Inkt 59">
                <a:extLst>
                  <a:ext uri="{FF2B5EF4-FFF2-40B4-BE49-F238E27FC236}">
                    <a16:creationId xmlns:a16="http://schemas.microsoft.com/office/drawing/2014/main" id="{2465FBCB-6E38-4DA4-9A6E-C73271E9B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13831" y="2707780"/>
                <a:ext cx="476011" cy="573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F71BD601-F9E5-46E5-87D7-0CBE82A7D79B}"/>
                  </a:ext>
                </a:extLst>
              </p14:cNvPr>
              <p14:cNvContentPartPr/>
              <p14:nvPr/>
            </p14:nvContentPartPr>
            <p14:xfrm>
              <a:off x="8808846" y="6289620"/>
              <a:ext cx="304800" cy="344487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F71BD601-F9E5-46E5-87D7-0CBE82A7D7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1593" y="6242366"/>
                <a:ext cx="399306" cy="4389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867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6E5B43B3-23FA-434E-AC35-433A1D4E3BFF}"/>
              </a:ext>
            </a:extLst>
          </p:cNvPr>
          <p:cNvSpPr/>
          <p:nvPr/>
        </p:nvSpPr>
        <p:spPr>
          <a:xfrm>
            <a:off x="1311965" y="3507566"/>
            <a:ext cx="1391478" cy="417444"/>
          </a:xfrm>
          <a:custGeom>
            <a:avLst/>
            <a:gdLst>
              <a:gd name="connsiteX0" fmla="*/ 1391478 w 1391478"/>
              <a:gd name="connsiteY0" fmla="*/ 397565 h 417444"/>
              <a:gd name="connsiteX1" fmla="*/ 0 w 1391478"/>
              <a:gd name="connsiteY1" fmla="*/ 417444 h 417444"/>
              <a:gd name="connsiteX2" fmla="*/ 9939 w 1391478"/>
              <a:gd name="connsiteY2" fmla="*/ 0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478" h="417444">
                <a:moveTo>
                  <a:pt x="1391478" y="397565"/>
                </a:moveTo>
                <a:lnTo>
                  <a:pt x="0" y="417444"/>
                </a:lnTo>
                <a:lnTo>
                  <a:pt x="9939" y="0"/>
                </a:lnTo>
              </a:path>
            </a:pathLst>
          </a:custGeom>
          <a:noFill/>
          <a:ln w="38100">
            <a:solidFill>
              <a:srgbClr val="00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946F3BD3-ECDD-4C47-B9CC-217D84E999B3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Vrije vorm: vorm 50">
            <a:extLst>
              <a:ext uri="{FF2B5EF4-FFF2-40B4-BE49-F238E27FC236}">
                <a16:creationId xmlns:a16="http://schemas.microsoft.com/office/drawing/2014/main" id="{584F0255-F121-4A8D-98F8-C45140BE939D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900D9B87-BA23-47A0-BE71-A2A62F47781B}"/>
                  </a:ext>
                </a:extLst>
              </p14:cNvPr>
              <p14:cNvContentPartPr/>
              <p14:nvPr/>
            </p14:nvContentPartPr>
            <p14:xfrm>
              <a:off x="7165143" y="2226081"/>
              <a:ext cx="847670" cy="1081857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900D9B87-BA23-47A0-BE71-A2A62F4778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5780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t 55">
                <a:extLst>
                  <a:ext uri="{FF2B5EF4-FFF2-40B4-BE49-F238E27FC236}">
                    <a16:creationId xmlns:a16="http://schemas.microsoft.com/office/drawing/2014/main" id="{BEB37A21-E04C-4329-9908-465004587CBB}"/>
                  </a:ext>
                </a:extLst>
              </p14:cNvPr>
              <p14:cNvContentPartPr/>
              <p14:nvPr/>
            </p14:nvContentPartPr>
            <p14:xfrm>
              <a:off x="9604515" y="2206335"/>
              <a:ext cx="847670" cy="1081857"/>
            </p14:xfrm>
          </p:contentPart>
        </mc:Choice>
        <mc:Fallback xmlns="">
          <p:pic>
            <p:nvPicPr>
              <p:cNvPr id="56" name="Inkt 55">
                <a:extLst>
                  <a:ext uri="{FF2B5EF4-FFF2-40B4-BE49-F238E27FC236}">
                    <a16:creationId xmlns:a16="http://schemas.microsoft.com/office/drawing/2014/main" id="{BEB37A21-E04C-4329-9908-465004587C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5141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31728A79-058C-4CC8-B88F-50E52242AAFA}"/>
              </a:ext>
            </a:extLst>
          </p:cNvPr>
          <p:cNvSpPr/>
          <p:nvPr/>
        </p:nvSpPr>
        <p:spPr>
          <a:xfrm>
            <a:off x="8018868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B65C282A-0015-4A06-9872-1FD5551821FC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t 60">
                <a:extLst>
                  <a:ext uri="{FF2B5EF4-FFF2-40B4-BE49-F238E27FC236}">
                    <a16:creationId xmlns:a16="http://schemas.microsoft.com/office/drawing/2014/main" id="{4B538D95-FC06-4427-A1CC-2136F8924721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61" name="Inkt 60">
                <a:extLst>
                  <a:ext uri="{FF2B5EF4-FFF2-40B4-BE49-F238E27FC236}">
                    <a16:creationId xmlns:a16="http://schemas.microsoft.com/office/drawing/2014/main" id="{4B538D95-FC06-4427-A1CC-2136F89247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Vrije vorm: vorm 61">
            <a:extLst>
              <a:ext uri="{FF2B5EF4-FFF2-40B4-BE49-F238E27FC236}">
                <a16:creationId xmlns:a16="http://schemas.microsoft.com/office/drawing/2014/main" id="{01AFF2DE-065D-4E4D-A8F7-49540C13C1DE}"/>
              </a:ext>
            </a:extLst>
          </p:cNvPr>
          <p:cNvSpPr/>
          <p:nvPr/>
        </p:nvSpPr>
        <p:spPr>
          <a:xfrm>
            <a:off x="6427814" y="2906813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Inkt 62">
                <a:extLst>
                  <a:ext uri="{FF2B5EF4-FFF2-40B4-BE49-F238E27FC236}">
                    <a16:creationId xmlns:a16="http://schemas.microsoft.com/office/drawing/2014/main" id="{81A0E831-8C8F-42BF-B6E7-0920F4DD429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18416" y="2710245"/>
              <a:ext cx="460516" cy="557795"/>
            </p14:xfrm>
          </p:contentPart>
        </mc:Choice>
        <mc:Fallback xmlns="">
          <p:pic>
            <p:nvPicPr>
              <p:cNvPr id="63" name="Inkt 62">
                <a:extLst>
                  <a:ext uri="{FF2B5EF4-FFF2-40B4-BE49-F238E27FC236}">
                    <a16:creationId xmlns:a16="http://schemas.microsoft.com/office/drawing/2014/main" id="{81A0E831-8C8F-42BF-B6E7-0920F4DD4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0488" y="2702328"/>
                <a:ext cx="476011" cy="57326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Productie opslaan of omzetten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9EC0C30B-E62C-4E51-8865-C73205E2ABFB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DDBBFA2-0DB7-4150-A046-033062F6A7D8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C5E60AC3-3C84-4004-8DBF-0E33EA8041CE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4C114C5-6287-4D78-B6FB-8E2993339838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55A5AD3-5C85-4FB2-8193-BCF62FBB373A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EA6BF02A-A5F3-48C9-A064-57FF7E069246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765634D9-75CB-4F8A-BFCA-47CFC3DAC1D2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46BD55C-D074-40DA-A7C2-C8CAA39B2679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581AD8C7-FBF9-4B5E-B361-C85A40E27F42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A4BAEB68-87BB-4B0E-8EAF-3EF1C2464CFF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8EC95D9B-C557-46E6-A4EC-E3CF47D60D2E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1A67C82C-F42C-4D5F-9A89-1F63CCCA46D2}"/>
                  </a:ext>
                </a:extLst>
              </p14:cNvPr>
              <p14:cNvContentPartPr/>
              <p14:nvPr/>
            </p14:nvContentPartPr>
            <p14:xfrm>
              <a:off x="7721702" y="3950917"/>
              <a:ext cx="2354263" cy="198120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1A67C82C-F42C-4D5F-9A89-1F63CCCA46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08381" y="3937594"/>
                <a:ext cx="2380906" cy="200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t 63">
                <a:extLst>
                  <a:ext uri="{FF2B5EF4-FFF2-40B4-BE49-F238E27FC236}">
                    <a16:creationId xmlns:a16="http://schemas.microsoft.com/office/drawing/2014/main" id="{C37A87EB-94D5-494F-9AE2-EEF2630C9CE9}"/>
                  </a:ext>
                </a:extLst>
              </p14:cNvPr>
              <p14:cNvContentPartPr/>
              <p14:nvPr/>
            </p14:nvContentPartPr>
            <p14:xfrm>
              <a:off x="8808846" y="6289620"/>
              <a:ext cx="304800" cy="344487"/>
            </p14:xfrm>
          </p:contentPart>
        </mc:Choice>
        <mc:Fallback xmlns="">
          <p:pic>
            <p:nvPicPr>
              <p:cNvPr id="64" name="Inkt 63">
                <a:extLst>
                  <a:ext uri="{FF2B5EF4-FFF2-40B4-BE49-F238E27FC236}">
                    <a16:creationId xmlns:a16="http://schemas.microsoft.com/office/drawing/2014/main" id="{C37A87EB-94D5-494F-9AE2-EEF2630C9C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61593" y="6242366"/>
                <a:ext cx="399306" cy="438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BEFD7186-EC31-4250-A326-74D91F467E0B}"/>
                  </a:ext>
                </a:extLst>
              </p14:cNvPr>
              <p14:cNvContentPartPr/>
              <p14:nvPr/>
            </p14:nvContentPartPr>
            <p14:xfrm>
              <a:off x="3591125" y="4925462"/>
              <a:ext cx="2354263" cy="1843087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BEFD7186-EC31-4250-A326-74D91F467E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4283" y="4900969"/>
                <a:ext cx="2367586" cy="1888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DB44422E-5DB7-46EB-A1F4-0ECEDE737932}"/>
                  </a:ext>
                </a:extLst>
              </p14:cNvPr>
              <p14:cNvContentPartPr/>
              <p14:nvPr/>
            </p14:nvContentPartPr>
            <p14:xfrm>
              <a:off x="1216369" y="3987866"/>
              <a:ext cx="2306637" cy="1228725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DB44422E-5DB7-46EB-A1F4-0ECEDE7379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07369" y="3972011"/>
                <a:ext cx="2328958" cy="1251065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ep 2">
            <a:extLst>
              <a:ext uri="{FF2B5EF4-FFF2-40B4-BE49-F238E27FC236}">
                <a16:creationId xmlns:a16="http://schemas.microsoft.com/office/drawing/2014/main" id="{1FDC2C6A-5709-452F-A9A6-7AD48F048453}"/>
              </a:ext>
            </a:extLst>
          </p:cNvPr>
          <p:cNvGrpSpPr/>
          <p:nvPr/>
        </p:nvGrpSpPr>
        <p:grpSpPr>
          <a:xfrm>
            <a:off x="857067" y="3081712"/>
            <a:ext cx="974712" cy="364324"/>
            <a:chOff x="4177902" y="4421936"/>
            <a:chExt cx="2696499" cy="1007889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1CEBCDEE-096A-4865-BD8D-B56EF2483623}"/>
                </a:ext>
              </a:extLst>
            </p:cNvPr>
            <p:cNvSpPr/>
            <p:nvPr/>
          </p:nvSpPr>
          <p:spPr>
            <a:xfrm>
              <a:off x="6155696" y="4856573"/>
              <a:ext cx="506372" cy="416397"/>
            </a:xfrm>
            <a:custGeom>
              <a:avLst/>
              <a:gdLst>
                <a:gd name="connsiteX0" fmla="*/ 0 w 506372"/>
                <a:gd name="connsiteY0" fmla="*/ 25109 h 416397"/>
                <a:gd name="connsiteX1" fmla="*/ 0 w 506372"/>
                <a:gd name="connsiteY1" fmla="*/ 393380 h 416397"/>
                <a:gd name="connsiteX2" fmla="*/ 399657 w 506372"/>
                <a:gd name="connsiteY2" fmla="*/ 416397 h 416397"/>
                <a:gd name="connsiteX3" fmla="*/ 485448 w 506372"/>
                <a:gd name="connsiteY3" fmla="*/ 303405 h 416397"/>
                <a:gd name="connsiteX4" fmla="*/ 506372 w 506372"/>
                <a:gd name="connsiteY4" fmla="*/ 0 h 416397"/>
                <a:gd name="connsiteX5" fmla="*/ 0 w 506372"/>
                <a:gd name="connsiteY5" fmla="*/ 25109 h 4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372" h="416397">
                  <a:moveTo>
                    <a:pt x="0" y="25109"/>
                  </a:moveTo>
                  <a:lnTo>
                    <a:pt x="0" y="393380"/>
                  </a:lnTo>
                  <a:lnTo>
                    <a:pt x="399657" y="416397"/>
                  </a:lnTo>
                  <a:lnTo>
                    <a:pt x="485448" y="303405"/>
                  </a:lnTo>
                  <a:lnTo>
                    <a:pt x="506372" y="0"/>
                  </a:lnTo>
                  <a:lnTo>
                    <a:pt x="0" y="2510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4363E7C6-BBD0-41B2-9CFD-0A7A0DFD34C7}"/>
                </a:ext>
              </a:extLst>
            </p:cNvPr>
            <p:cNvSpPr/>
            <p:nvPr/>
          </p:nvSpPr>
          <p:spPr>
            <a:xfrm>
              <a:off x="5324994" y="4676622"/>
              <a:ext cx="318052" cy="749097"/>
            </a:xfrm>
            <a:custGeom>
              <a:avLst/>
              <a:gdLst>
                <a:gd name="connsiteX0" fmla="*/ 79513 w 318052"/>
                <a:gd name="connsiteY0" fmla="*/ 0 h 749097"/>
                <a:gd name="connsiteX1" fmla="*/ 18832 w 318052"/>
                <a:gd name="connsiteY1" fmla="*/ 56497 h 749097"/>
                <a:gd name="connsiteX2" fmla="*/ 0 w 318052"/>
                <a:gd name="connsiteY2" fmla="*/ 677954 h 749097"/>
                <a:gd name="connsiteX3" fmla="*/ 43941 w 318052"/>
                <a:gd name="connsiteY3" fmla="*/ 723988 h 749097"/>
                <a:gd name="connsiteX4" fmla="*/ 209245 w 318052"/>
                <a:gd name="connsiteY4" fmla="*/ 749097 h 749097"/>
                <a:gd name="connsiteX5" fmla="*/ 307590 w 318052"/>
                <a:gd name="connsiteY5" fmla="*/ 734450 h 749097"/>
                <a:gd name="connsiteX6" fmla="*/ 318052 w 318052"/>
                <a:gd name="connsiteY6" fmla="*/ 35572 h 749097"/>
                <a:gd name="connsiteX7" fmla="*/ 79513 w 318052"/>
                <a:gd name="connsiteY7" fmla="*/ 0 h 7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52" h="749097">
                  <a:moveTo>
                    <a:pt x="79513" y="0"/>
                  </a:moveTo>
                  <a:lnTo>
                    <a:pt x="18832" y="56497"/>
                  </a:lnTo>
                  <a:lnTo>
                    <a:pt x="0" y="677954"/>
                  </a:lnTo>
                  <a:lnTo>
                    <a:pt x="43941" y="723988"/>
                  </a:lnTo>
                  <a:lnTo>
                    <a:pt x="209245" y="749097"/>
                  </a:lnTo>
                  <a:lnTo>
                    <a:pt x="307590" y="734450"/>
                  </a:lnTo>
                  <a:lnTo>
                    <a:pt x="318052" y="35572"/>
                  </a:lnTo>
                  <a:lnTo>
                    <a:pt x="79513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C3F8D723-B498-4A12-8A41-63B3FD29DA5B}"/>
                </a:ext>
              </a:extLst>
            </p:cNvPr>
            <p:cNvSpPr/>
            <p:nvPr/>
          </p:nvSpPr>
          <p:spPr>
            <a:xfrm>
              <a:off x="4236921" y="4821001"/>
              <a:ext cx="887198" cy="514743"/>
            </a:xfrm>
            <a:custGeom>
              <a:avLst/>
              <a:gdLst>
                <a:gd name="connsiteX0" fmla="*/ 0 w 887198"/>
                <a:gd name="connsiteY0" fmla="*/ 225985 h 514743"/>
                <a:gd name="connsiteX1" fmla="*/ 6277 w 887198"/>
                <a:gd name="connsiteY1" fmla="*/ 290851 h 514743"/>
                <a:gd name="connsiteX2" fmla="*/ 361993 w 887198"/>
                <a:gd name="connsiteY2" fmla="*/ 322237 h 514743"/>
                <a:gd name="connsiteX3" fmla="*/ 387103 w 887198"/>
                <a:gd name="connsiteY3" fmla="*/ 508465 h 514743"/>
                <a:gd name="connsiteX4" fmla="*/ 853719 w 887198"/>
                <a:gd name="connsiteY4" fmla="*/ 514743 h 514743"/>
                <a:gd name="connsiteX5" fmla="*/ 887198 w 887198"/>
                <a:gd name="connsiteY5" fmla="*/ 46034 h 514743"/>
                <a:gd name="connsiteX6" fmla="*/ 297127 w 887198"/>
                <a:gd name="connsiteY6" fmla="*/ 0 h 514743"/>
                <a:gd name="connsiteX7" fmla="*/ 324329 w 887198"/>
                <a:gd name="connsiteY7" fmla="*/ 259464 h 514743"/>
                <a:gd name="connsiteX8" fmla="*/ 0 w 887198"/>
                <a:gd name="connsiteY8" fmla="*/ 225985 h 51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7198" h="514743">
                  <a:moveTo>
                    <a:pt x="0" y="225985"/>
                  </a:moveTo>
                  <a:lnTo>
                    <a:pt x="6277" y="290851"/>
                  </a:lnTo>
                  <a:lnTo>
                    <a:pt x="361993" y="322237"/>
                  </a:lnTo>
                  <a:lnTo>
                    <a:pt x="387103" y="508465"/>
                  </a:lnTo>
                  <a:lnTo>
                    <a:pt x="853719" y="514743"/>
                  </a:lnTo>
                  <a:lnTo>
                    <a:pt x="887198" y="46034"/>
                  </a:lnTo>
                  <a:lnTo>
                    <a:pt x="297127" y="0"/>
                  </a:lnTo>
                  <a:lnTo>
                    <a:pt x="324329" y="259464"/>
                  </a:lnTo>
                  <a:lnTo>
                    <a:pt x="0" y="22598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Inkt 70">
                  <a:extLst>
                    <a:ext uri="{FF2B5EF4-FFF2-40B4-BE49-F238E27FC236}">
                      <a16:creationId xmlns:a16="http://schemas.microsoft.com/office/drawing/2014/main" id="{1A003679-1910-478B-97E4-88C6F78D87B3}"/>
                    </a:ext>
                  </a:extLst>
                </p14:cNvPr>
                <p14:cNvContentPartPr/>
                <p14:nvPr/>
              </p14:nvContentPartPr>
              <p14:xfrm flipH="1">
                <a:off x="4177902" y="4719841"/>
                <a:ext cx="961404" cy="630026"/>
              </p14:xfrm>
            </p:contentPart>
          </mc:Choice>
          <mc:Fallback xmlns="">
            <p:pic>
              <p:nvPicPr>
                <p:cNvPr id="71" name="Inkt 70">
                  <a:extLst>
                    <a:ext uri="{FF2B5EF4-FFF2-40B4-BE49-F238E27FC236}">
                      <a16:creationId xmlns:a16="http://schemas.microsoft.com/office/drawing/2014/main" id="{1A003679-1910-478B-97E4-88C6F78D87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 flipH="1">
                  <a:off x="4156007" y="4697979"/>
                  <a:ext cx="1004199" cy="672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2" name="Inkt 71">
                  <a:extLst>
                    <a:ext uri="{FF2B5EF4-FFF2-40B4-BE49-F238E27FC236}">
                      <a16:creationId xmlns:a16="http://schemas.microsoft.com/office/drawing/2014/main" id="{155C09AF-752D-42D3-B307-605BDDFBA907}"/>
                    </a:ext>
                  </a:extLst>
                </p14:cNvPr>
                <p14:cNvContentPartPr/>
                <p14:nvPr/>
              </p14:nvContentPartPr>
              <p14:xfrm>
                <a:off x="5321756" y="4636391"/>
                <a:ext cx="332020" cy="793434"/>
              </p14:xfrm>
            </p:contentPart>
          </mc:Choice>
          <mc:Fallback xmlns="">
            <p:pic>
              <p:nvPicPr>
                <p:cNvPr id="72" name="Inkt 71">
                  <a:extLst>
                    <a:ext uri="{FF2B5EF4-FFF2-40B4-BE49-F238E27FC236}">
                      <a16:creationId xmlns:a16="http://schemas.microsoft.com/office/drawing/2014/main" id="{155C09AF-752D-42D3-B307-605BDDFBA9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99886" y="4614489"/>
                  <a:ext cx="374765" cy="836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3" name="Inkt 72">
                  <a:extLst>
                    <a:ext uri="{FF2B5EF4-FFF2-40B4-BE49-F238E27FC236}">
                      <a16:creationId xmlns:a16="http://schemas.microsoft.com/office/drawing/2014/main" id="{2BE42D9D-9532-46C9-A65A-C5F89CFCEAB2}"/>
                    </a:ext>
                  </a:extLst>
                </p14:cNvPr>
                <p14:cNvContentPartPr/>
                <p14:nvPr/>
              </p14:nvContentPartPr>
              <p14:xfrm>
                <a:off x="5825682" y="4421936"/>
                <a:ext cx="1048719" cy="1000273"/>
              </p14:xfrm>
            </p:contentPart>
          </mc:Choice>
          <mc:Fallback xmlns="">
            <p:pic>
              <p:nvPicPr>
                <p:cNvPr id="73" name="Inkt 72">
                  <a:extLst>
                    <a:ext uri="{FF2B5EF4-FFF2-40B4-BE49-F238E27FC236}">
                      <a16:creationId xmlns:a16="http://schemas.microsoft.com/office/drawing/2014/main" id="{2BE42D9D-9532-46C9-A65A-C5F89CFCEA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03792" y="4400039"/>
                  <a:ext cx="1091504" cy="104307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6125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Rechte verbindingslijn 49">
            <a:extLst>
              <a:ext uri="{FF2B5EF4-FFF2-40B4-BE49-F238E27FC236}">
                <a16:creationId xmlns:a16="http://schemas.microsoft.com/office/drawing/2014/main" id="{946F3BD3-ECDD-4C47-B9CC-217D84E999B3}"/>
              </a:ext>
            </a:extLst>
          </p:cNvPr>
          <p:cNvCxnSpPr>
            <a:cxnSpLocks/>
          </p:cNvCxnSpPr>
          <p:nvPr/>
        </p:nvCxnSpPr>
        <p:spPr>
          <a:xfrm>
            <a:off x="4808658" y="3301821"/>
            <a:ext cx="0" cy="597352"/>
          </a:xfrm>
          <a:prstGeom prst="line">
            <a:avLst/>
          </a:pr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Vrije vorm: vorm 50">
            <a:extLst>
              <a:ext uri="{FF2B5EF4-FFF2-40B4-BE49-F238E27FC236}">
                <a16:creationId xmlns:a16="http://schemas.microsoft.com/office/drawing/2014/main" id="{584F0255-F121-4A8D-98F8-C45140BE939D}"/>
              </a:ext>
            </a:extLst>
          </p:cNvPr>
          <p:cNvSpPr/>
          <p:nvPr/>
        </p:nvSpPr>
        <p:spPr>
          <a:xfrm>
            <a:off x="2701014" y="3146744"/>
            <a:ext cx="3095577" cy="765313"/>
          </a:xfrm>
          <a:custGeom>
            <a:avLst/>
            <a:gdLst>
              <a:gd name="connsiteX0" fmla="*/ 0 w 4581939"/>
              <a:gd name="connsiteY0" fmla="*/ 188843 h 765313"/>
              <a:gd name="connsiteX1" fmla="*/ 9939 w 4581939"/>
              <a:gd name="connsiteY1" fmla="*/ 765313 h 765313"/>
              <a:gd name="connsiteX2" fmla="*/ 4045226 w 4581939"/>
              <a:gd name="connsiteY2" fmla="*/ 765313 h 765313"/>
              <a:gd name="connsiteX3" fmla="*/ 4353339 w 4581939"/>
              <a:gd name="connsiteY3" fmla="*/ 49695 h 765313"/>
              <a:gd name="connsiteX4" fmla="*/ 4581939 w 4581939"/>
              <a:gd name="connsiteY4" fmla="*/ 0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939" h="765313">
                <a:moveTo>
                  <a:pt x="0" y="188843"/>
                </a:moveTo>
                <a:lnTo>
                  <a:pt x="9939" y="765313"/>
                </a:lnTo>
                <a:lnTo>
                  <a:pt x="4045226" y="765313"/>
                </a:lnTo>
                <a:lnTo>
                  <a:pt x="4353339" y="49695"/>
                </a:lnTo>
                <a:lnTo>
                  <a:pt x="458193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900D9B87-BA23-47A0-BE71-A2A62F47781B}"/>
                  </a:ext>
                </a:extLst>
              </p14:cNvPr>
              <p14:cNvContentPartPr/>
              <p14:nvPr/>
            </p14:nvContentPartPr>
            <p14:xfrm>
              <a:off x="7165143" y="2226081"/>
              <a:ext cx="847670" cy="1081857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900D9B87-BA23-47A0-BE71-A2A62F4778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5780" y="2216711"/>
                <a:ext cx="866395" cy="1100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t 55">
                <a:extLst>
                  <a:ext uri="{FF2B5EF4-FFF2-40B4-BE49-F238E27FC236}">
                    <a16:creationId xmlns:a16="http://schemas.microsoft.com/office/drawing/2014/main" id="{BEB37A21-E04C-4329-9908-465004587CBB}"/>
                  </a:ext>
                </a:extLst>
              </p14:cNvPr>
              <p14:cNvContentPartPr/>
              <p14:nvPr/>
            </p14:nvContentPartPr>
            <p14:xfrm>
              <a:off x="9604515" y="2206335"/>
              <a:ext cx="847670" cy="1081857"/>
            </p14:xfrm>
          </p:contentPart>
        </mc:Choice>
        <mc:Fallback xmlns="">
          <p:pic>
            <p:nvPicPr>
              <p:cNvPr id="56" name="Inkt 55">
                <a:extLst>
                  <a:ext uri="{FF2B5EF4-FFF2-40B4-BE49-F238E27FC236}">
                    <a16:creationId xmlns:a16="http://schemas.microsoft.com/office/drawing/2014/main" id="{BEB37A21-E04C-4329-9908-465004587C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5141" y="2196975"/>
                <a:ext cx="866419" cy="1100578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Vrije vorm: vorm 56">
            <a:extLst>
              <a:ext uri="{FF2B5EF4-FFF2-40B4-BE49-F238E27FC236}">
                <a16:creationId xmlns:a16="http://schemas.microsoft.com/office/drawing/2014/main" id="{31728A79-058C-4CC8-B88F-50E52242AAFA}"/>
              </a:ext>
            </a:extLst>
          </p:cNvPr>
          <p:cNvSpPr/>
          <p:nvPr/>
        </p:nvSpPr>
        <p:spPr>
          <a:xfrm>
            <a:off x="8018868" y="2652159"/>
            <a:ext cx="1582578" cy="187881"/>
          </a:xfrm>
          <a:custGeom>
            <a:avLst/>
            <a:gdLst>
              <a:gd name="connsiteX0" fmla="*/ 0 w 624899"/>
              <a:gd name="connsiteY0" fmla="*/ 8826 h 74187"/>
              <a:gd name="connsiteX1" fmla="*/ 305389 w 624899"/>
              <a:gd name="connsiteY1" fmla="*/ 74141 h 74187"/>
              <a:gd name="connsiteX2" fmla="*/ 624899 w 624899"/>
              <a:gd name="connsiteY2" fmla="*/ 0 h 7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899" h="74187">
                <a:moveTo>
                  <a:pt x="0" y="8826"/>
                </a:moveTo>
                <a:cubicBezTo>
                  <a:pt x="100619" y="42219"/>
                  <a:pt x="201239" y="75612"/>
                  <a:pt x="305389" y="74141"/>
                </a:cubicBezTo>
                <a:cubicBezTo>
                  <a:pt x="409539" y="72670"/>
                  <a:pt x="517219" y="36335"/>
                  <a:pt x="624899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B65C282A-0015-4A06-9872-1FD5551821FC}"/>
              </a:ext>
            </a:extLst>
          </p:cNvPr>
          <p:cNvSpPr/>
          <p:nvPr/>
        </p:nvSpPr>
        <p:spPr>
          <a:xfrm>
            <a:off x="5815219" y="3013589"/>
            <a:ext cx="306917" cy="205317"/>
          </a:xfrm>
          <a:custGeom>
            <a:avLst/>
            <a:gdLst>
              <a:gd name="connsiteX0" fmla="*/ 224367 w 306917"/>
              <a:gd name="connsiteY0" fmla="*/ 0 h 205317"/>
              <a:gd name="connsiteX1" fmla="*/ 171450 w 306917"/>
              <a:gd name="connsiteY1" fmla="*/ 0 h 205317"/>
              <a:gd name="connsiteX2" fmla="*/ 78317 w 306917"/>
              <a:gd name="connsiteY2" fmla="*/ 25400 h 205317"/>
              <a:gd name="connsiteX3" fmla="*/ 55033 w 306917"/>
              <a:gd name="connsiteY3" fmla="*/ 48684 h 205317"/>
              <a:gd name="connsiteX4" fmla="*/ 16933 w 306917"/>
              <a:gd name="connsiteY4" fmla="*/ 69850 h 205317"/>
              <a:gd name="connsiteX5" fmla="*/ 2117 w 306917"/>
              <a:gd name="connsiteY5" fmla="*/ 110067 h 205317"/>
              <a:gd name="connsiteX6" fmla="*/ 0 w 306917"/>
              <a:gd name="connsiteY6" fmla="*/ 150284 h 205317"/>
              <a:gd name="connsiteX7" fmla="*/ 52917 w 306917"/>
              <a:gd name="connsiteY7" fmla="*/ 186267 h 205317"/>
              <a:gd name="connsiteX8" fmla="*/ 112183 w 306917"/>
              <a:gd name="connsiteY8" fmla="*/ 203200 h 205317"/>
              <a:gd name="connsiteX9" fmla="*/ 167217 w 306917"/>
              <a:gd name="connsiteY9" fmla="*/ 205317 h 205317"/>
              <a:gd name="connsiteX10" fmla="*/ 230717 w 306917"/>
              <a:gd name="connsiteY10" fmla="*/ 205317 h 205317"/>
              <a:gd name="connsiteX11" fmla="*/ 260350 w 306917"/>
              <a:gd name="connsiteY11" fmla="*/ 169334 h 205317"/>
              <a:gd name="connsiteX12" fmla="*/ 294217 w 306917"/>
              <a:gd name="connsiteY12" fmla="*/ 120650 h 205317"/>
              <a:gd name="connsiteX13" fmla="*/ 306917 w 306917"/>
              <a:gd name="connsiteY13" fmla="*/ 86784 h 205317"/>
              <a:gd name="connsiteX14" fmla="*/ 306917 w 306917"/>
              <a:gd name="connsiteY14" fmla="*/ 55034 h 205317"/>
              <a:gd name="connsiteX15" fmla="*/ 306917 w 306917"/>
              <a:gd name="connsiteY15" fmla="*/ 27517 h 205317"/>
              <a:gd name="connsiteX16" fmla="*/ 296333 w 306917"/>
              <a:gd name="connsiteY16" fmla="*/ 0 h 205317"/>
              <a:gd name="connsiteX17" fmla="*/ 224367 w 306917"/>
              <a:gd name="connsiteY17" fmla="*/ 0 h 20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6917" h="205317">
                <a:moveTo>
                  <a:pt x="224367" y="0"/>
                </a:moveTo>
                <a:lnTo>
                  <a:pt x="171450" y="0"/>
                </a:lnTo>
                <a:lnTo>
                  <a:pt x="78317" y="25400"/>
                </a:lnTo>
                <a:lnTo>
                  <a:pt x="55033" y="48684"/>
                </a:lnTo>
                <a:lnTo>
                  <a:pt x="16933" y="69850"/>
                </a:lnTo>
                <a:lnTo>
                  <a:pt x="2117" y="110067"/>
                </a:lnTo>
                <a:lnTo>
                  <a:pt x="0" y="150284"/>
                </a:lnTo>
                <a:lnTo>
                  <a:pt x="52917" y="186267"/>
                </a:lnTo>
                <a:lnTo>
                  <a:pt x="112183" y="203200"/>
                </a:lnTo>
                <a:lnTo>
                  <a:pt x="167217" y="205317"/>
                </a:lnTo>
                <a:lnTo>
                  <a:pt x="230717" y="205317"/>
                </a:lnTo>
                <a:lnTo>
                  <a:pt x="260350" y="169334"/>
                </a:lnTo>
                <a:lnTo>
                  <a:pt x="294217" y="120650"/>
                </a:lnTo>
                <a:lnTo>
                  <a:pt x="306917" y="86784"/>
                </a:lnTo>
                <a:lnTo>
                  <a:pt x="306917" y="55034"/>
                </a:lnTo>
                <a:lnTo>
                  <a:pt x="306917" y="27517"/>
                </a:lnTo>
                <a:lnTo>
                  <a:pt x="296333" y="0"/>
                </a:lnTo>
                <a:lnTo>
                  <a:pt x="22436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t 60">
                <a:extLst>
                  <a:ext uri="{FF2B5EF4-FFF2-40B4-BE49-F238E27FC236}">
                    <a16:creationId xmlns:a16="http://schemas.microsoft.com/office/drawing/2014/main" id="{4B538D95-FC06-4427-A1CC-2136F8924721}"/>
                  </a:ext>
                </a:extLst>
              </p14:cNvPr>
              <p14:cNvContentPartPr/>
              <p14:nvPr/>
            </p14:nvContentPartPr>
            <p14:xfrm>
              <a:off x="5799497" y="2994595"/>
              <a:ext cx="437899" cy="240524"/>
            </p14:xfrm>
          </p:contentPart>
        </mc:Choice>
        <mc:Fallback xmlns="">
          <p:pic>
            <p:nvPicPr>
              <p:cNvPr id="61" name="Inkt 60">
                <a:extLst>
                  <a:ext uri="{FF2B5EF4-FFF2-40B4-BE49-F238E27FC236}">
                    <a16:creationId xmlns:a16="http://schemas.microsoft.com/office/drawing/2014/main" id="{4B538D95-FC06-4427-A1CC-2136F89247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80427" y="2975512"/>
                <a:ext cx="475680" cy="278331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Vrije vorm: vorm 61">
            <a:extLst>
              <a:ext uri="{FF2B5EF4-FFF2-40B4-BE49-F238E27FC236}">
                <a16:creationId xmlns:a16="http://schemas.microsoft.com/office/drawing/2014/main" id="{01AFF2DE-065D-4E4D-A8F7-49540C13C1DE}"/>
              </a:ext>
            </a:extLst>
          </p:cNvPr>
          <p:cNvSpPr/>
          <p:nvPr/>
        </p:nvSpPr>
        <p:spPr>
          <a:xfrm>
            <a:off x="6427814" y="2906813"/>
            <a:ext cx="444176" cy="355929"/>
          </a:xfrm>
          <a:custGeom>
            <a:avLst/>
            <a:gdLst>
              <a:gd name="connsiteX0" fmla="*/ 0 w 363353"/>
              <a:gd name="connsiteY0" fmla="*/ 16844 h 291164"/>
              <a:gd name="connsiteX1" fmla="*/ 12031 w 363353"/>
              <a:gd name="connsiteY1" fmla="*/ 291164 h 291164"/>
              <a:gd name="connsiteX2" fmla="*/ 353728 w 363353"/>
              <a:gd name="connsiteY2" fmla="*/ 286352 h 291164"/>
              <a:gd name="connsiteX3" fmla="*/ 363353 w 363353"/>
              <a:gd name="connsiteY3" fmla="*/ 0 h 291164"/>
              <a:gd name="connsiteX4" fmla="*/ 0 w 363353"/>
              <a:gd name="connsiteY4" fmla="*/ 16844 h 29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353" h="291164">
                <a:moveTo>
                  <a:pt x="0" y="16844"/>
                </a:moveTo>
                <a:lnTo>
                  <a:pt x="12031" y="291164"/>
                </a:lnTo>
                <a:lnTo>
                  <a:pt x="353728" y="286352"/>
                </a:lnTo>
                <a:lnTo>
                  <a:pt x="363353" y="0"/>
                </a:lnTo>
                <a:lnTo>
                  <a:pt x="0" y="168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Inkt 62">
                <a:extLst>
                  <a:ext uri="{FF2B5EF4-FFF2-40B4-BE49-F238E27FC236}">
                    <a16:creationId xmlns:a16="http://schemas.microsoft.com/office/drawing/2014/main" id="{81A0E831-8C8F-42BF-B6E7-0920F4DD4290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6418416" y="2710245"/>
              <a:ext cx="460516" cy="557795"/>
            </p14:xfrm>
          </p:contentPart>
        </mc:Choice>
        <mc:Fallback xmlns="">
          <p:pic>
            <p:nvPicPr>
              <p:cNvPr id="63" name="Inkt 62">
                <a:extLst>
                  <a:ext uri="{FF2B5EF4-FFF2-40B4-BE49-F238E27FC236}">
                    <a16:creationId xmlns:a16="http://schemas.microsoft.com/office/drawing/2014/main" id="{81A0E831-8C8F-42BF-B6E7-0920F4DD4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0488" y="2702328"/>
                <a:ext cx="476011" cy="57326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B13A2399-17DE-4128-B385-830CD097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Productie opslaan of omzetten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9D4314-CA73-4F59-9470-6532F291B769}"/>
              </a:ext>
            </a:extLst>
          </p:cNvPr>
          <p:cNvSpPr/>
          <p:nvPr/>
        </p:nvSpPr>
        <p:spPr>
          <a:xfrm>
            <a:off x="1432942" y="2668633"/>
            <a:ext cx="3991393" cy="1037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9EC0C30B-E62C-4E51-8865-C73205E2ABFB}"/>
              </a:ext>
            </a:extLst>
          </p:cNvPr>
          <p:cNvGrpSpPr/>
          <p:nvPr/>
        </p:nvGrpSpPr>
        <p:grpSpPr>
          <a:xfrm>
            <a:off x="3903224" y="1967045"/>
            <a:ext cx="1183627" cy="1271365"/>
            <a:chOff x="1124253" y="1809966"/>
            <a:chExt cx="1183627" cy="1271365"/>
          </a:xfrm>
        </p:grpSpPr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ADDBBFA2-0DB7-4150-A046-033062F6A7D8}"/>
                </a:ext>
              </a:extLst>
            </p:cNvPr>
            <p:cNvSpPr/>
            <p:nvPr/>
          </p:nvSpPr>
          <p:spPr>
            <a:xfrm>
              <a:off x="1717620" y="2042084"/>
              <a:ext cx="333540" cy="288161"/>
            </a:xfrm>
            <a:custGeom>
              <a:avLst/>
              <a:gdLst>
                <a:gd name="connsiteX0" fmla="*/ 115718 w 333540"/>
                <a:gd name="connsiteY0" fmla="*/ 24959 h 288161"/>
                <a:gd name="connsiteX1" fmla="*/ 65800 w 333540"/>
                <a:gd name="connsiteY1" fmla="*/ 47649 h 288161"/>
                <a:gd name="connsiteX2" fmla="*/ 27228 w 333540"/>
                <a:gd name="connsiteY2" fmla="*/ 97567 h 288161"/>
                <a:gd name="connsiteX3" fmla="*/ 0 w 333540"/>
                <a:gd name="connsiteY3" fmla="*/ 186057 h 288161"/>
                <a:gd name="connsiteX4" fmla="*/ 15883 w 333540"/>
                <a:gd name="connsiteY4" fmla="*/ 229168 h 288161"/>
                <a:gd name="connsiteX5" fmla="*/ 83952 w 333540"/>
                <a:gd name="connsiteY5" fmla="*/ 270009 h 288161"/>
                <a:gd name="connsiteX6" fmla="*/ 229167 w 333540"/>
                <a:gd name="connsiteY6" fmla="*/ 288161 h 288161"/>
                <a:gd name="connsiteX7" fmla="*/ 308581 w 333540"/>
                <a:gd name="connsiteY7" fmla="*/ 224630 h 288161"/>
                <a:gd name="connsiteX8" fmla="*/ 333540 w 333540"/>
                <a:gd name="connsiteY8" fmla="*/ 152022 h 288161"/>
                <a:gd name="connsiteX9" fmla="*/ 322195 w 333540"/>
                <a:gd name="connsiteY9" fmla="*/ 106643 h 288161"/>
                <a:gd name="connsiteX10" fmla="*/ 290430 w 333540"/>
                <a:gd name="connsiteY10" fmla="*/ 70339 h 288161"/>
                <a:gd name="connsiteX11" fmla="*/ 213284 w 333540"/>
                <a:gd name="connsiteY11" fmla="*/ 0 h 288161"/>
                <a:gd name="connsiteX12" fmla="*/ 115718 w 333540"/>
                <a:gd name="connsiteY12" fmla="*/ 24959 h 28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540" h="288161">
                  <a:moveTo>
                    <a:pt x="115718" y="24959"/>
                  </a:moveTo>
                  <a:lnTo>
                    <a:pt x="65800" y="47649"/>
                  </a:lnTo>
                  <a:lnTo>
                    <a:pt x="27228" y="97567"/>
                  </a:lnTo>
                  <a:lnTo>
                    <a:pt x="0" y="186057"/>
                  </a:lnTo>
                  <a:lnTo>
                    <a:pt x="15883" y="229168"/>
                  </a:lnTo>
                  <a:lnTo>
                    <a:pt x="83952" y="270009"/>
                  </a:lnTo>
                  <a:lnTo>
                    <a:pt x="229167" y="288161"/>
                  </a:lnTo>
                  <a:lnTo>
                    <a:pt x="308581" y="224630"/>
                  </a:lnTo>
                  <a:lnTo>
                    <a:pt x="333540" y="152022"/>
                  </a:lnTo>
                  <a:lnTo>
                    <a:pt x="322195" y="106643"/>
                  </a:lnTo>
                  <a:lnTo>
                    <a:pt x="290430" y="70339"/>
                  </a:lnTo>
                  <a:lnTo>
                    <a:pt x="213284" y="0"/>
                  </a:lnTo>
                  <a:lnTo>
                    <a:pt x="115718" y="24959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C5E60AC3-3C84-4004-8DBF-0E33EA8041CE}"/>
                </a:ext>
              </a:extLst>
            </p:cNvPr>
            <p:cNvSpPr/>
            <p:nvPr/>
          </p:nvSpPr>
          <p:spPr>
            <a:xfrm>
              <a:off x="1261554" y="273866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4C114C5-6287-4D78-B6FB-8E2993339838}"/>
                </a:ext>
              </a:extLst>
            </p:cNvPr>
            <p:cNvSpPr/>
            <p:nvPr/>
          </p:nvSpPr>
          <p:spPr>
            <a:xfrm>
              <a:off x="1497907" y="273706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Vrije vorm: vorm 13">
              <a:extLst>
                <a:ext uri="{FF2B5EF4-FFF2-40B4-BE49-F238E27FC236}">
                  <a16:creationId xmlns:a16="http://schemas.microsoft.com/office/drawing/2014/main" id="{655A5AD3-5C85-4FB2-8193-BCF62FBB373A}"/>
                </a:ext>
              </a:extLst>
            </p:cNvPr>
            <p:cNvSpPr/>
            <p:nvPr/>
          </p:nvSpPr>
          <p:spPr>
            <a:xfrm>
              <a:off x="1762621" y="2732875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Vrije vorm: vorm 14">
              <a:extLst>
                <a:ext uri="{FF2B5EF4-FFF2-40B4-BE49-F238E27FC236}">
                  <a16:creationId xmlns:a16="http://schemas.microsoft.com/office/drawing/2014/main" id="{EA6BF02A-A5F3-48C9-A064-57FF7E069246}"/>
                </a:ext>
              </a:extLst>
            </p:cNvPr>
            <p:cNvSpPr/>
            <p:nvPr/>
          </p:nvSpPr>
          <p:spPr>
            <a:xfrm>
              <a:off x="2023554" y="2728682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Vrije vorm: vorm 15">
              <a:extLst>
                <a:ext uri="{FF2B5EF4-FFF2-40B4-BE49-F238E27FC236}">
                  <a16:creationId xmlns:a16="http://schemas.microsoft.com/office/drawing/2014/main" id="{765634D9-75CB-4F8A-BFCA-47CFC3DAC1D2}"/>
                </a:ext>
              </a:extLst>
            </p:cNvPr>
            <p:cNvSpPr/>
            <p:nvPr/>
          </p:nvSpPr>
          <p:spPr>
            <a:xfrm>
              <a:off x="1124253" y="2918923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Vrije vorm: vorm 16">
              <a:extLst>
                <a:ext uri="{FF2B5EF4-FFF2-40B4-BE49-F238E27FC236}">
                  <a16:creationId xmlns:a16="http://schemas.microsoft.com/office/drawing/2014/main" id="{D46BD55C-D074-40DA-A7C2-C8CAA39B2679}"/>
                </a:ext>
              </a:extLst>
            </p:cNvPr>
            <p:cNvSpPr/>
            <p:nvPr/>
          </p:nvSpPr>
          <p:spPr>
            <a:xfrm>
              <a:off x="1367440" y="2915878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Vrije vorm: vorm 17">
              <a:extLst>
                <a:ext uri="{FF2B5EF4-FFF2-40B4-BE49-F238E27FC236}">
                  <a16:creationId xmlns:a16="http://schemas.microsoft.com/office/drawing/2014/main" id="{581AD8C7-FBF9-4B5E-B361-C85A40E27F42}"/>
                </a:ext>
              </a:extLst>
            </p:cNvPr>
            <p:cNvSpPr/>
            <p:nvPr/>
          </p:nvSpPr>
          <p:spPr>
            <a:xfrm>
              <a:off x="1660921" y="2898341"/>
              <a:ext cx="260933" cy="122525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33" h="122525">
                  <a:moveTo>
                    <a:pt x="129332" y="0"/>
                  </a:moveTo>
                  <a:lnTo>
                    <a:pt x="0" y="122525"/>
                  </a:lnTo>
                  <a:lnTo>
                    <a:pt x="158829" y="120256"/>
                  </a:lnTo>
                  <a:lnTo>
                    <a:pt x="260933" y="2269"/>
                  </a:lnTo>
                  <a:lnTo>
                    <a:pt x="129332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Vrije vorm: vorm 18">
              <a:extLst>
                <a:ext uri="{FF2B5EF4-FFF2-40B4-BE49-F238E27FC236}">
                  <a16:creationId xmlns:a16="http://schemas.microsoft.com/office/drawing/2014/main" id="{A4BAEB68-87BB-4B0E-8EAF-3EF1C2464CFF}"/>
                </a:ext>
              </a:extLst>
            </p:cNvPr>
            <p:cNvSpPr/>
            <p:nvPr/>
          </p:nvSpPr>
          <p:spPr>
            <a:xfrm>
              <a:off x="1967208" y="2933340"/>
              <a:ext cx="215553" cy="133869"/>
            </a:xfrm>
            <a:custGeom>
              <a:avLst/>
              <a:gdLst>
                <a:gd name="connsiteX0" fmla="*/ 129332 w 260933"/>
                <a:gd name="connsiteY0" fmla="*/ 0 h 122525"/>
                <a:gd name="connsiteX1" fmla="*/ 0 w 260933"/>
                <a:gd name="connsiteY1" fmla="*/ 122525 h 122525"/>
                <a:gd name="connsiteX2" fmla="*/ 158829 w 260933"/>
                <a:gd name="connsiteY2" fmla="*/ 120256 h 122525"/>
                <a:gd name="connsiteX3" fmla="*/ 260933 w 260933"/>
                <a:gd name="connsiteY3" fmla="*/ 2269 h 122525"/>
                <a:gd name="connsiteX4" fmla="*/ 129332 w 260933"/>
                <a:gd name="connsiteY4" fmla="*/ 0 h 122525"/>
                <a:gd name="connsiteX0" fmla="*/ 58993 w 260933"/>
                <a:gd name="connsiteY0" fmla="*/ 0 h 133869"/>
                <a:gd name="connsiteX1" fmla="*/ 0 w 260933"/>
                <a:gd name="connsiteY1" fmla="*/ 133869 h 133869"/>
                <a:gd name="connsiteX2" fmla="*/ 158829 w 260933"/>
                <a:gd name="connsiteY2" fmla="*/ 131600 h 133869"/>
                <a:gd name="connsiteX3" fmla="*/ 260933 w 260933"/>
                <a:gd name="connsiteY3" fmla="*/ 13613 h 133869"/>
                <a:gd name="connsiteX4" fmla="*/ 58993 w 26093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58829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  <a:gd name="connsiteX0" fmla="*/ 58993 w 215553"/>
                <a:gd name="connsiteY0" fmla="*/ 0 h 133869"/>
                <a:gd name="connsiteX1" fmla="*/ 0 w 215553"/>
                <a:gd name="connsiteY1" fmla="*/ 133869 h 133869"/>
                <a:gd name="connsiteX2" fmla="*/ 197401 w 215553"/>
                <a:gd name="connsiteY2" fmla="*/ 131600 h 133869"/>
                <a:gd name="connsiteX3" fmla="*/ 215553 w 215553"/>
                <a:gd name="connsiteY3" fmla="*/ 9075 h 133869"/>
                <a:gd name="connsiteX4" fmla="*/ 58993 w 215553"/>
                <a:gd name="connsiteY4" fmla="*/ 0 h 13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53" h="133869">
                  <a:moveTo>
                    <a:pt x="58993" y="0"/>
                  </a:moveTo>
                  <a:lnTo>
                    <a:pt x="0" y="133869"/>
                  </a:lnTo>
                  <a:lnTo>
                    <a:pt x="197401" y="131600"/>
                  </a:lnTo>
                  <a:lnTo>
                    <a:pt x="215553" y="9075"/>
                  </a:lnTo>
                  <a:lnTo>
                    <a:pt x="58993" y="0"/>
                  </a:lnTo>
                  <a:close/>
                </a:path>
              </a:pathLst>
            </a:custGeom>
            <a:solidFill>
              <a:srgbClr val="4E36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t 19">
                  <a:extLst>
                    <a:ext uri="{FF2B5EF4-FFF2-40B4-BE49-F238E27FC236}">
                      <a16:creationId xmlns:a16="http://schemas.microsoft.com/office/drawing/2014/main" id="{8EC95D9B-C557-46E6-A4EC-E3CF47D60D2E}"/>
                    </a:ext>
                  </a:extLst>
                </p14:cNvPr>
                <p14:cNvContentPartPr>
                  <a14:cpLocks xmlns:a14="http://schemas.microsoft.com/office/drawing/2010/main" noChangeAspect="1"/>
                </p14:cNvContentPartPr>
                <p14:nvPr/>
              </p14:nvContentPartPr>
              <p14:xfrm>
                <a:off x="1135270" y="1809966"/>
                <a:ext cx="1172610" cy="1271365"/>
              </p14:xfrm>
            </p:contentPart>
          </mc:Choice>
          <mc:Fallback xmlns="">
            <p:pic>
              <p:nvPicPr>
                <p:cNvPr id="6" name="Inkt 5">
                  <a:extLst>
                    <a:ext uri="{FF2B5EF4-FFF2-40B4-BE49-F238E27FC236}">
                      <a16:creationId xmlns:a16="http://schemas.microsoft.com/office/drawing/2014/main" id="{64AC6F08-0DE3-48ED-8D3D-A9282E4C7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0950" y="1805647"/>
                  <a:ext cx="1181251" cy="12800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0C4F8619-94B7-46DB-AF29-973AA3A23C79}"/>
              </a:ext>
            </a:extLst>
          </p:cNvPr>
          <p:cNvSpPr/>
          <p:nvPr/>
        </p:nvSpPr>
        <p:spPr>
          <a:xfrm>
            <a:off x="1912389" y="2043022"/>
            <a:ext cx="923081" cy="798654"/>
          </a:xfrm>
          <a:custGeom>
            <a:avLst/>
            <a:gdLst>
              <a:gd name="connsiteX0" fmla="*/ 0 w 923081"/>
              <a:gd name="connsiteY0" fmla="*/ 795760 h 798654"/>
              <a:gd name="connsiteX1" fmla="*/ 5788 w 923081"/>
              <a:gd name="connsiteY1" fmla="*/ 428264 h 798654"/>
              <a:gd name="connsiteX2" fmla="*/ 217025 w 923081"/>
              <a:gd name="connsiteY2" fmla="*/ 326985 h 798654"/>
              <a:gd name="connsiteX3" fmla="*/ 190982 w 923081"/>
              <a:gd name="connsiteY3" fmla="*/ 0 h 798654"/>
              <a:gd name="connsiteX4" fmla="*/ 289367 w 923081"/>
              <a:gd name="connsiteY4" fmla="*/ 0 h 798654"/>
              <a:gd name="connsiteX5" fmla="*/ 309623 w 923081"/>
              <a:gd name="connsiteY5" fmla="*/ 457200 h 798654"/>
              <a:gd name="connsiteX6" fmla="*/ 483243 w 923081"/>
              <a:gd name="connsiteY6" fmla="*/ 341454 h 798654"/>
              <a:gd name="connsiteX7" fmla="*/ 483243 w 923081"/>
              <a:gd name="connsiteY7" fmla="*/ 95491 h 798654"/>
              <a:gd name="connsiteX8" fmla="*/ 587415 w 923081"/>
              <a:gd name="connsiteY8" fmla="*/ 95491 h 798654"/>
              <a:gd name="connsiteX9" fmla="*/ 587415 w 923081"/>
              <a:gd name="connsiteY9" fmla="*/ 454307 h 798654"/>
              <a:gd name="connsiteX10" fmla="*/ 923081 w 923081"/>
              <a:gd name="connsiteY10" fmla="*/ 298048 h 798654"/>
              <a:gd name="connsiteX11" fmla="*/ 879676 w 923081"/>
              <a:gd name="connsiteY11" fmla="*/ 798654 h 798654"/>
              <a:gd name="connsiteX12" fmla="*/ 0 w 923081"/>
              <a:gd name="connsiteY12" fmla="*/ 795760 h 79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081" h="798654">
                <a:moveTo>
                  <a:pt x="0" y="795760"/>
                </a:moveTo>
                <a:cubicBezTo>
                  <a:pt x="1929" y="673261"/>
                  <a:pt x="3859" y="550763"/>
                  <a:pt x="5788" y="428264"/>
                </a:cubicBezTo>
                <a:lnTo>
                  <a:pt x="217025" y="326985"/>
                </a:lnTo>
                <a:lnTo>
                  <a:pt x="190982" y="0"/>
                </a:lnTo>
                <a:lnTo>
                  <a:pt x="289367" y="0"/>
                </a:lnTo>
                <a:lnTo>
                  <a:pt x="309623" y="457200"/>
                </a:lnTo>
                <a:lnTo>
                  <a:pt x="483243" y="341454"/>
                </a:lnTo>
                <a:lnTo>
                  <a:pt x="483243" y="95491"/>
                </a:lnTo>
                <a:lnTo>
                  <a:pt x="587415" y="95491"/>
                </a:lnTo>
                <a:lnTo>
                  <a:pt x="587415" y="454307"/>
                </a:lnTo>
                <a:lnTo>
                  <a:pt x="923081" y="298048"/>
                </a:lnTo>
                <a:lnTo>
                  <a:pt x="879676" y="798654"/>
                </a:lnTo>
                <a:lnTo>
                  <a:pt x="0" y="7957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0A9C1CF8-5DD5-40F8-8351-A7543C4086C1}"/>
              </a:ext>
            </a:extLst>
          </p:cNvPr>
          <p:cNvSpPr/>
          <p:nvPr/>
        </p:nvSpPr>
        <p:spPr>
          <a:xfrm>
            <a:off x="2459624" y="3217368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D422833B-212F-4BFD-A350-3C02A06DEBFB}"/>
              </a:ext>
            </a:extLst>
          </p:cNvPr>
          <p:cNvSpPr/>
          <p:nvPr/>
        </p:nvSpPr>
        <p:spPr>
          <a:xfrm flipH="1">
            <a:off x="3548494" y="3025950"/>
            <a:ext cx="61708" cy="173058"/>
          </a:xfrm>
          <a:custGeom>
            <a:avLst/>
            <a:gdLst>
              <a:gd name="connsiteX0" fmla="*/ 29919 w 61708"/>
              <a:gd name="connsiteY0" fmla="*/ 168295 h 168295"/>
              <a:gd name="connsiteX1" fmla="*/ 18700 w 61708"/>
              <a:gd name="connsiteY1" fmla="*/ 82278 h 168295"/>
              <a:gd name="connsiteX2" fmla="*/ 3740 w 61708"/>
              <a:gd name="connsiteY2" fmla="*/ 74798 h 168295"/>
              <a:gd name="connsiteX3" fmla="*/ 0 w 61708"/>
              <a:gd name="connsiteY3" fmla="*/ 52359 h 168295"/>
              <a:gd name="connsiteX4" fmla="*/ 24310 w 61708"/>
              <a:gd name="connsiteY4" fmla="*/ 56099 h 168295"/>
              <a:gd name="connsiteX5" fmla="*/ 24310 w 61708"/>
              <a:gd name="connsiteY5" fmla="*/ 11220 h 168295"/>
              <a:gd name="connsiteX6" fmla="*/ 61708 w 61708"/>
              <a:gd name="connsiteY6" fmla="*/ 0 h 168295"/>
              <a:gd name="connsiteX7" fmla="*/ 29919 w 61708"/>
              <a:gd name="connsiteY7" fmla="*/ 168295 h 168295"/>
              <a:gd name="connsiteX0" fmla="*/ 29919 w 61708"/>
              <a:gd name="connsiteY0" fmla="*/ 168295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9919 w 61708"/>
              <a:gd name="connsiteY8" fmla="*/ 168295 h 182787"/>
              <a:gd name="connsiteX0" fmla="*/ 25156 w 61708"/>
              <a:gd name="connsiteY0" fmla="*/ 166708 h 182787"/>
              <a:gd name="connsiteX1" fmla="*/ 18700 w 61708"/>
              <a:gd name="connsiteY1" fmla="*/ 82278 h 182787"/>
              <a:gd name="connsiteX2" fmla="*/ 3740 w 61708"/>
              <a:gd name="connsiteY2" fmla="*/ 74798 h 182787"/>
              <a:gd name="connsiteX3" fmla="*/ 0 w 61708"/>
              <a:gd name="connsiteY3" fmla="*/ 52359 h 182787"/>
              <a:gd name="connsiteX4" fmla="*/ 24310 w 61708"/>
              <a:gd name="connsiteY4" fmla="*/ 56099 h 182787"/>
              <a:gd name="connsiteX5" fmla="*/ 24310 w 61708"/>
              <a:gd name="connsiteY5" fmla="*/ 11220 h 182787"/>
              <a:gd name="connsiteX6" fmla="*/ 61708 w 61708"/>
              <a:gd name="connsiteY6" fmla="*/ 0 h 182787"/>
              <a:gd name="connsiteX7" fmla="*/ 54287 w 61708"/>
              <a:gd name="connsiteY7" fmla="*/ 182787 h 182787"/>
              <a:gd name="connsiteX8" fmla="*/ 25156 w 61708"/>
              <a:gd name="connsiteY8" fmla="*/ 166708 h 182787"/>
              <a:gd name="connsiteX0" fmla="*/ 25156 w 61708"/>
              <a:gd name="connsiteY0" fmla="*/ 166708 h 171675"/>
              <a:gd name="connsiteX1" fmla="*/ 18700 w 61708"/>
              <a:gd name="connsiteY1" fmla="*/ 82278 h 171675"/>
              <a:gd name="connsiteX2" fmla="*/ 3740 w 61708"/>
              <a:gd name="connsiteY2" fmla="*/ 74798 h 171675"/>
              <a:gd name="connsiteX3" fmla="*/ 0 w 61708"/>
              <a:gd name="connsiteY3" fmla="*/ 52359 h 171675"/>
              <a:gd name="connsiteX4" fmla="*/ 24310 w 61708"/>
              <a:gd name="connsiteY4" fmla="*/ 56099 h 171675"/>
              <a:gd name="connsiteX5" fmla="*/ 24310 w 61708"/>
              <a:gd name="connsiteY5" fmla="*/ 11220 h 171675"/>
              <a:gd name="connsiteX6" fmla="*/ 61708 w 61708"/>
              <a:gd name="connsiteY6" fmla="*/ 0 h 171675"/>
              <a:gd name="connsiteX7" fmla="*/ 54287 w 61708"/>
              <a:gd name="connsiteY7" fmla="*/ 171675 h 171675"/>
              <a:gd name="connsiteX8" fmla="*/ 25156 w 61708"/>
              <a:gd name="connsiteY8" fmla="*/ 166708 h 171675"/>
              <a:gd name="connsiteX0" fmla="*/ 23569 w 61708"/>
              <a:gd name="connsiteY0" fmla="*/ 173058 h 173058"/>
              <a:gd name="connsiteX1" fmla="*/ 18700 w 61708"/>
              <a:gd name="connsiteY1" fmla="*/ 82278 h 173058"/>
              <a:gd name="connsiteX2" fmla="*/ 3740 w 61708"/>
              <a:gd name="connsiteY2" fmla="*/ 74798 h 173058"/>
              <a:gd name="connsiteX3" fmla="*/ 0 w 61708"/>
              <a:gd name="connsiteY3" fmla="*/ 52359 h 173058"/>
              <a:gd name="connsiteX4" fmla="*/ 24310 w 61708"/>
              <a:gd name="connsiteY4" fmla="*/ 56099 h 173058"/>
              <a:gd name="connsiteX5" fmla="*/ 24310 w 61708"/>
              <a:gd name="connsiteY5" fmla="*/ 11220 h 173058"/>
              <a:gd name="connsiteX6" fmla="*/ 61708 w 61708"/>
              <a:gd name="connsiteY6" fmla="*/ 0 h 173058"/>
              <a:gd name="connsiteX7" fmla="*/ 54287 w 61708"/>
              <a:gd name="connsiteY7" fmla="*/ 171675 h 173058"/>
              <a:gd name="connsiteX8" fmla="*/ 23569 w 61708"/>
              <a:gd name="connsiteY8" fmla="*/ 173058 h 17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708" h="173058">
                <a:moveTo>
                  <a:pt x="23569" y="173058"/>
                </a:moveTo>
                <a:lnTo>
                  <a:pt x="18700" y="82278"/>
                </a:lnTo>
                <a:lnTo>
                  <a:pt x="3740" y="74798"/>
                </a:lnTo>
                <a:lnTo>
                  <a:pt x="0" y="52359"/>
                </a:lnTo>
                <a:lnTo>
                  <a:pt x="24310" y="56099"/>
                </a:lnTo>
                <a:lnTo>
                  <a:pt x="24310" y="11220"/>
                </a:lnTo>
                <a:lnTo>
                  <a:pt x="61708" y="0"/>
                </a:lnTo>
                <a:cubicBezTo>
                  <a:pt x="52355" y="42408"/>
                  <a:pt x="63640" y="129267"/>
                  <a:pt x="54287" y="171675"/>
                </a:cubicBezTo>
                <a:lnTo>
                  <a:pt x="23569" y="1730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Vrije vorm: vorm 23">
            <a:extLst>
              <a:ext uri="{FF2B5EF4-FFF2-40B4-BE49-F238E27FC236}">
                <a16:creationId xmlns:a16="http://schemas.microsoft.com/office/drawing/2014/main" id="{D364FD2C-9E7F-42F7-8BCD-E455105306D6}"/>
              </a:ext>
            </a:extLst>
          </p:cNvPr>
          <p:cNvSpPr/>
          <p:nvPr/>
        </p:nvSpPr>
        <p:spPr>
          <a:xfrm>
            <a:off x="2342461" y="2941367"/>
            <a:ext cx="284163" cy="276225"/>
          </a:xfrm>
          <a:custGeom>
            <a:avLst/>
            <a:gdLst>
              <a:gd name="connsiteX0" fmla="*/ 177800 w 284163"/>
              <a:gd name="connsiteY0" fmla="*/ 276225 h 276225"/>
              <a:gd name="connsiteX1" fmla="*/ 115888 w 284163"/>
              <a:gd name="connsiteY1" fmla="*/ 276225 h 276225"/>
              <a:gd name="connsiteX2" fmla="*/ 46038 w 284163"/>
              <a:gd name="connsiteY2" fmla="*/ 265112 h 276225"/>
              <a:gd name="connsiteX3" fmla="*/ 0 w 284163"/>
              <a:gd name="connsiteY3" fmla="*/ 193675 h 276225"/>
              <a:gd name="connsiteX4" fmla="*/ 26988 w 284163"/>
              <a:gd name="connsiteY4" fmla="*/ 166687 h 276225"/>
              <a:gd name="connsiteX5" fmla="*/ 0 w 284163"/>
              <a:gd name="connsiteY5" fmla="*/ 115887 h 276225"/>
              <a:gd name="connsiteX6" fmla="*/ 61913 w 284163"/>
              <a:gd name="connsiteY6" fmla="*/ 58737 h 276225"/>
              <a:gd name="connsiteX7" fmla="*/ 103188 w 284163"/>
              <a:gd name="connsiteY7" fmla="*/ 69850 h 276225"/>
              <a:gd name="connsiteX8" fmla="*/ 123825 w 284163"/>
              <a:gd name="connsiteY8" fmla="*/ 23812 h 276225"/>
              <a:gd name="connsiteX9" fmla="*/ 165100 w 284163"/>
              <a:gd name="connsiteY9" fmla="*/ 11112 h 276225"/>
              <a:gd name="connsiteX10" fmla="*/ 187325 w 284163"/>
              <a:gd name="connsiteY10" fmla="*/ 41275 h 276225"/>
              <a:gd name="connsiteX11" fmla="*/ 209550 w 284163"/>
              <a:gd name="connsiteY11" fmla="*/ 9525 h 276225"/>
              <a:gd name="connsiteX12" fmla="*/ 239713 w 284163"/>
              <a:gd name="connsiteY12" fmla="*/ 0 h 276225"/>
              <a:gd name="connsiteX13" fmla="*/ 239713 w 284163"/>
              <a:gd name="connsiteY13" fmla="*/ 26987 h 276225"/>
              <a:gd name="connsiteX14" fmla="*/ 268288 w 284163"/>
              <a:gd name="connsiteY14" fmla="*/ 25400 h 276225"/>
              <a:gd name="connsiteX15" fmla="*/ 271463 w 284163"/>
              <a:gd name="connsiteY15" fmla="*/ 52387 h 276225"/>
              <a:gd name="connsiteX16" fmla="*/ 282575 w 284163"/>
              <a:gd name="connsiteY16" fmla="*/ 71437 h 276225"/>
              <a:gd name="connsiteX17" fmla="*/ 284163 w 284163"/>
              <a:gd name="connsiteY17" fmla="*/ 93662 h 276225"/>
              <a:gd name="connsiteX18" fmla="*/ 98425 w 284163"/>
              <a:gd name="connsiteY18" fmla="*/ 209550 h 276225"/>
              <a:gd name="connsiteX19" fmla="*/ 117475 w 284163"/>
              <a:gd name="connsiteY19" fmla="*/ 236537 h 276225"/>
              <a:gd name="connsiteX20" fmla="*/ 168275 w 284163"/>
              <a:gd name="connsiteY20" fmla="*/ 212725 h 276225"/>
              <a:gd name="connsiteX21" fmla="*/ 177800 w 284163"/>
              <a:gd name="connsiteY21" fmla="*/ 27622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4163" h="276225">
                <a:moveTo>
                  <a:pt x="177800" y="276225"/>
                </a:moveTo>
                <a:lnTo>
                  <a:pt x="115888" y="276225"/>
                </a:lnTo>
                <a:lnTo>
                  <a:pt x="46038" y="265112"/>
                </a:lnTo>
                <a:lnTo>
                  <a:pt x="0" y="193675"/>
                </a:lnTo>
                <a:lnTo>
                  <a:pt x="26988" y="166687"/>
                </a:lnTo>
                <a:lnTo>
                  <a:pt x="0" y="115887"/>
                </a:lnTo>
                <a:lnTo>
                  <a:pt x="61913" y="58737"/>
                </a:lnTo>
                <a:lnTo>
                  <a:pt x="103188" y="69850"/>
                </a:lnTo>
                <a:lnTo>
                  <a:pt x="123825" y="23812"/>
                </a:lnTo>
                <a:lnTo>
                  <a:pt x="165100" y="11112"/>
                </a:lnTo>
                <a:lnTo>
                  <a:pt x="187325" y="41275"/>
                </a:lnTo>
                <a:lnTo>
                  <a:pt x="209550" y="9525"/>
                </a:lnTo>
                <a:lnTo>
                  <a:pt x="239713" y="0"/>
                </a:lnTo>
                <a:lnTo>
                  <a:pt x="239713" y="26987"/>
                </a:lnTo>
                <a:lnTo>
                  <a:pt x="268288" y="25400"/>
                </a:lnTo>
                <a:lnTo>
                  <a:pt x="271463" y="52387"/>
                </a:lnTo>
                <a:lnTo>
                  <a:pt x="282575" y="71437"/>
                </a:lnTo>
                <a:lnTo>
                  <a:pt x="284163" y="93662"/>
                </a:lnTo>
                <a:lnTo>
                  <a:pt x="98425" y="209550"/>
                </a:lnTo>
                <a:lnTo>
                  <a:pt x="117475" y="236537"/>
                </a:lnTo>
                <a:lnTo>
                  <a:pt x="168275" y="212725"/>
                </a:lnTo>
                <a:lnTo>
                  <a:pt x="177800" y="276225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D8A5D0EA-A52D-4D25-904C-A29027717385}"/>
              </a:ext>
            </a:extLst>
          </p:cNvPr>
          <p:cNvSpPr/>
          <p:nvPr/>
        </p:nvSpPr>
        <p:spPr>
          <a:xfrm>
            <a:off x="3431486" y="2739754"/>
            <a:ext cx="311150" cy="282575"/>
          </a:xfrm>
          <a:custGeom>
            <a:avLst/>
            <a:gdLst>
              <a:gd name="connsiteX0" fmla="*/ 65088 w 311150"/>
              <a:gd name="connsiteY0" fmla="*/ 0 h 282575"/>
              <a:gd name="connsiteX1" fmla="*/ 15875 w 311150"/>
              <a:gd name="connsiteY1" fmla="*/ 58738 h 282575"/>
              <a:gd name="connsiteX2" fmla="*/ 0 w 311150"/>
              <a:gd name="connsiteY2" fmla="*/ 122238 h 282575"/>
              <a:gd name="connsiteX3" fmla="*/ 30163 w 311150"/>
              <a:gd name="connsiteY3" fmla="*/ 180975 h 282575"/>
              <a:gd name="connsiteX4" fmla="*/ 41275 w 311150"/>
              <a:gd name="connsiteY4" fmla="*/ 223838 h 282575"/>
              <a:gd name="connsiteX5" fmla="*/ 76200 w 311150"/>
              <a:gd name="connsiteY5" fmla="*/ 258763 h 282575"/>
              <a:gd name="connsiteX6" fmla="*/ 134938 w 311150"/>
              <a:gd name="connsiteY6" fmla="*/ 277813 h 282575"/>
              <a:gd name="connsiteX7" fmla="*/ 188913 w 311150"/>
              <a:gd name="connsiteY7" fmla="*/ 282575 h 282575"/>
              <a:gd name="connsiteX8" fmla="*/ 249238 w 311150"/>
              <a:gd name="connsiteY8" fmla="*/ 271463 h 282575"/>
              <a:gd name="connsiteX9" fmla="*/ 277813 w 311150"/>
              <a:gd name="connsiteY9" fmla="*/ 239713 h 282575"/>
              <a:gd name="connsiteX10" fmla="*/ 311150 w 311150"/>
              <a:gd name="connsiteY10" fmla="*/ 193675 h 282575"/>
              <a:gd name="connsiteX11" fmla="*/ 269875 w 311150"/>
              <a:gd name="connsiteY11" fmla="*/ 177800 h 282575"/>
              <a:gd name="connsiteX12" fmla="*/ 296863 w 311150"/>
              <a:gd name="connsiteY12" fmla="*/ 119063 h 282575"/>
              <a:gd name="connsiteX13" fmla="*/ 257175 w 311150"/>
              <a:gd name="connsiteY13" fmla="*/ 68263 h 282575"/>
              <a:gd name="connsiteX14" fmla="*/ 198438 w 311150"/>
              <a:gd name="connsiteY14" fmla="*/ 63500 h 282575"/>
              <a:gd name="connsiteX15" fmla="*/ 185738 w 311150"/>
              <a:gd name="connsiteY15" fmla="*/ 17463 h 282575"/>
              <a:gd name="connsiteX16" fmla="*/ 119063 w 311150"/>
              <a:gd name="connsiteY16" fmla="*/ 17463 h 282575"/>
              <a:gd name="connsiteX17" fmla="*/ 119063 w 311150"/>
              <a:gd name="connsiteY17" fmla="*/ 36513 h 282575"/>
              <a:gd name="connsiteX18" fmla="*/ 65088 w 311150"/>
              <a:gd name="connsiteY18" fmla="*/ 0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1150" h="282575">
                <a:moveTo>
                  <a:pt x="65088" y="0"/>
                </a:moveTo>
                <a:lnTo>
                  <a:pt x="15875" y="58738"/>
                </a:lnTo>
                <a:lnTo>
                  <a:pt x="0" y="122238"/>
                </a:lnTo>
                <a:lnTo>
                  <a:pt x="30163" y="180975"/>
                </a:lnTo>
                <a:lnTo>
                  <a:pt x="41275" y="223838"/>
                </a:lnTo>
                <a:lnTo>
                  <a:pt x="76200" y="258763"/>
                </a:lnTo>
                <a:lnTo>
                  <a:pt x="134938" y="277813"/>
                </a:lnTo>
                <a:lnTo>
                  <a:pt x="188913" y="282575"/>
                </a:lnTo>
                <a:lnTo>
                  <a:pt x="249238" y="271463"/>
                </a:lnTo>
                <a:lnTo>
                  <a:pt x="277813" y="239713"/>
                </a:lnTo>
                <a:lnTo>
                  <a:pt x="311150" y="193675"/>
                </a:lnTo>
                <a:lnTo>
                  <a:pt x="269875" y="177800"/>
                </a:lnTo>
                <a:lnTo>
                  <a:pt x="296863" y="119063"/>
                </a:lnTo>
                <a:lnTo>
                  <a:pt x="257175" y="68263"/>
                </a:lnTo>
                <a:lnTo>
                  <a:pt x="198438" y="63500"/>
                </a:lnTo>
                <a:lnTo>
                  <a:pt x="185738" y="17463"/>
                </a:lnTo>
                <a:lnTo>
                  <a:pt x="119063" y="17463"/>
                </a:lnTo>
                <a:lnTo>
                  <a:pt x="119063" y="36513"/>
                </a:lnTo>
                <a:lnTo>
                  <a:pt x="65088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8635C80-9AA3-4BA9-88F8-2392D0A4C777}"/>
              </a:ext>
            </a:extLst>
          </p:cNvPr>
          <p:cNvSpPr/>
          <p:nvPr/>
        </p:nvSpPr>
        <p:spPr>
          <a:xfrm>
            <a:off x="2455174" y="3017567"/>
            <a:ext cx="434975" cy="371475"/>
          </a:xfrm>
          <a:custGeom>
            <a:avLst/>
            <a:gdLst>
              <a:gd name="connsiteX0" fmla="*/ 0 w 422275"/>
              <a:gd name="connsiteY0" fmla="*/ 158750 h 371475"/>
              <a:gd name="connsiteX1" fmla="*/ 50800 w 422275"/>
              <a:gd name="connsiteY1" fmla="*/ 112712 h 371475"/>
              <a:gd name="connsiteX2" fmla="*/ 49212 w 422275"/>
              <a:gd name="connsiteY2" fmla="*/ 371475 h 371475"/>
              <a:gd name="connsiteX3" fmla="*/ 347662 w 422275"/>
              <a:gd name="connsiteY3" fmla="*/ 361950 h 371475"/>
              <a:gd name="connsiteX4" fmla="*/ 360362 w 422275"/>
              <a:gd name="connsiteY4" fmla="*/ 317500 h 371475"/>
              <a:gd name="connsiteX5" fmla="*/ 398462 w 422275"/>
              <a:gd name="connsiteY5" fmla="*/ 287337 h 371475"/>
              <a:gd name="connsiteX6" fmla="*/ 379412 w 422275"/>
              <a:gd name="connsiteY6" fmla="*/ 144462 h 371475"/>
              <a:gd name="connsiteX7" fmla="*/ 411162 w 422275"/>
              <a:gd name="connsiteY7" fmla="*/ 160337 h 371475"/>
              <a:gd name="connsiteX8" fmla="*/ 422275 w 422275"/>
              <a:gd name="connsiteY8" fmla="*/ 144462 h 371475"/>
              <a:gd name="connsiteX9" fmla="*/ 211137 w 422275"/>
              <a:gd name="connsiteY9" fmla="*/ 0 h 371475"/>
              <a:gd name="connsiteX10" fmla="*/ 0 w 422275"/>
              <a:gd name="connsiteY10" fmla="*/ 158750 h 371475"/>
              <a:gd name="connsiteX0" fmla="*/ 12700 w 434975"/>
              <a:gd name="connsiteY0" fmla="*/ 158750 h 371475"/>
              <a:gd name="connsiteX1" fmla="*/ 63500 w 434975"/>
              <a:gd name="connsiteY1" fmla="*/ 112712 h 371475"/>
              <a:gd name="connsiteX2" fmla="*/ 61912 w 434975"/>
              <a:gd name="connsiteY2" fmla="*/ 371475 h 371475"/>
              <a:gd name="connsiteX3" fmla="*/ 360362 w 434975"/>
              <a:gd name="connsiteY3" fmla="*/ 361950 h 371475"/>
              <a:gd name="connsiteX4" fmla="*/ 373062 w 434975"/>
              <a:gd name="connsiteY4" fmla="*/ 317500 h 371475"/>
              <a:gd name="connsiteX5" fmla="*/ 411162 w 434975"/>
              <a:gd name="connsiteY5" fmla="*/ 287337 h 371475"/>
              <a:gd name="connsiteX6" fmla="*/ 392112 w 434975"/>
              <a:gd name="connsiteY6" fmla="*/ 144462 h 371475"/>
              <a:gd name="connsiteX7" fmla="*/ 423862 w 434975"/>
              <a:gd name="connsiteY7" fmla="*/ 160337 h 371475"/>
              <a:gd name="connsiteX8" fmla="*/ 434975 w 434975"/>
              <a:gd name="connsiteY8" fmla="*/ 144462 h 371475"/>
              <a:gd name="connsiteX9" fmla="*/ 223837 w 434975"/>
              <a:gd name="connsiteY9" fmla="*/ 0 h 371475"/>
              <a:gd name="connsiteX10" fmla="*/ 0 w 434975"/>
              <a:gd name="connsiteY10" fmla="*/ 133350 h 371475"/>
              <a:gd name="connsiteX11" fmla="*/ 12700 w 434975"/>
              <a:gd name="connsiteY11" fmla="*/ 15875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75" h="371475">
                <a:moveTo>
                  <a:pt x="12700" y="158750"/>
                </a:moveTo>
                <a:lnTo>
                  <a:pt x="63500" y="112712"/>
                </a:lnTo>
                <a:cubicBezTo>
                  <a:pt x="62971" y="198966"/>
                  <a:pt x="62441" y="285221"/>
                  <a:pt x="61912" y="371475"/>
                </a:cubicBezTo>
                <a:lnTo>
                  <a:pt x="360362" y="361950"/>
                </a:lnTo>
                <a:lnTo>
                  <a:pt x="373062" y="317500"/>
                </a:lnTo>
                <a:lnTo>
                  <a:pt x="411162" y="287337"/>
                </a:lnTo>
                <a:lnTo>
                  <a:pt x="392112" y="144462"/>
                </a:lnTo>
                <a:lnTo>
                  <a:pt x="423862" y="160337"/>
                </a:lnTo>
                <a:lnTo>
                  <a:pt x="434975" y="144462"/>
                </a:lnTo>
                <a:lnTo>
                  <a:pt x="223837" y="0"/>
                </a:lnTo>
                <a:cubicBezTo>
                  <a:pt x="160866" y="46567"/>
                  <a:pt x="62971" y="86783"/>
                  <a:pt x="0" y="133350"/>
                </a:cubicBezTo>
                <a:lnTo>
                  <a:pt x="12700" y="1587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8ABF29BE-074E-4C47-8675-0D968D940D14}"/>
              </a:ext>
            </a:extLst>
          </p:cNvPr>
          <p:cNvSpPr/>
          <p:nvPr/>
        </p:nvSpPr>
        <p:spPr>
          <a:xfrm>
            <a:off x="2820299" y="3316017"/>
            <a:ext cx="133350" cy="65087"/>
          </a:xfrm>
          <a:custGeom>
            <a:avLst/>
            <a:gdLst>
              <a:gd name="connsiteX0" fmla="*/ 0 w 133350"/>
              <a:gd name="connsiteY0" fmla="*/ 65087 h 65087"/>
              <a:gd name="connsiteX1" fmla="*/ 36512 w 133350"/>
              <a:gd name="connsiteY1" fmla="*/ 0 h 65087"/>
              <a:gd name="connsiteX2" fmla="*/ 73025 w 133350"/>
              <a:gd name="connsiteY2" fmla="*/ 0 h 65087"/>
              <a:gd name="connsiteX3" fmla="*/ 79375 w 133350"/>
              <a:gd name="connsiteY3" fmla="*/ 30162 h 65087"/>
              <a:gd name="connsiteX4" fmla="*/ 119062 w 133350"/>
              <a:gd name="connsiteY4" fmla="*/ 33337 h 65087"/>
              <a:gd name="connsiteX5" fmla="*/ 133350 w 133350"/>
              <a:gd name="connsiteY5" fmla="*/ 53975 h 65087"/>
              <a:gd name="connsiteX6" fmla="*/ 130175 w 133350"/>
              <a:gd name="connsiteY6" fmla="*/ 65087 h 65087"/>
              <a:gd name="connsiteX7" fmla="*/ 0 w 133350"/>
              <a:gd name="connsiteY7" fmla="*/ 65087 h 65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350" h="65087">
                <a:moveTo>
                  <a:pt x="0" y="65087"/>
                </a:moveTo>
                <a:lnTo>
                  <a:pt x="36512" y="0"/>
                </a:lnTo>
                <a:lnTo>
                  <a:pt x="73025" y="0"/>
                </a:lnTo>
                <a:lnTo>
                  <a:pt x="79375" y="30162"/>
                </a:lnTo>
                <a:lnTo>
                  <a:pt x="119062" y="33337"/>
                </a:lnTo>
                <a:lnTo>
                  <a:pt x="133350" y="53975"/>
                </a:lnTo>
                <a:lnTo>
                  <a:pt x="130175" y="65087"/>
                </a:lnTo>
                <a:lnTo>
                  <a:pt x="0" y="6508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Vrije vorm: vorm 27">
            <a:extLst>
              <a:ext uri="{FF2B5EF4-FFF2-40B4-BE49-F238E27FC236}">
                <a16:creationId xmlns:a16="http://schemas.microsoft.com/office/drawing/2014/main" id="{56388AE0-2940-4815-A3D9-1AD30EDFB02D}"/>
              </a:ext>
            </a:extLst>
          </p:cNvPr>
          <p:cNvSpPr/>
          <p:nvPr/>
        </p:nvSpPr>
        <p:spPr>
          <a:xfrm>
            <a:off x="2904436" y="2412729"/>
            <a:ext cx="709613" cy="788988"/>
          </a:xfrm>
          <a:custGeom>
            <a:avLst/>
            <a:gdLst>
              <a:gd name="connsiteX0" fmla="*/ 34925 w 709613"/>
              <a:gd name="connsiteY0" fmla="*/ 788988 h 788988"/>
              <a:gd name="connsiteX1" fmla="*/ 0 w 709613"/>
              <a:gd name="connsiteY1" fmla="*/ 303213 h 788988"/>
              <a:gd name="connsiteX2" fmla="*/ 334963 w 709613"/>
              <a:gd name="connsiteY2" fmla="*/ 341313 h 788988"/>
              <a:gd name="connsiteX3" fmla="*/ 361950 w 709613"/>
              <a:gd name="connsiteY3" fmla="*/ 0 h 788988"/>
              <a:gd name="connsiteX4" fmla="*/ 704850 w 709613"/>
              <a:gd name="connsiteY4" fmla="*/ 23813 h 788988"/>
              <a:gd name="connsiteX5" fmla="*/ 709613 w 709613"/>
              <a:gd name="connsiteY5" fmla="*/ 327025 h 788988"/>
              <a:gd name="connsiteX6" fmla="*/ 663575 w 709613"/>
              <a:gd name="connsiteY6" fmla="*/ 330200 h 788988"/>
              <a:gd name="connsiteX7" fmla="*/ 635000 w 709613"/>
              <a:gd name="connsiteY7" fmla="*/ 360363 h 788988"/>
              <a:gd name="connsiteX8" fmla="*/ 622300 w 709613"/>
              <a:gd name="connsiteY8" fmla="*/ 320675 h 788988"/>
              <a:gd name="connsiteX9" fmla="*/ 588963 w 709613"/>
              <a:gd name="connsiteY9" fmla="*/ 320675 h 788988"/>
              <a:gd name="connsiteX10" fmla="*/ 568325 w 709613"/>
              <a:gd name="connsiteY10" fmla="*/ 338138 h 788988"/>
              <a:gd name="connsiteX11" fmla="*/ 550863 w 709613"/>
              <a:gd name="connsiteY11" fmla="*/ 360363 h 788988"/>
              <a:gd name="connsiteX12" fmla="*/ 542925 w 709613"/>
              <a:gd name="connsiteY12" fmla="*/ 379413 h 788988"/>
              <a:gd name="connsiteX13" fmla="*/ 523875 w 709613"/>
              <a:gd name="connsiteY13" fmla="*/ 411163 h 788988"/>
              <a:gd name="connsiteX14" fmla="*/ 531813 w 709613"/>
              <a:gd name="connsiteY14" fmla="*/ 463550 h 788988"/>
              <a:gd name="connsiteX15" fmla="*/ 544513 w 709613"/>
              <a:gd name="connsiteY15" fmla="*/ 515938 h 788988"/>
              <a:gd name="connsiteX16" fmla="*/ 571500 w 709613"/>
              <a:gd name="connsiteY16" fmla="*/ 555625 h 788988"/>
              <a:gd name="connsiteX17" fmla="*/ 590550 w 709613"/>
              <a:gd name="connsiteY17" fmla="*/ 569913 h 788988"/>
              <a:gd name="connsiteX18" fmla="*/ 630238 w 709613"/>
              <a:gd name="connsiteY18" fmla="*/ 593725 h 788988"/>
              <a:gd name="connsiteX19" fmla="*/ 639763 w 709613"/>
              <a:gd name="connsiteY19" fmla="*/ 614363 h 788988"/>
              <a:gd name="connsiteX20" fmla="*/ 650875 w 709613"/>
              <a:gd name="connsiteY20" fmla="*/ 788988 h 788988"/>
              <a:gd name="connsiteX21" fmla="*/ 34925 w 709613"/>
              <a:gd name="connsiteY21" fmla="*/ 788988 h 78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09613" h="788988">
                <a:moveTo>
                  <a:pt x="34925" y="788988"/>
                </a:moveTo>
                <a:lnTo>
                  <a:pt x="0" y="303213"/>
                </a:lnTo>
                <a:lnTo>
                  <a:pt x="334963" y="341313"/>
                </a:lnTo>
                <a:lnTo>
                  <a:pt x="361950" y="0"/>
                </a:lnTo>
                <a:lnTo>
                  <a:pt x="704850" y="23813"/>
                </a:lnTo>
                <a:cubicBezTo>
                  <a:pt x="706438" y="124884"/>
                  <a:pt x="708025" y="225954"/>
                  <a:pt x="709613" y="327025"/>
                </a:cubicBezTo>
                <a:lnTo>
                  <a:pt x="663575" y="330200"/>
                </a:lnTo>
                <a:lnTo>
                  <a:pt x="635000" y="360363"/>
                </a:lnTo>
                <a:lnTo>
                  <a:pt x="622300" y="320675"/>
                </a:lnTo>
                <a:lnTo>
                  <a:pt x="588963" y="320675"/>
                </a:lnTo>
                <a:lnTo>
                  <a:pt x="568325" y="338138"/>
                </a:lnTo>
                <a:lnTo>
                  <a:pt x="550863" y="360363"/>
                </a:lnTo>
                <a:lnTo>
                  <a:pt x="542925" y="379413"/>
                </a:lnTo>
                <a:lnTo>
                  <a:pt x="523875" y="411163"/>
                </a:lnTo>
                <a:lnTo>
                  <a:pt x="531813" y="463550"/>
                </a:lnTo>
                <a:lnTo>
                  <a:pt x="544513" y="515938"/>
                </a:lnTo>
                <a:lnTo>
                  <a:pt x="571500" y="555625"/>
                </a:lnTo>
                <a:lnTo>
                  <a:pt x="590550" y="569913"/>
                </a:lnTo>
                <a:lnTo>
                  <a:pt x="630238" y="593725"/>
                </a:lnTo>
                <a:lnTo>
                  <a:pt x="639763" y="614363"/>
                </a:lnTo>
                <a:lnTo>
                  <a:pt x="650875" y="788988"/>
                </a:lnTo>
                <a:lnTo>
                  <a:pt x="34925" y="7889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57F2B3C6-CAE6-45A9-B914-24D8E2972AC5}"/>
              </a:ext>
            </a:extLst>
          </p:cNvPr>
          <p:cNvGrpSpPr/>
          <p:nvPr/>
        </p:nvGrpSpPr>
        <p:grpSpPr>
          <a:xfrm flipH="1">
            <a:off x="1791546" y="2900987"/>
            <a:ext cx="447346" cy="188765"/>
            <a:chOff x="2177798" y="4971245"/>
            <a:chExt cx="447346" cy="188765"/>
          </a:xfrm>
        </p:grpSpPr>
        <p:sp>
          <p:nvSpPr>
            <p:cNvPr id="30" name="Vrije vorm: vorm 29">
              <a:extLst>
                <a:ext uri="{FF2B5EF4-FFF2-40B4-BE49-F238E27FC236}">
                  <a16:creationId xmlns:a16="http://schemas.microsoft.com/office/drawing/2014/main" id="{62173CAA-F756-4C6B-A126-5CE3DE8BCD68}"/>
                </a:ext>
              </a:extLst>
            </p:cNvPr>
            <p:cNvSpPr/>
            <p:nvPr/>
          </p:nvSpPr>
          <p:spPr>
            <a:xfrm>
              <a:off x="2187262" y="4971245"/>
              <a:ext cx="437882" cy="184597"/>
            </a:xfrm>
            <a:custGeom>
              <a:avLst/>
              <a:gdLst>
                <a:gd name="connsiteX0" fmla="*/ 394952 w 437882"/>
                <a:gd name="connsiteY0" fmla="*/ 4293 h 184597"/>
                <a:gd name="connsiteX1" fmla="*/ 0 w 437882"/>
                <a:gd name="connsiteY1" fmla="*/ 0 h 184597"/>
                <a:gd name="connsiteX2" fmla="*/ 2146 w 437882"/>
                <a:gd name="connsiteY2" fmla="*/ 135228 h 184597"/>
                <a:gd name="connsiteX3" fmla="*/ 55808 w 437882"/>
                <a:gd name="connsiteY3" fmla="*/ 150254 h 184597"/>
                <a:gd name="connsiteX4" fmla="*/ 88006 w 437882"/>
                <a:gd name="connsiteY4" fmla="*/ 180304 h 184597"/>
                <a:gd name="connsiteX5" fmla="*/ 103031 w 437882"/>
                <a:gd name="connsiteY5" fmla="*/ 182451 h 184597"/>
                <a:gd name="connsiteX6" fmla="*/ 124496 w 437882"/>
                <a:gd name="connsiteY6" fmla="*/ 171718 h 184597"/>
                <a:gd name="connsiteX7" fmla="*/ 137375 w 437882"/>
                <a:gd name="connsiteY7" fmla="*/ 156693 h 184597"/>
                <a:gd name="connsiteX8" fmla="*/ 289775 w 437882"/>
                <a:gd name="connsiteY8" fmla="*/ 154547 h 184597"/>
                <a:gd name="connsiteX9" fmla="*/ 313386 w 437882"/>
                <a:gd name="connsiteY9" fmla="*/ 184597 h 184597"/>
                <a:gd name="connsiteX10" fmla="*/ 330558 w 437882"/>
                <a:gd name="connsiteY10" fmla="*/ 184597 h 184597"/>
                <a:gd name="connsiteX11" fmla="*/ 364901 w 437882"/>
                <a:gd name="connsiteY11" fmla="*/ 160986 h 184597"/>
                <a:gd name="connsiteX12" fmla="*/ 437882 w 437882"/>
                <a:gd name="connsiteY12" fmla="*/ 152400 h 184597"/>
                <a:gd name="connsiteX13" fmla="*/ 427149 w 437882"/>
                <a:gd name="connsiteY13" fmla="*/ 137375 h 184597"/>
                <a:gd name="connsiteX14" fmla="*/ 414270 w 437882"/>
                <a:gd name="connsiteY14" fmla="*/ 135228 h 184597"/>
                <a:gd name="connsiteX15" fmla="*/ 431442 w 437882"/>
                <a:gd name="connsiteY15" fmla="*/ 79420 h 184597"/>
                <a:gd name="connsiteX16" fmla="*/ 394952 w 437882"/>
                <a:gd name="connsiteY16" fmla="*/ 4293 h 1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7882" h="184597">
                  <a:moveTo>
                    <a:pt x="394952" y="4293"/>
                  </a:moveTo>
                  <a:lnTo>
                    <a:pt x="0" y="0"/>
                  </a:lnTo>
                  <a:cubicBezTo>
                    <a:pt x="715" y="45076"/>
                    <a:pt x="1431" y="90152"/>
                    <a:pt x="2146" y="135228"/>
                  </a:cubicBezTo>
                  <a:lnTo>
                    <a:pt x="55808" y="150254"/>
                  </a:lnTo>
                  <a:lnTo>
                    <a:pt x="88006" y="180304"/>
                  </a:lnTo>
                  <a:lnTo>
                    <a:pt x="103031" y="182451"/>
                  </a:lnTo>
                  <a:lnTo>
                    <a:pt x="124496" y="171718"/>
                  </a:lnTo>
                  <a:lnTo>
                    <a:pt x="137375" y="156693"/>
                  </a:lnTo>
                  <a:lnTo>
                    <a:pt x="289775" y="154547"/>
                  </a:lnTo>
                  <a:lnTo>
                    <a:pt x="313386" y="184597"/>
                  </a:lnTo>
                  <a:lnTo>
                    <a:pt x="330558" y="184597"/>
                  </a:lnTo>
                  <a:lnTo>
                    <a:pt x="364901" y="160986"/>
                  </a:lnTo>
                  <a:lnTo>
                    <a:pt x="437882" y="152400"/>
                  </a:lnTo>
                  <a:lnTo>
                    <a:pt x="427149" y="137375"/>
                  </a:lnTo>
                  <a:lnTo>
                    <a:pt x="414270" y="135228"/>
                  </a:lnTo>
                  <a:lnTo>
                    <a:pt x="431442" y="79420"/>
                  </a:lnTo>
                  <a:lnTo>
                    <a:pt x="394952" y="4293"/>
                  </a:lnTo>
                  <a:close/>
                </a:path>
              </a:pathLst>
            </a:cu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t 30">
                  <a:extLst>
                    <a:ext uri="{FF2B5EF4-FFF2-40B4-BE49-F238E27FC236}">
                      <a16:creationId xmlns:a16="http://schemas.microsoft.com/office/drawing/2014/main" id="{1BA1324A-A33E-44DF-AE80-7F5CF23B6BEE}"/>
                    </a:ext>
                  </a:extLst>
                </p14:cNvPr>
                <p14:cNvContentPartPr/>
                <p14:nvPr/>
              </p14:nvContentPartPr>
              <p14:xfrm flipH="1">
                <a:off x="2177798" y="4971245"/>
                <a:ext cx="444139" cy="188765"/>
              </p14:xfrm>
            </p:contentPart>
          </mc:Choice>
          <mc:Fallback xmlns="">
            <p:pic>
              <p:nvPicPr>
                <p:cNvPr id="77" name="Inkt 76">
                  <a:extLst>
                    <a:ext uri="{FF2B5EF4-FFF2-40B4-BE49-F238E27FC236}">
                      <a16:creationId xmlns:a16="http://schemas.microsoft.com/office/drawing/2014/main" id="{A55B2873-ECB3-4738-888A-7EF35DED21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174921" y="4968009"/>
                  <a:ext cx="449893" cy="19487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ep 31">
            <a:extLst>
              <a:ext uri="{FF2B5EF4-FFF2-40B4-BE49-F238E27FC236}">
                <a16:creationId xmlns:a16="http://schemas.microsoft.com/office/drawing/2014/main" id="{B905AAA5-7292-4CA0-9449-D715FC7D86A2}"/>
              </a:ext>
            </a:extLst>
          </p:cNvPr>
          <p:cNvGrpSpPr>
            <a:grpSpLocks noChangeAspect="1"/>
          </p:cNvGrpSpPr>
          <p:nvPr/>
        </p:nvGrpSpPr>
        <p:grpSpPr>
          <a:xfrm>
            <a:off x="2680810" y="3431402"/>
            <a:ext cx="335438" cy="108000"/>
            <a:chOff x="424721" y="5013481"/>
            <a:chExt cx="2001837" cy="644525"/>
          </a:xfrm>
        </p:grpSpPr>
        <p:sp>
          <p:nvSpPr>
            <p:cNvPr id="33" name="Vrije vorm: vorm 32">
              <a:extLst>
                <a:ext uri="{FF2B5EF4-FFF2-40B4-BE49-F238E27FC236}">
                  <a16:creationId xmlns:a16="http://schemas.microsoft.com/office/drawing/2014/main" id="{0363DAE5-B8FE-4159-8E44-C5140BFA253F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t 33">
                  <a:extLst>
                    <a:ext uri="{FF2B5EF4-FFF2-40B4-BE49-F238E27FC236}">
                      <a16:creationId xmlns:a16="http://schemas.microsoft.com/office/drawing/2014/main" id="{D6F11543-F2D0-4F88-9365-A49293E09D60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0" name="Inkt 79">
                  <a:extLst>
                    <a:ext uri="{FF2B5EF4-FFF2-40B4-BE49-F238E27FC236}">
                      <a16:creationId xmlns:a16="http://schemas.microsoft.com/office/drawing/2014/main" id="{200BEFC0-7E52-4C36-93A1-76AA442DB7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ep 34">
            <a:extLst>
              <a:ext uri="{FF2B5EF4-FFF2-40B4-BE49-F238E27FC236}">
                <a16:creationId xmlns:a16="http://schemas.microsoft.com/office/drawing/2014/main" id="{F2DEF400-32E2-4876-90D6-1C0432033A1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256595" y="3271305"/>
            <a:ext cx="335438" cy="108000"/>
            <a:chOff x="424721" y="5013481"/>
            <a:chExt cx="2001837" cy="64452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6" name="Vrije vorm: vorm 35">
              <a:extLst>
                <a:ext uri="{FF2B5EF4-FFF2-40B4-BE49-F238E27FC236}">
                  <a16:creationId xmlns:a16="http://schemas.microsoft.com/office/drawing/2014/main" id="{BADEAB76-A55F-4F16-B7B7-4F931E67E03E}"/>
                </a:ext>
              </a:extLst>
            </p:cNvPr>
            <p:cNvSpPr/>
            <p:nvPr/>
          </p:nvSpPr>
          <p:spPr>
            <a:xfrm>
              <a:off x="440575" y="5029200"/>
              <a:ext cx="1970116" cy="598516"/>
            </a:xfrm>
            <a:custGeom>
              <a:avLst/>
              <a:gdLst>
                <a:gd name="connsiteX0" fmla="*/ 41563 w 1970116"/>
                <a:gd name="connsiteY0" fmla="*/ 515389 h 598516"/>
                <a:gd name="connsiteX1" fmla="*/ 0 w 1970116"/>
                <a:gd name="connsiteY1" fmla="*/ 324196 h 598516"/>
                <a:gd name="connsiteX2" fmla="*/ 656705 w 1970116"/>
                <a:gd name="connsiteY2" fmla="*/ 149629 h 598516"/>
                <a:gd name="connsiteX3" fmla="*/ 806334 w 1970116"/>
                <a:gd name="connsiteY3" fmla="*/ 49876 h 598516"/>
                <a:gd name="connsiteX4" fmla="*/ 1463040 w 1970116"/>
                <a:gd name="connsiteY4" fmla="*/ 0 h 598516"/>
                <a:gd name="connsiteX5" fmla="*/ 1554480 w 1970116"/>
                <a:gd name="connsiteY5" fmla="*/ 49876 h 598516"/>
                <a:gd name="connsiteX6" fmla="*/ 1729047 w 1970116"/>
                <a:gd name="connsiteY6" fmla="*/ 149629 h 598516"/>
                <a:gd name="connsiteX7" fmla="*/ 1936865 w 1970116"/>
                <a:gd name="connsiteY7" fmla="*/ 174567 h 598516"/>
                <a:gd name="connsiteX8" fmla="*/ 1970116 w 1970116"/>
                <a:gd name="connsiteY8" fmla="*/ 440575 h 598516"/>
                <a:gd name="connsiteX9" fmla="*/ 1961803 w 1970116"/>
                <a:gd name="connsiteY9" fmla="*/ 473825 h 598516"/>
                <a:gd name="connsiteX10" fmla="*/ 1687483 w 1970116"/>
                <a:gd name="connsiteY10" fmla="*/ 490451 h 598516"/>
                <a:gd name="connsiteX11" fmla="*/ 1612669 w 1970116"/>
                <a:gd name="connsiteY11" fmla="*/ 565265 h 598516"/>
                <a:gd name="connsiteX12" fmla="*/ 1504603 w 1970116"/>
                <a:gd name="connsiteY12" fmla="*/ 598516 h 598516"/>
                <a:gd name="connsiteX13" fmla="*/ 1396538 w 1970116"/>
                <a:gd name="connsiteY13" fmla="*/ 482138 h 598516"/>
                <a:gd name="connsiteX14" fmla="*/ 457200 w 1970116"/>
                <a:gd name="connsiteY14" fmla="*/ 532015 h 598516"/>
                <a:gd name="connsiteX15" fmla="*/ 390698 w 1970116"/>
                <a:gd name="connsiteY15" fmla="*/ 581891 h 598516"/>
                <a:gd name="connsiteX16" fmla="*/ 349134 w 1970116"/>
                <a:gd name="connsiteY16" fmla="*/ 598516 h 598516"/>
                <a:gd name="connsiteX17" fmla="*/ 207818 w 1970116"/>
                <a:gd name="connsiteY17" fmla="*/ 573578 h 598516"/>
                <a:gd name="connsiteX18" fmla="*/ 149629 w 1970116"/>
                <a:gd name="connsiteY18" fmla="*/ 523702 h 598516"/>
                <a:gd name="connsiteX19" fmla="*/ 41563 w 1970116"/>
                <a:gd name="connsiteY19" fmla="*/ 515389 h 59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70116" h="598516">
                  <a:moveTo>
                    <a:pt x="41563" y="515389"/>
                  </a:moveTo>
                  <a:lnTo>
                    <a:pt x="0" y="324196"/>
                  </a:lnTo>
                  <a:lnTo>
                    <a:pt x="656705" y="149629"/>
                  </a:lnTo>
                  <a:lnTo>
                    <a:pt x="806334" y="49876"/>
                  </a:lnTo>
                  <a:lnTo>
                    <a:pt x="1463040" y="0"/>
                  </a:lnTo>
                  <a:lnTo>
                    <a:pt x="1554480" y="49876"/>
                  </a:lnTo>
                  <a:lnTo>
                    <a:pt x="1729047" y="149629"/>
                  </a:lnTo>
                  <a:lnTo>
                    <a:pt x="1936865" y="174567"/>
                  </a:lnTo>
                  <a:lnTo>
                    <a:pt x="1970116" y="440575"/>
                  </a:lnTo>
                  <a:lnTo>
                    <a:pt x="1961803" y="473825"/>
                  </a:lnTo>
                  <a:lnTo>
                    <a:pt x="1687483" y="490451"/>
                  </a:lnTo>
                  <a:lnTo>
                    <a:pt x="1612669" y="565265"/>
                  </a:lnTo>
                  <a:lnTo>
                    <a:pt x="1504603" y="598516"/>
                  </a:lnTo>
                  <a:lnTo>
                    <a:pt x="1396538" y="482138"/>
                  </a:lnTo>
                  <a:lnTo>
                    <a:pt x="457200" y="532015"/>
                  </a:lnTo>
                  <a:lnTo>
                    <a:pt x="390698" y="581891"/>
                  </a:lnTo>
                  <a:lnTo>
                    <a:pt x="349134" y="598516"/>
                  </a:lnTo>
                  <a:lnTo>
                    <a:pt x="207818" y="573578"/>
                  </a:lnTo>
                  <a:lnTo>
                    <a:pt x="149629" y="523702"/>
                  </a:lnTo>
                  <a:lnTo>
                    <a:pt x="41563" y="5153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Inkt 36">
                  <a:extLst>
                    <a:ext uri="{FF2B5EF4-FFF2-40B4-BE49-F238E27FC236}">
                      <a16:creationId xmlns:a16="http://schemas.microsoft.com/office/drawing/2014/main" id="{33B3CD0C-95EC-4F70-BCB8-DEB63C849A98}"/>
                    </a:ext>
                  </a:extLst>
                </p14:cNvPr>
                <p14:cNvContentPartPr/>
                <p14:nvPr/>
              </p14:nvContentPartPr>
              <p14:xfrm>
                <a:off x="424721" y="5013481"/>
                <a:ext cx="2001837" cy="644525"/>
              </p14:xfrm>
            </p:contentPart>
          </mc:Choice>
          <mc:Fallback xmlns="">
            <p:pic>
              <p:nvPicPr>
                <p:cNvPr id="85" name="Inkt 84">
                  <a:extLst>
                    <a:ext uri="{FF2B5EF4-FFF2-40B4-BE49-F238E27FC236}">
                      <a16:creationId xmlns:a16="http://schemas.microsoft.com/office/drawing/2014/main" id="{D90C9820-508E-4341-A873-E2BCC9C3BB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5411" y="4994209"/>
                  <a:ext cx="2036166" cy="67878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14:cNvPr>
              <p14:cNvContentPartPr/>
              <p14:nvPr/>
            </p14:nvContentPartPr>
            <p14:xfrm>
              <a:off x="1890791" y="2020235"/>
              <a:ext cx="1856532" cy="137488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FD3F9ED9-4220-41A1-A696-2455396B7A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2872" y="2012317"/>
                <a:ext cx="1872009" cy="1390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1A67C82C-F42C-4D5F-9A89-1F63CCCA46D2}"/>
                  </a:ext>
                </a:extLst>
              </p14:cNvPr>
              <p14:cNvContentPartPr/>
              <p14:nvPr/>
            </p14:nvContentPartPr>
            <p14:xfrm>
              <a:off x="7721702" y="3950917"/>
              <a:ext cx="2354263" cy="198120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1A67C82C-F42C-4D5F-9A89-1F63CCCA46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08381" y="3937594"/>
                <a:ext cx="2380906" cy="200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t 63">
                <a:extLst>
                  <a:ext uri="{FF2B5EF4-FFF2-40B4-BE49-F238E27FC236}">
                    <a16:creationId xmlns:a16="http://schemas.microsoft.com/office/drawing/2014/main" id="{C37A87EB-94D5-494F-9AE2-EEF2630C9CE9}"/>
                  </a:ext>
                </a:extLst>
              </p14:cNvPr>
              <p14:cNvContentPartPr/>
              <p14:nvPr/>
            </p14:nvContentPartPr>
            <p14:xfrm>
              <a:off x="8808846" y="6289620"/>
              <a:ext cx="304800" cy="344487"/>
            </p14:xfrm>
          </p:contentPart>
        </mc:Choice>
        <mc:Fallback xmlns="">
          <p:pic>
            <p:nvPicPr>
              <p:cNvPr id="64" name="Inkt 63">
                <a:extLst>
                  <a:ext uri="{FF2B5EF4-FFF2-40B4-BE49-F238E27FC236}">
                    <a16:creationId xmlns:a16="http://schemas.microsoft.com/office/drawing/2014/main" id="{C37A87EB-94D5-494F-9AE2-EEF2630C9C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61593" y="6242366"/>
                <a:ext cx="399306" cy="438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BEFD7186-EC31-4250-A326-74D91F467E0B}"/>
                  </a:ext>
                </a:extLst>
              </p14:cNvPr>
              <p14:cNvContentPartPr/>
              <p14:nvPr/>
            </p14:nvContentPartPr>
            <p14:xfrm>
              <a:off x="3591125" y="4925462"/>
              <a:ext cx="2354263" cy="1843087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BEFD7186-EC31-4250-A326-74D91F467E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84283" y="4900969"/>
                <a:ext cx="2367586" cy="1888471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E1BF6B97-DF53-40D7-B203-78BA36589196}"/>
              </a:ext>
            </a:extLst>
          </p:cNvPr>
          <p:cNvSpPr/>
          <p:nvPr/>
        </p:nvSpPr>
        <p:spPr>
          <a:xfrm>
            <a:off x="2890341" y="5613651"/>
            <a:ext cx="506372" cy="416397"/>
          </a:xfrm>
          <a:custGeom>
            <a:avLst/>
            <a:gdLst>
              <a:gd name="connsiteX0" fmla="*/ 0 w 506372"/>
              <a:gd name="connsiteY0" fmla="*/ 25109 h 416397"/>
              <a:gd name="connsiteX1" fmla="*/ 0 w 506372"/>
              <a:gd name="connsiteY1" fmla="*/ 393380 h 416397"/>
              <a:gd name="connsiteX2" fmla="*/ 399657 w 506372"/>
              <a:gd name="connsiteY2" fmla="*/ 416397 h 416397"/>
              <a:gd name="connsiteX3" fmla="*/ 485448 w 506372"/>
              <a:gd name="connsiteY3" fmla="*/ 303405 h 416397"/>
              <a:gd name="connsiteX4" fmla="*/ 506372 w 506372"/>
              <a:gd name="connsiteY4" fmla="*/ 0 h 416397"/>
              <a:gd name="connsiteX5" fmla="*/ 0 w 506372"/>
              <a:gd name="connsiteY5" fmla="*/ 25109 h 4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372" h="416397">
                <a:moveTo>
                  <a:pt x="0" y="25109"/>
                </a:moveTo>
                <a:lnTo>
                  <a:pt x="0" y="393380"/>
                </a:lnTo>
                <a:lnTo>
                  <a:pt x="399657" y="416397"/>
                </a:lnTo>
                <a:lnTo>
                  <a:pt x="485448" y="303405"/>
                </a:lnTo>
                <a:lnTo>
                  <a:pt x="506372" y="0"/>
                </a:lnTo>
                <a:lnTo>
                  <a:pt x="0" y="2510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Vrije vorm: vorm 47">
            <a:extLst>
              <a:ext uri="{FF2B5EF4-FFF2-40B4-BE49-F238E27FC236}">
                <a16:creationId xmlns:a16="http://schemas.microsoft.com/office/drawing/2014/main" id="{168EF2C5-A236-4D4A-BFA6-72A74AFE27C6}"/>
              </a:ext>
            </a:extLst>
          </p:cNvPr>
          <p:cNvSpPr/>
          <p:nvPr/>
        </p:nvSpPr>
        <p:spPr>
          <a:xfrm>
            <a:off x="2059639" y="5433700"/>
            <a:ext cx="318052" cy="749097"/>
          </a:xfrm>
          <a:custGeom>
            <a:avLst/>
            <a:gdLst>
              <a:gd name="connsiteX0" fmla="*/ 79513 w 318052"/>
              <a:gd name="connsiteY0" fmla="*/ 0 h 749097"/>
              <a:gd name="connsiteX1" fmla="*/ 18832 w 318052"/>
              <a:gd name="connsiteY1" fmla="*/ 56497 h 749097"/>
              <a:gd name="connsiteX2" fmla="*/ 0 w 318052"/>
              <a:gd name="connsiteY2" fmla="*/ 677954 h 749097"/>
              <a:gd name="connsiteX3" fmla="*/ 43941 w 318052"/>
              <a:gd name="connsiteY3" fmla="*/ 723988 h 749097"/>
              <a:gd name="connsiteX4" fmla="*/ 209245 w 318052"/>
              <a:gd name="connsiteY4" fmla="*/ 749097 h 749097"/>
              <a:gd name="connsiteX5" fmla="*/ 307590 w 318052"/>
              <a:gd name="connsiteY5" fmla="*/ 734450 h 749097"/>
              <a:gd name="connsiteX6" fmla="*/ 318052 w 318052"/>
              <a:gd name="connsiteY6" fmla="*/ 35572 h 749097"/>
              <a:gd name="connsiteX7" fmla="*/ 79513 w 318052"/>
              <a:gd name="connsiteY7" fmla="*/ 0 h 74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052" h="749097">
                <a:moveTo>
                  <a:pt x="79513" y="0"/>
                </a:moveTo>
                <a:lnTo>
                  <a:pt x="18832" y="56497"/>
                </a:lnTo>
                <a:lnTo>
                  <a:pt x="0" y="677954"/>
                </a:lnTo>
                <a:lnTo>
                  <a:pt x="43941" y="723988"/>
                </a:lnTo>
                <a:lnTo>
                  <a:pt x="209245" y="749097"/>
                </a:lnTo>
                <a:lnTo>
                  <a:pt x="307590" y="734450"/>
                </a:lnTo>
                <a:lnTo>
                  <a:pt x="318052" y="35572"/>
                </a:lnTo>
                <a:lnTo>
                  <a:pt x="79513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Vrije vorm: vorm 48">
            <a:extLst>
              <a:ext uri="{FF2B5EF4-FFF2-40B4-BE49-F238E27FC236}">
                <a16:creationId xmlns:a16="http://schemas.microsoft.com/office/drawing/2014/main" id="{19D886F8-0EAE-4885-91B9-4B6CE1819809}"/>
              </a:ext>
            </a:extLst>
          </p:cNvPr>
          <p:cNvSpPr/>
          <p:nvPr/>
        </p:nvSpPr>
        <p:spPr>
          <a:xfrm>
            <a:off x="971566" y="5578079"/>
            <a:ext cx="887198" cy="514743"/>
          </a:xfrm>
          <a:custGeom>
            <a:avLst/>
            <a:gdLst>
              <a:gd name="connsiteX0" fmla="*/ 0 w 887198"/>
              <a:gd name="connsiteY0" fmla="*/ 225985 h 514743"/>
              <a:gd name="connsiteX1" fmla="*/ 6277 w 887198"/>
              <a:gd name="connsiteY1" fmla="*/ 290851 h 514743"/>
              <a:gd name="connsiteX2" fmla="*/ 361993 w 887198"/>
              <a:gd name="connsiteY2" fmla="*/ 322237 h 514743"/>
              <a:gd name="connsiteX3" fmla="*/ 387103 w 887198"/>
              <a:gd name="connsiteY3" fmla="*/ 508465 h 514743"/>
              <a:gd name="connsiteX4" fmla="*/ 853719 w 887198"/>
              <a:gd name="connsiteY4" fmla="*/ 514743 h 514743"/>
              <a:gd name="connsiteX5" fmla="*/ 887198 w 887198"/>
              <a:gd name="connsiteY5" fmla="*/ 46034 h 514743"/>
              <a:gd name="connsiteX6" fmla="*/ 297127 w 887198"/>
              <a:gd name="connsiteY6" fmla="*/ 0 h 514743"/>
              <a:gd name="connsiteX7" fmla="*/ 324329 w 887198"/>
              <a:gd name="connsiteY7" fmla="*/ 259464 h 514743"/>
              <a:gd name="connsiteX8" fmla="*/ 0 w 887198"/>
              <a:gd name="connsiteY8" fmla="*/ 225985 h 51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7198" h="514743">
                <a:moveTo>
                  <a:pt x="0" y="225985"/>
                </a:moveTo>
                <a:lnTo>
                  <a:pt x="6277" y="290851"/>
                </a:lnTo>
                <a:lnTo>
                  <a:pt x="361993" y="322237"/>
                </a:lnTo>
                <a:lnTo>
                  <a:pt x="387103" y="508465"/>
                </a:lnTo>
                <a:lnTo>
                  <a:pt x="853719" y="514743"/>
                </a:lnTo>
                <a:lnTo>
                  <a:pt x="887198" y="46034"/>
                </a:lnTo>
                <a:lnTo>
                  <a:pt x="297127" y="0"/>
                </a:lnTo>
                <a:lnTo>
                  <a:pt x="324329" y="259464"/>
                </a:lnTo>
                <a:lnTo>
                  <a:pt x="0" y="22598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t 52">
                <a:extLst>
                  <a:ext uri="{FF2B5EF4-FFF2-40B4-BE49-F238E27FC236}">
                    <a16:creationId xmlns:a16="http://schemas.microsoft.com/office/drawing/2014/main" id="{1E1D6CBA-EEA1-47E9-B3E6-EFCD04B50F92}"/>
                  </a:ext>
                </a:extLst>
              </p14:cNvPr>
              <p14:cNvContentPartPr/>
              <p14:nvPr/>
            </p14:nvContentPartPr>
            <p14:xfrm flipH="1">
              <a:off x="912547" y="5476919"/>
              <a:ext cx="961404" cy="630026"/>
            </p14:xfrm>
          </p:contentPart>
        </mc:Choice>
        <mc:Fallback xmlns="">
          <p:pic>
            <p:nvPicPr>
              <p:cNvPr id="53" name="Inkt 52">
                <a:extLst>
                  <a:ext uri="{FF2B5EF4-FFF2-40B4-BE49-F238E27FC236}">
                    <a16:creationId xmlns:a16="http://schemas.microsoft.com/office/drawing/2014/main" id="{1E1D6CBA-EEA1-47E9-B3E6-EFCD04B50F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 flipH="1">
                <a:off x="904625" y="5469003"/>
                <a:ext cx="976887" cy="645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t 53">
                <a:extLst>
                  <a:ext uri="{FF2B5EF4-FFF2-40B4-BE49-F238E27FC236}">
                    <a16:creationId xmlns:a16="http://schemas.microsoft.com/office/drawing/2014/main" id="{DEB3F58E-2909-457C-A2F1-9E1AAC87BF10}"/>
                  </a:ext>
                </a:extLst>
              </p14:cNvPr>
              <p14:cNvContentPartPr/>
              <p14:nvPr/>
            </p14:nvContentPartPr>
            <p14:xfrm>
              <a:off x="2056401" y="5393469"/>
              <a:ext cx="332020" cy="793434"/>
            </p14:xfrm>
          </p:contentPart>
        </mc:Choice>
        <mc:Fallback xmlns="">
          <p:pic>
            <p:nvPicPr>
              <p:cNvPr id="54" name="Inkt 53">
                <a:extLst>
                  <a:ext uri="{FF2B5EF4-FFF2-40B4-BE49-F238E27FC236}">
                    <a16:creationId xmlns:a16="http://schemas.microsoft.com/office/drawing/2014/main" id="{DEB3F58E-2909-457C-A2F1-9E1AAC87BF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48479" y="5385549"/>
                <a:ext cx="347505" cy="808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t 58">
                <a:extLst>
                  <a:ext uri="{FF2B5EF4-FFF2-40B4-BE49-F238E27FC236}">
                    <a16:creationId xmlns:a16="http://schemas.microsoft.com/office/drawing/2014/main" id="{5A201E53-0B3C-4218-8388-6E73964ED937}"/>
                  </a:ext>
                </a:extLst>
              </p14:cNvPr>
              <p14:cNvContentPartPr/>
              <p14:nvPr/>
            </p14:nvContentPartPr>
            <p14:xfrm>
              <a:off x="2560327" y="5179014"/>
              <a:ext cx="1048719" cy="1000273"/>
            </p14:xfrm>
          </p:contentPart>
        </mc:Choice>
        <mc:Fallback xmlns="">
          <p:pic>
            <p:nvPicPr>
              <p:cNvPr id="59" name="Inkt 58">
                <a:extLst>
                  <a:ext uri="{FF2B5EF4-FFF2-40B4-BE49-F238E27FC236}">
                    <a16:creationId xmlns:a16="http://schemas.microsoft.com/office/drawing/2014/main" id="{5A201E53-0B3C-4218-8388-6E73964ED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52407" y="5171095"/>
                <a:ext cx="1064200" cy="1015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t 59">
                <a:extLst>
                  <a:ext uri="{FF2B5EF4-FFF2-40B4-BE49-F238E27FC236}">
                    <a16:creationId xmlns:a16="http://schemas.microsoft.com/office/drawing/2014/main" id="{8FF698B0-BE6D-4E9B-BB9F-9B632DB37854}"/>
                  </a:ext>
                </a:extLst>
              </p14:cNvPr>
              <p14:cNvContentPartPr/>
              <p14:nvPr/>
            </p14:nvContentPartPr>
            <p14:xfrm>
              <a:off x="191462" y="5996616"/>
              <a:ext cx="1056010" cy="510405"/>
            </p14:xfrm>
          </p:contentPart>
        </mc:Choice>
        <mc:Fallback xmlns="">
          <p:pic>
            <p:nvPicPr>
              <p:cNvPr id="60" name="Inkt 59">
                <a:extLst>
                  <a:ext uri="{FF2B5EF4-FFF2-40B4-BE49-F238E27FC236}">
                    <a16:creationId xmlns:a16="http://schemas.microsoft.com/office/drawing/2014/main" id="{8FF698B0-BE6D-4E9B-BB9F-9B632DB378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3538" y="5988697"/>
                <a:ext cx="1071497" cy="5258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00BBBE7C-04C1-4BB3-997B-5BF2934F8208}"/>
                  </a:ext>
                </a:extLst>
              </p14:cNvPr>
              <p14:cNvContentPartPr/>
              <p14:nvPr/>
            </p14:nvContentPartPr>
            <p14:xfrm>
              <a:off x="1801735" y="6294258"/>
              <a:ext cx="834216" cy="518699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00BBBE7C-04C1-4BB3-997B-5BF2934F820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93811" y="6286339"/>
                <a:ext cx="849704" cy="534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6" name="Inkt 65">
                <a:extLst>
                  <a:ext uri="{FF2B5EF4-FFF2-40B4-BE49-F238E27FC236}">
                    <a16:creationId xmlns:a16="http://schemas.microsoft.com/office/drawing/2014/main" id="{DAFC18A7-BF69-4527-84CC-D5C6B4420B71}"/>
                  </a:ext>
                </a:extLst>
              </p14:cNvPr>
              <p14:cNvContentPartPr/>
              <p14:nvPr/>
            </p14:nvContentPartPr>
            <p14:xfrm>
              <a:off x="3272871" y="6106945"/>
              <a:ext cx="788708" cy="304663"/>
            </p14:xfrm>
          </p:contentPart>
        </mc:Choice>
        <mc:Fallback xmlns="">
          <p:pic>
            <p:nvPicPr>
              <p:cNvPr id="66" name="Inkt 65">
                <a:extLst>
                  <a:ext uri="{FF2B5EF4-FFF2-40B4-BE49-F238E27FC236}">
                    <a16:creationId xmlns:a16="http://schemas.microsoft.com/office/drawing/2014/main" id="{DAFC18A7-BF69-4527-84CC-D5C6B4420B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64952" y="6099013"/>
                <a:ext cx="804187" cy="320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7" name="Inkt 66">
                <a:extLst>
                  <a:ext uri="{FF2B5EF4-FFF2-40B4-BE49-F238E27FC236}">
                    <a16:creationId xmlns:a16="http://schemas.microsoft.com/office/drawing/2014/main" id="{DB44422E-5DB7-46EB-A1F4-0ECEDE737932}"/>
                  </a:ext>
                </a:extLst>
              </p14:cNvPr>
              <p14:cNvContentPartPr/>
              <p14:nvPr/>
            </p14:nvContentPartPr>
            <p14:xfrm>
              <a:off x="1216369" y="3987866"/>
              <a:ext cx="2306637" cy="1228725"/>
            </p14:xfrm>
          </p:contentPart>
        </mc:Choice>
        <mc:Fallback xmlns="">
          <p:pic>
            <p:nvPicPr>
              <p:cNvPr id="67" name="Inkt 66">
                <a:extLst>
                  <a:ext uri="{FF2B5EF4-FFF2-40B4-BE49-F238E27FC236}">
                    <a16:creationId xmlns:a16="http://schemas.microsoft.com/office/drawing/2014/main" id="{DB44422E-5DB7-46EB-A1F4-0ECEDE7379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07369" y="3972011"/>
                <a:ext cx="2328958" cy="1251065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ep 2">
            <a:extLst>
              <a:ext uri="{FF2B5EF4-FFF2-40B4-BE49-F238E27FC236}">
                <a16:creationId xmlns:a16="http://schemas.microsoft.com/office/drawing/2014/main" id="{1FDC2C6A-5709-452F-A9A6-7AD48F048453}"/>
              </a:ext>
            </a:extLst>
          </p:cNvPr>
          <p:cNvGrpSpPr/>
          <p:nvPr/>
        </p:nvGrpSpPr>
        <p:grpSpPr>
          <a:xfrm>
            <a:off x="857067" y="3081712"/>
            <a:ext cx="974712" cy="364324"/>
            <a:chOff x="4177902" y="4421936"/>
            <a:chExt cx="2696499" cy="1007889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1CEBCDEE-096A-4865-BD8D-B56EF2483623}"/>
                </a:ext>
              </a:extLst>
            </p:cNvPr>
            <p:cNvSpPr/>
            <p:nvPr/>
          </p:nvSpPr>
          <p:spPr>
            <a:xfrm>
              <a:off x="6155696" y="4856573"/>
              <a:ext cx="506372" cy="416397"/>
            </a:xfrm>
            <a:custGeom>
              <a:avLst/>
              <a:gdLst>
                <a:gd name="connsiteX0" fmla="*/ 0 w 506372"/>
                <a:gd name="connsiteY0" fmla="*/ 25109 h 416397"/>
                <a:gd name="connsiteX1" fmla="*/ 0 w 506372"/>
                <a:gd name="connsiteY1" fmla="*/ 393380 h 416397"/>
                <a:gd name="connsiteX2" fmla="*/ 399657 w 506372"/>
                <a:gd name="connsiteY2" fmla="*/ 416397 h 416397"/>
                <a:gd name="connsiteX3" fmla="*/ 485448 w 506372"/>
                <a:gd name="connsiteY3" fmla="*/ 303405 h 416397"/>
                <a:gd name="connsiteX4" fmla="*/ 506372 w 506372"/>
                <a:gd name="connsiteY4" fmla="*/ 0 h 416397"/>
                <a:gd name="connsiteX5" fmla="*/ 0 w 506372"/>
                <a:gd name="connsiteY5" fmla="*/ 25109 h 4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372" h="416397">
                  <a:moveTo>
                    <a:pt x="0" y="25109"/>
                  </a:moveTo>
                  <a:lnTo>
                    <a:pt x="0" y="393380"/>
                  </a:lnTo>
                  <a:lnTo>
                    <a:pt x="399657" y="416397"/>
                  </a:lnTo>
                  <a:lnTo>
                    <a:pt x="485448" y="303405"/>
                  </a:lnTo>
                  <a:lnTo>
                    <a:pt x="506372" y="0"/>
                  </a:lnTo>
                  <a:lnTo>
                    <a:pt x="0" y="2510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4363E7C6-BBD0-41B2-9CFD-0A7A0DFD34C7}"/>
                </a:ext>
              </a:extLst>
            </p:cNvPr>
            <p:cNvSpPr/>
            <p:nvPr/>
          </p:nvSpPr>
          <p:spPr>
            <a:xfrm>
              <a:off x="5324994" y="4676622"/>
              <a:ext cx="318052" cy="749097"/>
            </a:xfrm>
            <a:custGeom>
              <a:avLst/>
              <a:gdLst>
                <a:gd name="connsiteX0" fmla="*/ 79513 w 318052"/>
                <a:gd name="connsiteY0" fmla="*/ 0 h 749097"/>
                <a:gd name="connsiteX1" fmla="*/ 18832 w 318052"/>
                <a:gd name="connsiteY1" fmla="*/ 56497 h 749097"/>
                <a:gd name="connsiteX2" fmla="*/ 0 w 318052"/>
                <a:gd name="connsiteY2" fmla="*/ 677954 h 749097"/>
                <a:gd name="connsiteX3" fmla="*/ 43941 w 318052"/>
                <a:gd name="connsiteY3" fmla="*/ 723988 h 749097"/>
                <a:gd name="connsiteX4" fmla="*/ 209245 w 318052"/>
                <a:gd name="connsiteY4" fmla="*/ 749097 h 749097"/>
                <a:gd name="connsiteX5" fmla="*/ 307590 w 318052"/>
                <a:gd name="connsiteY5" fmla="*/ 734450 h 749097"/>
                <a:gd name="connsiteX6" fmla="*/ 318052 w 318052"/>
                <a:gd name="connsiteY6" fmla="*/ 35572 h 749097"/>
                <a:gd name="connsiteX7" fmla="*/ 79513 w 318052"/>
                <a:gd name="connsiteY7" fmla="*/ 0 h 7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052" h="749097">
                  <a:moveTo>
                    <a:pt x="79513" y="0"/>
                  </a:moveTo>
                  <a:lnTo>
                    <a:pt x="18832" y="56497"/>
                  </a:lnTo>
                  <a:lnTo>
                    <a:pt x="0" y="677954"/>
                  </a:lnTo>
                  <a:lnTo>
                    <a:pt x="43941" y="723988"/>
                  </a:lnTo>
                  <a:lnTo>
                    <a:pt x="209245" y="749097"/>
                  </a:lnTo>
                  <a:lnTo>
                    <a:pt x="307590" y="734450"/>
                  </a:lnTo>
                  <a:lnTo>
                    <a:pt x="318052" y="35572"/>
                  </a:lnTo>
                  <a:lnTo>
                    <a:pt x="79513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C3F8D723-B498-4A12-8A41-63B3FD29DA5B}"/>
                </a:ext>
              </a:extLst>
            </p:cNvPr>
            <p:cNvSpPr/>
            <p:nvPr/>
          </p:nvSpPr>
          <p:spPr>
            <a:xfrm>
              <a:off x="4236921" y="4821001"/>
              <a:ext cx="887198" cy="514743"/>
            </a:xfrm>
            <a:custGeom>
              <a:avLst/>
              <a:gdLst>
                <a:gd name="connsiteX0" fmla="*/ 0 w 887198"/>
                <a:gd name="connsiteY0" fmla="*/ 225985 h 514743"/>
                <a:gd name="connsiteX1" fmla="*/ 6277 w 887198"/>
                <a:gd name="connsiteY1" fmla="*/ 290851 h 514743"/>
                <a:gd name="connsiteX2" fmla="*/ 361993 w 887198"/>
                <a:gd name="connsiteY2" fmla="*/ 322237 h 514743"/>
                <a:gd name="connsiteX3" fmla="*/ 387103 w 887198"/>
                <a:gd name="connsiteY3" fmla="*/ 508465 h 514743"/>
                <a:gd name="connsiteX4" fmla="*/ 853719 w 887198"/>
                <a:gd name="connsiteY4" fmla="*/ 514743 h 514743"/>
                <a:gd name="connsiteX5" fmla="*/ 887198 w 887198"/>
                <a:gd name="connsiteY5" fmla="*/ 46034 h 514743"/>
                <a:gd name="connsiteX6" fmla="*/ 297127 w 887198"/>
                <a:gd name="connsiteY6" fmla="*/ 0 h 514743"/>
                <a:gd name="connsiteX7" fmla="*/ 324329 w 887198"/>
                <a:gd name="connsiteY7" fmla="*/ 259464 h 514743"/>
                <a:gd name="connsiteX8" fmla="*/ 0 w 887198"/>
                <a:gd name="connsiteY8" fmla="*/ 225985 h 51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7198" h="514743">
                  <a:moveTo>
                    <a:pt x="0" y="225985"/>
                  </a:moveTo>
                  <a:lnTo>
                    <a:pt x="6277" y="290851"/>
                  </a:lnTo>
                  <a:lnTo>
                    <a:pt x="361993" y="322237"/>
                  </a:lnTo>
                  <a:lnTo>
                    <a:pt x="387103" y="508465"/>
                  </a:lnTo>
                  <a:lnTo>
                    <a:pt x="853719" y="514743"/>
                  </a:lnTo>
                  <a:lnTo>
                    <a:pt x="887198" y="46034"/>
                  </a:lnTo>
                  <a:lnTo>
                    <a:pt x="297127" y="0"/>
                  </a:lnTo>
                  <a:lnTo>
                    <a:pt x="324329" y="259464"/>
                  </a:lnTo>
                  <a:lnTo>
                    <a:pt x="0" y="22598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kt 70">
                  <a:extLst>
                    <a:ext uri="{FF2B5EF4-FFF2-40B4-BE49-F238E27FC236}">
                      <a16:creationId xmlns:a16="http://schemas.microsoft.com/office/drawing/2014/main" id="{1A003679-1910-478B-97E4-88C6F78D87B3}"/>
                    </a:ext>
                  </a:extLst>
                </p14:cNvPr>
                <p14:cNvContentPartPr/>
                <p14:nvPr/>
              </p14:nvContentPartPr>
              <p14:xfrm flipH="1">
                <a:off x="4177902" y="4719841"/>
                <a:ext cx="961404" cy="630026"/>
              </p14:xfrm>
            </p:contentPart>
          </mc:Choice>
          <mc:Fallback xmlns="">
            <p:pic>
              <p:nvPicPr>
                <p:cNvPr id="71" name="Inkt 70">
                  <a:extLst>
                    <a:ext uri="{FF2B5EF4-FFF2-40B4-BE49-F238E27FC236}">
                      <a16:creationId xmlns:a16="http://schemas.microsoft.com/office/drawing/2014/main" id="{1A003679-1910-478B-97E4-88C6F78D87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 flipH="1">
                  <a:off x="4156007" y="4697979"/>
                  <a:ext cx="1004199" cy="6727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2" name="Inkt 71">
                  <a:extLst>
                    <a:ext uri="{FF2B5EF4-FFF2-40B4-BE49-F238E27FC236}">
                      <a16:creationId xmlns:a16="http://schemas.microsoft.com/office/drawing/2014/main" id="{155C09AF-752D-42D3-B307-605BDDFBA907}"/>
                    </a:ext>
                  </a:extLst>
                </p14:cNvPr>
                <p14:cNvContentPartPr/>
                <p14:nvPr/>
              </p14:nvContentPartPr>
              <p14:xfrm>
                <a:off x="5321756" y="4636391"/>
                <a:ext cx="332020" cy="793434"/>
              </p14:xfrm>
            </p:contentPart>
          </mc:Choice>
          <mc:Fallback xmlns="">
            <p:pic>
              <p:nvPicPr>
                <p:cNvPr id="72" name="Inkt 71">
                  <a:extLst>
                    <a:ext uri="{FF2B5EF4-FFF2-40B4-BE49-F238E27FC236}">
                      <a16:creationId xmlns:a16="http://schemas.microsoft.com/office/drawing/2014/main" id="{155C09AF-752D-42D3-B307-605BDDFBA9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99886" y="4614489"/>
                  <a:ext cx="374765" cy="836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t 72">
                  <a:extLst>
                    <a:ext uri="{FF2B5EF4-FFF2-40B4-BE49-F238E27FC236}">
                      <a16:creationId xmlns:a16="http://schemas.microsoft.com/office/drawing/2014/main" id="{2BE42D9D-9532-46C9-A65A-C5F89CFCEAB2}"/>
                    </a:ext>
                  </a:extLst>
                </p14:cNvPr>
                <p14:cNvContentPartPr/>
                <p14:nvPr/>
              </p14:nvContentPartPr>
              <p14:xfrm>
                <a:off x="5825682" y="4421936"/>
                <a:ext cx="1048719" cy="1000273"/>
              </p14:xfrm>
            </p:contentPart>
          </mc:Choice>
          <mc:Fallback xmlns="">
            <p:pic>
              <p:nvPicPr>
                <p:cNvPr id="73" name="Inkt 72">
                  <a:extLst>
                    <a:ext uri="{FF2B5EF4-FFF2-40B4-BE49-F238E27FC236}">
                      <a16:creationId xmlns:a16="http://schemas.microsoft.com/office/drawing/2014/main" id="{2BE42D9D-9532-46C9-A65A-C5F89CFCEA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3792" y="4400039"/>
                  <a:ext cx="1091504" cy="104307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6E5B43B3-23FA-434E-AC35-433A1D4E3BFF}"/>
              </a:ext>
            </a:extLst>
          </p:cNvPr>
          <p:cNvSpPr/>
          <p:nvPr/>
        </p:nvSpPr>
        <p:spPr>
          <a:xfrm>
            <a:off x="1311965" y="3507566"/>
            <a:ext cx="1391478" cy="417444"/>
          </a:xfrm>
          <a:custGeom>
            <a:avLst/>
            <a:gdLst>
              <a:gd name="connsiteX0" fmla="*/ 1391478 w 1391478"/>
              <a:gd name="connsiteY0" fmla="*/ 397565 h 417444"/>
              <a:gd name="connsiteX1" fmla="*/ 0 w 1391478"/>
              <a:gd name="connsiteY1" fmla="*/ 417444 h 417444"/>
              <a:gd name="connsiteX2" fmla="*/ 9939 w 1391478"/>
              <a:gd name="connsiteY2" fmla="*/ 0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478" h="417444">
                <a:moveTo>
                  <a:pt x="1391478" y="397565"/>
                </a:moveTo>
                <a:lnTo>
                  <a:pt x="0" y="417444"/>
                </a:lnTo>
                <a:lnTo>
                  <a:pt x="9939" y="0"/>
                </a:lnTo>
              </a:path>
            </a:pathLst>
          </a:custGeom>
          <a:noFill/>
          <a:ln w="38100">
            <a:solidFill>
              <a:schemeClr val="tx1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4537D7F-EE36-48FD-A2A9-33E44F8C23D5}"/>
              </a:ext>
            </a:extLst>
          </p:cNvPr>
          <p:cNvSpPr/>
          <p:nvPr/>
        </p:nvSpPr>
        <p:spPr>
          <a:xfrm>
            <a:off x="3328109" y="5006212"/>
            <a:ext cx="194897" cy="2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BCF7929A-F409-4B45-974C-95FFB13AC48D}"/>
              </a:ext>
            </a:extLst>
          </p:cNvPr>
          <p:cNvSpPr/>
          <p:nvPr/>
        </p:nvSpPr>
        <p:spPr>
          <a:xfrm>
            <a:off x="696289" y="2953137"/>
            <a:ext cx="1293863" cy="7274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Ovaal 73">
            <a:extLst>
              <a:ext uri="{FF2B5EF4-FFF2-40B4-BE49-F238E27FC236}">
                <a16:creationId xmlns:a16="http://schemas.microsoft.com/office/drawing/2014/main" id="{20F3857D-D5AE-4EE4-8AE3-39ED8B620EDB}"/>
              </a:ext>
            </a:extLst>
          </p:cNvPr>
          <p:cNvSpPr/>
          <p:nvPr/>
        </p:nvSpPr>
        <p:spPr>
          <a:xfrm>
            <a:off x="1" y="5047274"/>
            <a:ext cx="4392758" cy="2568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Vrije vorm: vorm 43">
            <a:extLst>
              <a:ext uri="{FF2B5EF4-FFF2-40B4-BE49-F238E27FC236}">
                <a16:creationId xmlns:a16="http://schemas.microsoft.com/office/drawing/2014/main" id="{206FACDA-13E9-4D82-A1C3-B7E77C238670}"/>
              </a:ext>
            </a:extLst>
          </p:cNvPr>
          <p:cNvSpPr/>
          <p:nvPr/>
        </p:nvSpPr>
        <p:spPr>
          <a:xfrm>
            <a:off x="628906" y="3678282"/>
            <a:ext cx="197594" cy="1578428"/>
          </a:xfrm>
          <a:custGeom>
            <a:avLst/>
            <a:gdLst>
              <a:gd name="connsiteX0" fmla="*/ 164937 w 197594"/>
              <a:gd name="connsiteY0" fmla="*/ 0 h 1578428"/>
              <a:gd name="connsiteX1" fmla="*/ 164937 w 197594"/>
              <a:gd name="connsiteY1" fmla="*/ 0 h 1578428"/>
              <a:gd name="connsiteX2" fmla="*/ 56080 w 197594"/>
              <a:gd name="connsiteY2" fmla="*/ 217714 h 1578428"/>
              <a:gd name="connsiteX3" fmla="*/ 23423 w 197594"/>
              <a:gd name="connsiteY3" fmla="*/ 370114 h 1578428"/>
              <a:gd name="connsiteX4" fmla="*/ 1652 w 197594"/>
              <a:gd name="connsiteY4" fmla="*/ 435428 h 1578428"/>
              <a:gd name="connsiteX5" fmla="*/ 23423 w 197594"/>
              <a:gd name="connsiteY5" fmla="*/ 1045028 h 1578428"/>
              <a:gd name="connsiteX6" fmla="*/ 66966 w 197594"/>
              <a:gd name="connsiteY6" fmla="*/ 1273628 h 1578428"/>
              <a:gd name="connsiteX7" fmla="*/ 77852 w 197594"/>
              <a:gd name="connsiteY7" fmla="*/ 1328057 h 1578428"/>
              <a:gd name="connsiteX8" fmla="*/ 99623 w 197594"/>
              <a:gd name="connsiteY8" fmla="*/ 1360714 h 1578428"/>
              <a:gd name="connsiteX9" fmla="*/ 110509 w 197594"/>
              <a:gd name="connsiteY9" fmla="*/ 1393371 h 1578428"/>
              <a:gd name="connsiteX10" fmla="*/ 143166 w 197594"/>
              <a:gd name="connsiteY10" fmla="*/ 1469571 h 1578428"/>
              <a:gd name="connsiteX11" fmla="*/ 164937 w 197594"/>
              <a:gd name="connsiteY11" fmla="*/ 1502228 h 1578428"/>
              <a:gd name="connsiteX12" fmla="*/ 197594 w 197594"/>
              <a:gd name="connsiteY12" fmla="*/ 1578428 h 157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7594" h="1578428">
                <a:moveTo>
                  <a:pt x="164937" y="0"/>
                </a:moveTo>
                <a:lnTo>
                  <a:pt x="164937" y="0"/>
                </a:lnTo>
                <a:cubicBezTo>
                  <a:pt x="102508" y="107020"/>
                  <a:pt x="88360" y="114417"/>
                  <a:pt x="56080" y="217714"/>
                </a:cubicBezTo>
                <a:cubicBezTo>
                  <a:pt x="2518" y="389115"/>
                  <a:pt x="58730" y="228886"/>
                  <a:pt x="23423" y="370114"/>
                </a:cubicBezTo>
                <a:cubicBezTo>
                  <a:pt x="17857" y="392378"/>
                  <a:pt x="8909" y="413657"/>
                  <a:pt x="1652" y="435428"/>
                </a:cubicBezTo>
                <a:cubicBezTo>
                  <a:pt x="8476" y="776645"/>
                  <a:pt x="-16749" y="828102"/>
                  <a:pt x="23423" y="1045028"/>
                </a:cubicBezTo>
                <a:cubicBezTo>
                  <a:pt x="37548" y="1121301"/>
                  <a:pt x="52317" y="1197454"/>
                  <a:pt x="66966" y="1273628"/>
                </a:cubicBezTo>
                <a:cubicBezTo>
                  <a:pt x="70460" y="1291797"/>
                  <a:pt x="67589" y="1312662"/>
                  <a:pt x="77852" y="1328057"/>
                </a:cubicBezTo>
                <a:cubicBezTo>
                  <a:pt x="85109" y="1338943"/>
                  <a:pt x="93772" y="1349012"/>
                  <a:pt x="99623" y="1360714"/>
                </a:cubicBezTo>
                <a:cubicBezTo>
                  <a:pt x="104755" y="1370977"/>
                  <a:pt x="106247" y="1382717"/>
                  <a:pt x="110509" y="1393371"/>
                </a:cubicBezTo>
                <a:cubicBezTo>
                  <a:pt x="120772" y="1419029"/>
                  <a:pt x="130808" y="1444854"/>
                  <a:pt x="143166" y="1469571"/>
                </a:cubicBezTo>
                <a:cubicBezTo>
                  <a:pt x="149017" y="1481273"/>
                  <a:pt x="159624" y="1490273"/>
                  <a:pt x="164937" y="1502228"/>
                </a:cubicBezTo>
                <a:cubicBezTo>
                  <a:pt x="202367" y="1586447"/>
                  <a:pt x="167343" y="1548177"/>
                  <a:pt x="197594" y="1578428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89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61FE7-5307-4353-B990-C4528B3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aven Pro"/>
              </a:rPr>
              <a:t>Schoonschip</a:t>
            </a:r>
          </a:p>
        </p:txBody>
      </p:sp>
      <p:pic>
        <p:nvPicPr>
          <p:cNvPr id="7" name="Tijdelijke aanduiding voor inhoud 4" descr="Afbeelding met verschillende&#10;&#10;Automatisch gegenereerde beschrijving">
            <a:extLst>
              <a:ext uri="{FF2B5EF4-FFF2-40B4-BE49-F238E27FC236}">
                <a16:creationId xmlns:a16="http://schemas.microsoft.com/office/drawing/2014/main" id="{5C819865-EF28-6D4A-A15D-5A7FB6B36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406"/>
            <a:ext cx="10048502" cy="4747016"/>
          </a:xfrm>
          <a:prstGeom prst="rect">
            <a:avLst/>
          </a:prstGeom>
          <a:noFill/>
        </p:spPr>
      </p:pic>
      <p:sp>
        <p:nvSpPr>
          <p:cNvPr id="8" name="Ring 7">
            <a:extLst>
              <a:ext uri="{FF2B5EF4-FFF2-40B4-BE49-F238E27FC236}">
                <a16:creationId xmlns:a16="http://schemas.microsoft.com/office/drawing/2014/main" id="{86290582-7748-8D4B-BADB-A0DF03176A9B}"/>
              </a:ext>
            </a:extLst>
          </p:cNvPr>
          <p:cNvSpPr/>
          <p:nvPr/>
        </p:nvSpPr>
        <p:spPr>
          <a:xfrm>
            <a:off x="1093582" y="2867938"/>
            <a:ext cx="343983" cy="353961"/>
          </a:xfrm>
          <a:prstGeom prst="donut">
            <a:avLst>
              <a:gd name="adj" fmla="val 7725"/>
            </a:avLst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85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61FE7-5307-4353-B990-C4528B3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aven Pro"/>
              </a:rPr>
              <a:t>Schoonschip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BBBCF5A-5CA8-F540-986B-14299BF0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3600" b="1" dirty="0"/>
              <a:t>Doel algemeen:</a:t>
            </a:r>
          </a:p>
          <a:p>
            <a:pPr marL="361950" indent="-361950">
              <a:lnSpc>
                <a:spcPct val="110000"/>
              </a:lnSpc>
            </a:pPr>
            <a:r>
              <a:rPr lang="nl-NL" sz="3200" dirty="0"/>
              <a:t>Zo duurzaam en autarkisch mogelijke drijvende woonwijk;</a:t>
            </a:r>
          </a:p>
          <a:p>
            <a:pPr marL="0" indent="0">
              <a:lnSpc>
                <a:spcPct val="110000"/>
              </a:lnSpc>
              <a:spcBef>
                <a:spcPts val="2200"/>
              </a:spcBef>
              <a:buNone/>
            </a:pPr>
            <a:r>
              <a:rPr lang="nl-NL" sz="3200" b="1" dirty="0"/>
              <a:t>Doel t.a.v. energie:</a:t>
            </a:r>
          </a:p>
          <a:p>
            <a:pPr marL="361950" indent="-361950">
              <a:lnSpc>
                <a:spcPct val="110000"/>
              </a:lnSpc>
            </a:pPr>
            <a:r>
              <a:rPr lang="nl-NL" sz="3200" dirty="0"/>
              <a:t>Zo energieneutraal mogelijk d.m.v. eigen duurzame </a:t>
            </a:r>
            <a:r>
              <a:rPr lang="nl-NL" sz="3200" dirty="0" err="1"/>
              <a:t>energieopwek</a:t>
            </a:r>
            <a:r>
              <a:rPr lang="nl-NL" sz="3200" dirty="0"/>
              <a:t>;</a:t>
            </a:r>
          </a:p>
          <a:p>
            <a:pPr marL="361950" indent="-361950">
              <a:lnSpc>
                <a:spcPct val="110000"/>
              </a:lnSpc>
            </a:pPr>
            <a:r>
              <a:rPr lang="nl-NL" sz="3200" dirty="0"/>
              <a:t>Zo min mogelijk gebruik van ‘netstroom’ d.m.v. interne </a:t>
            </a:r>
            <a:r>
              <a:rPr lang="nl-NL" sz="3200" dirty="0" err="1"/>
              <a:t>balancering</a:t>
            </a:r>
            <a:r>
              <a:rPr lang="nl-NL" sz="3200" dirty="0"/>
              <a:t>;</a:t>
            </a:r>
          </a:p>
          <a:p>
            <a:pPr marL="361950" indent="-361950">
              <a:lnSpc>
                <a:spcPct val="110000"/>
              </a:lnSpc>
            </a:pPr>
            <a:r>
              <a:rPr lang="nl-NL" sz="3200" dirty="0" err="1"/>
              <a:t>All</a:t>
            </a:r>
            <a:r>
              <a:rPr lang="nl-NL" sz="3200" dirty="0"/>
              <a:t> Electric</a:t>
            </a:r>
          </a:p>
          <a:p>
            <a:pPr marL="361950" indent="-361950">
              <a:lnSpc>
                <a:spcPct val="110000"/>
              </a:lnSpc>
            </a:pPr>
            <a:r>
              <a:rPr lang="nl-NL" sz="3200" dirty="0"/>
              <a:t>Slimme afstemming van vraag aan aanbod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34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61FE7-5307-4353-B990-C4528B3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aven Pro"/>
              </a:rPr>
              <a:t>Schoonschip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BBBCF5A-5CA8-F540-986B-14299BF0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3200" b="1" dirty="0"/>
              <a:t>Opzet:</a:t>
            </a:r>
          </a:p>
          <a:p>
            <a:pPr marL="361950" indent="-361950">
              <a:lnSpc>
                <a:spcPct val="100000"/>
              </a:lnSpc>
            </a:pPr>
            <a:r>
              <a:rPr lang="nl-NL" dirty="0"/>
              <a:t>Energie-neutrale gemeenschap van 46 huishoudens op 30 schepen</a:t>
            </a:r>
          </a:p>
          <a:p>
            <a:pPr marL="361950" indent="-361950">
              <a:lnSpc>
                <a:spcPct val="100000"/>
              </a:lnSpc>
            </a:pPr>
            <a:r>
              <a:rPr lang="nl-NL" dirty="0"/>
              <a:t>46 private PV systemen</a:t>
            </a:r>
          </a:p>
          <a:p>
            <a:pPr marL="361950" indent="-361950">
              <a:lnSpc>
                <a:spcPct val="100000"/>
              </a:lnSpc>
            </a:pPr>
            <a:r>
              <a:rPr lang="nl-NL" dirty="0"/>
              <a:t>Gemeenschap eigenaar én beheerder van lokaal net</a:t>
            </a:r>
          </a:p>
          <a:p>
            <a:pPr marL="361950" indent="-361950">
              <a:lnSpc>
                <a:spcPct val="100000"/>
              </a:lnSpc>
            </a:pPr>
            <a:r>
              <a:rPr lang="nl-NL" dirty="0"/>
              <a:t>1 gezamenlijke verbinding met het net</a:t>
            </a:r>
          </a:p>
          <a:p>
            <a:pPr marL="361950" indent="-361950">
              <a:lnSpc>
                <a:spcPct val="100000"/>
              </a:lnSpc>
            </a:pPr>
            <a:r>
              <a:rPr lang="nl-NL" dirty="0"/>
              <a:t>30 batterijen in eigendom gemeenschap</a:t>
            </a:r>
          </a:p>
          <a:p>
            <a:pPr marL="361950" indent="-361950">
              <a:lnSpc>
                <a:spcPct val="100000"/>
              </a:lnSpc>
            </a:pPr>
            <a:r>
              <a:rPr lang="nl-NL" dirty="0"/>
              <a:t>30 warmtepompen</a:t>
            </a:r>
          </a:p>
          <a:p>
            <a:pPr marL="361950" indent="-361950">
              <a:lnSpc>
                <a:spcPct val="100000"/>
              </a:lnSpc>
            </a:pPr>
            <a:r>
              <a:rPr lang="nl-NL" dirty="0"/>
              <a:t>Lokale / interne afstemming van vraag, aanbod én opslag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7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61FE7-5307-4353-B990-C4528B3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aven Pro"/>
              </a:rPr>
              <a:t>Schoonschip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BBBCF5A-5CA8-F540-986B-14299BF0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nl-NL" sz="3600" b="1" dirty="0"/>
              <a:t>Resultaat:</a:t>
            </a:r>
          </a:p>
          <a:p>
            <a:pPr marL="361950" indent="-361950">
              <a:lnSpc>
                <a:spcPct val="120000"/>
              </a:lnSpc>
            </a:pPr>
            <a:r>
              <a:rPr lang="nl-NL" sz="3200" dirty="0"/>
              <a:t>Interne </a:t>
            </a:r>
            <a:r>
              <a:rPr lang="nl-NL" sz="3200" dirty="0" err="1"/>
              <a:t>balancering</a:t>
            </a:r>
            <a:r>
              <a:rPr lang="nl-NL" sz="3200" dirty="0"/>
              <a:t> van vraag en aanbod</a:t>
            </a:r>
          </a:p>
          <a:p>
            <a:pPr marL="361950" indent="-361950">
              <a:lnSpc>
                <a:spcPct val="120000"/>
              </a:lnSpc>
            </a:pPr>
            <a:r>
              <a:rPr lang="nl-NL" sz="3200" dirty="0"/>
              <a:t>Gecontracteerd aansluitvermogen 1/5 van het standaard aansluitvermogen </a:t>
            </a:r>
          </a:p>
          <a:p>
            <a:pPr marL="361950" indent="-361950">
              <a:lnSpc>
                <a:spcPct val="120000"/>
              </a:lnSpc>
            </a:pPr>
            <a:r>
              <a:rPr lang="nl-NL" sz="3200" dirty="0"/>
              <a:t>Kosten 1/8 van ‘normale kosten’</a:t>
            </a:r>
          </a:p>
          <a:p>
            <a:pPr marL="361950" indent="-361950">
              <a:lnSpc>
                <a:spcPct val="120000"/>
              </a:lnSpc>
            </a:pPr>
            <a:r>
              <a:rPr lang="nl-NL" sz="3200" dirty="0"/>
              <a:t>Mogelijkheid om flexibiliteitsdiensten te leveren</a:t>
            </a:r>
          </a:p>
          <a:p>
            <a:pPr marL="582613" indent="-573088">
              <a:lnSpc>
                <a:spcPct val="120000"/>
              </a:lnSpc>
              <a:spcBef>
                <a:spcPts val="2200"/>
              </a:spcBef>
              <a:buNone/>
            </a:pPr>
            <a:r>
              <a:rPr lang="nl-NL" sz="3200" dirty="0"/>
              <a:t>=&gt;	om te voorkomen dat het gecontracteerd vermogen overschreden wordt, worden opwek en vraag constant (op 5 seconde basis) gemonitord en afgestemd. Bij kans op overbelasting worden batterijen en WP-en ingezet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07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250E2-D57E-40C8-957D-22A93AF9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08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l-NL" sz="6600" b="1" dirty="0"/>
              <a:t>Hoe nu verder? </a:t>
            </a:r>
          </a:p>
        </p:txBody>
      </p:sp>
      <p:sp>
        <p:nvSpPr>
          <p:cNvPr id="4" name="AutoShape 2" descr="Flex">
            <a:extLst>
              <a:ext uri="{FF2B5EF4-FFF2-40B4-BE49-F238E27FC236}">
                <a16:creationId xmlns:a16="http://schemas.microsoft.com/office/drawing/2014/main" id="{EB724BA0-FB64-6D43-A4D8-00B21E756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5" name="AutoShape 4" descr="Energie Samen Flex">
            <a:extLst>
              <a:ext uri="{FF2B5EF4-FFF2-40B4-BE49-F238E27FC236}">
                <a16:creationId xmlns:a16="http://schemas.microsoft.com/office/drawing/2014/main" id="{1212A32C-80BE-3A46-975B-7BAF1673A9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214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66286-5071-4517-9483-2391EA65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25F579-9B00-489E-949B-9762703D0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Siward Zomer - Coöperatief directeur Energie Samen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Peter Hermans -  Energie-expert en oud CTO van </a:t>
            </a:r>
            <a:r>
              <a:rPr lang="nl-NL" dirty="0" err="1"/>
              <a:t>Stedin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Leon </a:t>
            </a:r>
            <a:r>
              <a:rPr lang="nl-NL" dirty="0" err="1"/>
              <a:t>Straathof</a:t>
            </a:r>
            <a:r>
              <a:rPr lang="nl-NL" dirty="0"/>
              <a:t> - Adviseur netinfrastructuur en –regulering ES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Job </a:t>
            </a:r>
            <a:r>
              <a:rPr lang="nl-NL" dirty="0" err="1"/>
              <a:t>Swens</a:t>
            </a:r>
            <a:r>
              <a:rPr lang="nl-NL" dirty="0"/>
              <a:t> - Energie-expert en eigenaar van J-OB consultancy </a:t>
            </a:r>
          </a:p>
        </p:txBody>
      </p:sp>
    </p:spTree>
    <p:extLst>
      <p:ext uri="{BB962C8B-B14F-4D97-AF65-F5344CB8AC3E}">
        <p14:creationId xmlns:p14="http://schemas.microsoft.com/office/powerpoint/2010/main" val="115839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C0E9F-2EA9-4BC6-B042-F887DDC7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Aanbevelingen wet- en regelgeving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E47BEF-2B3B-4283-8414-B5BB974F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l-NL" dirty="0"/>
              <a:t>1.	</a:t>
            </a:r>
            <a:r>
              <a:rPr lang="nl-NL" b="1" dirty="0"/>
              <a:t>Neem energie delen op in de Energiewet</a:t>
            </a:r>
            <a:r>
              <a:rPr lang="nl-NL" dirty="0"/>
              <a:t>, in lijn met artikelen 21 en 22 van Richtlijn (EU) 2018/2001 	en artikel 16 van Richtlijn (EU) 2019/944.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2.	</a:t>
            </a:r>
            <a:r>
              <a:rPr lang="nl-NL" b="1" dirty="0"/>
              <a:t>Herdefinieer het allocatiepunt in de Energiewet </a:t>
            </a:r>
            <a:r>
              <a:rPr lang="nl-NL" dirty="0"/>
              <a:t>conform de werkwijze beschreven in hoofdstuk 2 	van dit </a:t>
            </a:r>
            <a:r>
              <a:rPr lang="nl-NL" dirty="0" err="1"/>
              <a:t>whitepaper</a:t>
            </a:r>
            <a:r>
              <a:rPr lang="nl-NL" dirty="0"/>
              <a:t>: “het allocatiepunt is een punt in een installatie waarvan de energiewaarde 	(levering 	of </a:t>
            </a:r>
            <a:r>
              <a:rPr lang="nl-NL" dirty="0" err="1"/>
              <a:t>teruglevering</a:t>
            </a:r>
            <a:r>
              <a:rPr lang="nl-NL" dirty="0"/>
              <a:t>) eenduidig berekend kan worden uit een of meerdere meetpunten, en 	waaraan 	eenduidig één marktpartij kan worden gekoppeld.” Hiermee wordt in het markt model 	‘energie 	delen’ naast ‘energie leveren’ mogelijk.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3.	Geef bij de </a:t>
            </a:r>
            <a:r>
              <a:rPr lang="nl-NL" b="1" dirty="0"/>
              <a:t>subsidiëring </a:t>
            </a:r>
            <a:r>
              <a:rPr lang="nl-NL" dirty="0"/>
              <a:t>van hernieuwbare elektriciteitsproductie </a:t>
            </a:r>
            <a:r>
              <a:rPr lang="nl-NL" b="1" dirty="0"/>
              <a:t>voorrang aan projecten die de 	impact op het elektriciteitssysteem minimaliseren</a:t>
            </a:r>
            <a:r>
              <a:rPr lang="nl-NL" dirty="0"/>
              <a:t> door toepassing van flexibiliteitsmiddelen.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4.	Beloon afnemers van elektriciteit met </a:t>
            </a:r>
            <a:r>
              <a:rPr lang="nl-NL" b="1" dirty="0"/>
              <a:t>lagere aansluit of transporttarieven </a:t>
            </a:r>
            <a:r>
              <a:rPr lang="nl-NL" dirty="0"/>
              <a:t>als ze hun afname in 	georganiseerd verband in de tijd afstemmen op hernieuwbare productie.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5.	Geef bij het toekennen van transportcapaciteit </a:t>
            </a:r>
            <a:r>
              <a:rPr lang="nl-NL" b="1" dirty="0"/>
              <a:t>voorrang aan projecten die de impact op het 	elektriciteitssysteem minimaliseren</a:t>
            </a:r>
            <a:r>
              <a:rPr lang="nl-NL" dirty="0"/>
              <a:t> door toepassing van flexibiliteitsmiddelen.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321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61FE7-5307-4353-B990-C4528B36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aven Pro"/>
              </a:rPr>
              <a:t>Advies nodig?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5029DA-FACB-4921-A554-A7207301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2"/>
            <a:ext cx="10515600" cy="43962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nl-NL" dirty="0">
              <a:latin typeface="Maven Pro"/>
            </a:endParaRPr>
          </a:p>
          <a:p>
            <a:pPr marL="0" indent="0">
              <a:buNone/>
            </a:pPr>
            <a:r>
              <a:rPr lang="nl-NL" sz="3900" dirty="0">
                <a:latin typeface="Maven Pro"/>
              </a:rPr>
              <a:t>Eerste hulp bij netweigering</a:t>
            </a:r>
          </a:p>
          <a:p>
            <a:pPr marL="0" indent="0" fontAlgn="base">
              <a:buNone/>
            </a:pPr>
            <a:r>
              <a:rPr lang="nl-NL" sz="1900" dirty="0"/>
              <a:t>1. Onderzoek naar de openbare informatie over de beschikbare capaciteit </a:t>
            </a:r>
          </a:p>
          <a:p>
            <a:pPr marL="0" indent="0" fontAlgn="base">
              <a:buNone/>
            </a:pPr>
            <a:r>
              <a:rPr lang="nl-NL" sz="1900" dirty="0"/>
              <a:t>2. Controleren van de argumentatie van de netbeheerder </a:t>
            </a:r>
          </a:p>
          <a:p>
            <a:pPr marL="0" indent="0" fontAlgn="base">
              <a:buNone/>
            </a:pPr>
            <a:r>
              <a:rPr lang="nl-NL" sz="1900" dirty="0"/>
              <a:t>3. Druk zetten op de netbeheerder  </a:t>
            </a:r>
          </a:p>
          <a:p>
            <a:pPr marL="0" indent="0" fontAlgn="base">
              <a:buNone/>
            </a:pPr>
            <a:r>
              <a:rPr lang="nl-NL" sz="1900" dirty="0"/>
              <a:t>4. Helpt dat niet, aanvragen van </a:t>
            </a:r>
            <a:r>
              <a:rPr lang="nl-NL" sz="1900" u="sng" dirty="0">
                <a:hlinkClick r:id="rId3"/>
              </a:rPr>
              <a:t>geschilbeslechting</a:t>
            </a:r>
            <a:r>
              <a:rPr lang="nl-NL" sz="1900" dirty="0"/>
              <a:t> bij de ACM </a:t>
            </a:r>
          </a:p>
          <a:p>
            <a:pPr marL="0" indent="0" fontAlgn="base">
              <a:buNone/>
            </a:pPr>
            <a:r>
              <a:rPr lang="nl-NL" sz="1900" dirty="0"/>
              <a:t>5. Als de ACM je gelijk geeft: terug naar de netbeheerder  </a:t>
            </a:r>
          </a:p>
          <a:p>
            <a:pPr marL="0" indent="0" fontAlgn="base">
              <a:buNone/>
            </a:pPr>
            <a:r>
              <a:rPr lang="nl-NL" sz="1900" dirty="0"/>
              <a:t>6. Volhardt de netbeheerder: naar de rechter </a:t>
            </a:r>
          </a:p>
          <a:p>
            <a:pPr marL="0" indent="0">
              <a:buNone/>
            </a:pPr>
            <a:endParaRPr lang="nl-NL" dirty="0">
              <a:latin typeface="Maven Pro"/>
            </a:endParaRPr>
          </a:p>
          <a:p>
            <a:pPr marL="0" indent="0">
              <a:buNone/>
            </a:pPr>
            <a:endParaRPr lang="nl-NL" b="1" i="1" dirty="0"/>
          </a:p>
          <a:p>
            <a:pPr marL="0" indent="0">
              <a:buNone/>
            </a:pPr>
            <a:r>
              <a:rPr lang="nl-NL" b="1" i="1" dirty="0"/>
              <a:t>Interesse? mail naar: ries.verhoeven@energiesamen.nu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EDAC8-3394-C946-9390-AA0AA1877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9627" y="397308"/>
            <a:ext cx="2651434" cy="8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3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930E-9C0C-6A49-88A9-CDB43C01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Advies nodig?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E1C2-B44C-3142-8A18-78BB0372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3600" dirty="0">
                <a:latin typeface="Maven Pro"/>
              </a:rPr>
              <a:t>Advies slim netgebruik</a:t>
            </a:r>
          </a:p>
          <a:p>
            <a:pPr lvl="1" fontAlgn="base"/>
            <a:r>
              <a:rPr lang="nl-NL" dirty="0"/>
              <a:t>Opslag en </a:t>
            </a:r>
            <a:r>
              <a:rPr lang="nl-NL" dirty="0" err="1"/>
              <a:t>Curtailen</a:t>
            </a:r>
            <a:endParaRPr lang="nl-NL" dirty="0"/>
          </a:p>
          <a:p>
            <a:pPr lvl="1" fontAlgn="base"/>
            <a:r>
              <a:rPr lang="nl-NL" dirty="0"/>
              <a:t>Cablepooling </a:t>
            </a:r>
          </a:p>
          <a:p>
            <a:pPr lvl="1" fontAlgn="base"/>
            <a:r>
              <a:rPr lang="nl-NL" dirty="0" err="1"/>
              <a:t>Peakshaving</a:t>
            </a:r>
            <a:r>
              <a:rPr lang="nl-NL" dirty="0"/>
              <a:t> – verlagen benodigd vermogen </a:t>
            </a:r>
          </a:p>
          <a:p>
            <a:pPr marL="0" indent="0">
              <a:buNone/>
            </a:pPr>
            <a:endParaRPr lang="nl-NL" b="1" i="1" dirty="0"/>
          </a:p>
          <a:p>
            <a:pPr marL="0" indent="0">
              <a:buNone/>
            </a:pPr>
            <a:endParaRPr lang="nl-NL" b="1" i="1" dirty="0"/>
          </a:p>
          <a:p>
            <a:pPr marL="0" indent="0">
              <a:buNone/>
            </a:pPr>
            <a:endParaRPr lang="nl-NL" b="1" i="1" dirty="0"/>
          </a:p>
          <a:p>
            <a:pPr marL="0" indent="0">
              <a:buNone/>
            </a:pPr>
            <a:r>
              <a:rPr lang="nl-NL" b="1" i="1" dirty="0"/>
              <a:t>Interesse? mail naar: ries.verhoeven@energiesamen.nu</a:t>
            </a:r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6754B-6002-AB40-BA38-60CA8F33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627" y="397308"/>
            <a:ext cx="2651434" cy="8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26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1E092-5AF2-4A2E-8BBD-9B56EDF9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09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NL"/>
              <a:t>Vragen?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BC6BF9-DF3F-4944-856C-12E271703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23" y="2096655"/>
            <a:ext cx="5842153" cy="4396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4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53A55-E706-4F54-BE89-18ACF3C0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4DE45C-F595-44D0-B1BB-70B968BC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l-NL" dirty="0"/>
              <a:t>Video over slim energie delen</a:t>
            </a:r>
          </a:p>
          <a:p>
            <a:pPr marL="514350" indent="-514350">
              <a:buAutoNum type="arabicPeriod"/>
            </a:pPr>
            <a:r>
              <a:rPr lang="nl-NL" dirty="0"/>
              <a:t>Wat is energie delen?</a:t>
            </a:r>
          </a:p>
          <a:p>
            <a:pPr marL="514350" indent="-514350">
              <a:buAutoNum type="arabicPeriod"/>
            </a:pPr>
            <a:r>
              <a:rPr lang="nl-NL" dirty="0"/>
              <a:t>Wat is slim energie delen?</a:t>
            </a:r>
          </a:p>
          <a:p>
            <a:pPr marL="514350" indent="-514350">
              <a:buAutoNum type="arabicPeriod"/>
            </a:pPr>
            <a:r>
              <a:rPr lang="nl-NL" dirty="0"/>
              <a:t>Voorbeeld uit de praktijk</a:t>
            </a:r>
          </a:p>
          <a:p>
            <a:pPr marL="514350" indent="-514350">
              <a:buAutoNum type="arabicPeriod"/>
            </a:pPr>
            <a:r>
              <a:rPr lang="nl-NL" dirty="0"/>
              <a:t>Hoe nu verder?</a:t>
            </a:r>
          </a:p>
          <a:p>
            <a:pPr marL="914400" lvl="1" indent="-457200">
              <a:buAutoNum type="alphaLcPeriod"/>
            </a:pPr>
            <a:r>
              <a:rPr lang="nl-NL" dirty="0"/>
              <a:t>Regelgeving </a:t>
            </a:r>
          </a:p>
          <a:p>
            <a:pPr marL="914400" lvl="1" indent="-457200">
              <a:buAutoNum type="alphaLcPeriod"/>
            </a:pPr>
            <a:r>
              <a:rPr lang="nl-NL" dirty="0"/>
              <a:t>Adviesdiensten Energie Samen</a:t>
            </a:r>
          </a:p>
          <a:p>
            <a:pPr marL="457200" lvl="1" indent="0">
              <a:buNone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  <a:p>
            <a:pPr marL="514350" indent="-514350"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1002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9CDFB-85D4-4A22-80FF-AAF66340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Onlinemedia 3" title="Slim energie delen">
            <a:hlinkClick r:id="" action="ppaction://media"/>
            <a:extLst>
              <a:ext uri="{FF2B5EF4-FFF2-40B4-BE49-F238E27FC236}">
                <a16:creationId xmlns:a16="http://schemas.microsoft.com/office/drawing/2014/main" id="{956D12EB-4E82-4292-8A1E-537C346BDD8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1400" y="233544"/>
            <a:ext cx="11607536" cy="65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AFF2B-E845-40D3-8E09-8E9873D9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is </a:t>
            </a:r>
            <a:r>
              <a:rPr lang="en-GB" dirty="0" err="1"/>
              <a:t>energie</a:t>
            </a:r>
            <a:r>
              <a:rPr lang="en-GB" dirty="0"/>
              <a:t> </a:t>
            </a:r>
            <a:r>
              <a:rPr lang="en-GB" dirty="0" err="1"/>
              <a:t>delen</a:t>
            </a:r>
            <a:r>
              <a:rPr lang="en-GB" dirty="0"/>
              <a:t>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3B48C2-A98D-4F1A-A5D4-25B9F435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655"/>
            <a:ext cx="7160491" cy="382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/>
              <a:t>Energie delen houdt in dat de leden van een energiegemeenschap de lokaal collectief opgewekte elektriciteit administratief met elkaar mogen delen, </a:t>
            </a:r>
            <a:r>
              <a:rPr lang="nl-NL" b="1"/>
              <a:t>zonder tussenkomst van een energieleverancier</a:t>
            </a:r>
            <a:r>
              <a:rPr lang="nl-NL"/>
              <a:t>. </a:t>
            </a:r>
          </a:p>
          <a:p>
            <a:pPr marL="0" indent="0">
              <a:buNone/>
            </a:pPr>
            <a:endParaRPr lang="nl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B7AA01E-8A61-423F-AB02-9A6FEEF9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90" y="2567853"/>
            <a:ext cx="3138332" cy="27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0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626B3-A0B1-457F-94C5-004670D5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09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NL"/>
              <a:t>Hoe werkt energie delen?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7318600-39AD-4C75-8B80-45FFC43C7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72054"/>
              </p:ext>
            </p:extLst>
          </p:nvPr>
        </p:nvGraphicFramePr>
        <p:xfrm>
          <a:off x="838200" y="2096655"/>
          <a:ext cx="10515600" cy="439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00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D1D10-D0E8-4F61-874D-62B0AC5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37" y="347404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NL" dirty="0"/>
              <a:t>Werkwijze energie delen (1)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2619985D-C618-4764-A153-C794B4B7C2F1}"/>
              </a:ext>
            </a:extLst>
          </p:cNvPr>
          <p:cNvGrpSpPr/>
          <p:nvPr/>
        </p:nvGrpSpPr>
        <p:grpSpPr>
          <a:xfrm>
            <a:off x="5053500" y="1805534"/>
            <a:ext cx="6555530" cy="4396220"/>
            <a:chOff x="4784147" y="1938035"/>
            <a:chExt cx="6555530" cy="439622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4F1F8A3E-CF98-44F9-B462-A56DED93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4147" y="1938035"/>
              <a:ext cx="6555530" cy="439622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CE557A9-0F52-4C32-87EE-A335E0F6416F}"/>
                </a:ext>
              </a:extLst>
            </p:cNvPr>
            <p:cNvGrpSpPr/>
            <p:nvPr/>
          </p:nvGrpSpPr>
          <p:grpSpPr>
            <a:xfrm>
              <a:off x="6740147" y="2879196"/>
              <a:ext cx="1946653" cy="1548716"/>
              <a:chOff x="6740147" y="2879196"/>
              <a:chExt cx="1946653" cy="1548716"/>
            </a:xfrm>
          </p:grpSpPr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11CF398C-85AF-48B3-934E-C8431B1602BA}"/>
                  </a:ext>
                </a:extLst>
              </p:cNvPr>
              <p:cNvSpPr/>
              <p:nvPr/>
            </p:nvSpPr>
            <p:spPr>
              <a:xfrm>
                <a:off x="6999434" y="3046790"/>
                <a:ext cx="1687366" cy="132556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" name="Afbeelding 6">
                <a:extLst>
                  <a:ext uri="{FF2B5EF4-FFF2-40B4-BE49-F238E27FC236}">
                    <a16:creationId xmlns:a16="http://schemas.microsoft.com/office/drawing/2014/main" id="{885BB0AE-30B6-4B15-B7CB-1BB63858C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5155" y="3896838"/>
                <a:ext cx="428685" cy="342948"/>
              </a:xfrm>
              <a:prstGeom prst="rect">
                <a:avLst/>
              </a:prstGeom>
            </p:spPr>
          </p:pic>
          <p:pic>
            <p:nvPicPr>
              <p:cNvPr id="17" name="Afbeelding 16">
                <a:extLst>
                  <a:ext uri="{FF2B5EF4-FFF2-40B4-BE49-F238E27FC236}">
                    <a16:creationId xmlns:a16="http://schemas.microsoft.com/office/drawing/2014/main" id="{3D2F5C54-3668-499E-B6FE-7E218D6BD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0147" y="2879196"/>
                <a:ext cx="259287" cy="1548716"/>
              </a:xfrm>
              <a:prstGeom prst="rect">
                <a:avLst/>
              </a:prstGeom>
            </p:spPr>
          </p:pic>
          <p:pic>
            <p:nvPicPr>
              <p:cNvPr id="19" name="Afbeelding 18">
                <a:extLst>
                  <a:ext uri="{FF2B5EF4-FFF2-40B4-BE49-F238E27FC236}">
                    <a16:creationId xmlns:a16="http://schemas.microsoft.com/office/drawing/2014/main" id="{098B73C3-85D0-4A12-B8FA-C377D1C71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69790" y="3977640"/>
                <a:ext cx="160421" cy="181345"/>
              </a:xfrm>
              <a:prstGeom prst="rect">
                <a:avLst/>
              </a:prstGeom>
            </p:spPr>
          </p:pic>
          <p:sp>
            <p:nvSpPr>
              <p:cNvPr id="20" name="Ovaal 19">
                <a:extLst>
                  <a:ext uri="{FF2B5EF4-FFF2-40B4-BE49-F238E27FC236}">
                    <a16:creationId xmlns:a16="http://schemas.microsoft.com/office/drawing/2014/main" id="{3B7C0136-864C-4011-8373-045DD9582362}"/>
                  </a:ext>
                </a:extLst>
              </p:cNvPr>
              <p:cNvSpPr/>
              <p:nvPr/>
            </p:nvSpPr>
            <p:spPr>
              <a:xfrm>
                <a:off x="7030211" y="4239786"/>
                <a:ext cx="98867" cy="1813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3" name="Tekstvak 22">
            <a:extLst>
              <a:ext uri="{FF2B5EF4-FFF2-40B4-BE49-F238E27FC236}">
                <a16:creationId xmlns:a16="http://schemas.microsoft.com/office/drawing/2014/main" id="{F966F200-3921-41DF-A705-2D360EE244C7}"/>
              </a:ext>
            </a:extLst>
          </p:cNvPr>
          <p:cNvSpPr txBox="1"/>
          <p:nvPr/>
        </p:nvSpPr>
        <p:spPr>
          <a:xfrm>
            <a:off x="580237" y="1314226"/>
            <a:ext cx="218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rgbClr val="4DBFA9"/>
                </a:solidFill>
                <a:latin typeface="Maven Pro" panose="02000000000000000000"/>
              </a:rPr>
              <a:t>Huidige</a:t>
            </a:r>
            <a:r>
              <a:rPr lang="en-GB" sz="2400" b="1" dirty="0">
                <a:solidFill>
                  <a:srgbClr val="4DBFA9"/>
                </a:solidFill>
                <a:latin typeface="Maven Pro" panose="02000000000000000000"/>
              </a:rPr>
              <a:t> </a:t>
            </a:r>
            <a:r>
              <a:rPr lang="en-GB" sz="2400" b="1" dirty="0" err="1">
                <a:solidFill>
                  <a:srgbClr val="4DBFA9"/>
                </a:solidFill>
                <a:latin typeface="Maven Pro" panose="02000000000000000000"/>
              </a:rPr>
              <a:t>situatie</a:t>
            </a:r>
            <a:endParaRPr lang="en-GB" sz="2400" b="1" dirty="0">
              <a:solidFill>
                <a:srgbClr val="4DBFA9"/>
              </a:solidFill>
              <a:latin typeface="Maven Pro" panose="0200000000000000000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AFD141C-8783-4208-A0FF-2B53B3E8A33F}"/>
              </a:ext>
            </a:extLst>
          </p:cNvPr>
          <p:cNvSpPr txBox="1"/>
          <p:nvPr/>
        </p:nvSpPr>
        <p:spPr>
          <a:xfrm>
            <a:off x="582970" y="1805534"/>
            <a:ext cx="398560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Prosument</a:t>
            </a:r>
            <a:r>
              <a:rPr lang="en-GB" sz="1600" b="1" dirty="0"/>
              <a:t>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Heeft</a:t>
            </a:r>
            <a:r>
              <a:rPr lang="en-GB" sz="1600" dirty="0"/>
              <a:t> </a:t>
            </a:r>
            <a:r>
              <a:rPr lang="en-GB" sz="1600" dirty="0" err="1"/>
              <a:t>zonnepanelen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levert</a:t>
            </a:r>
            <a:r>
              <a:rPr lang="en-GB" sz="1600" dirty="0"/>
              <a:t> </a:t>
            </a:r>
            <a:r>
              <a:rPr lang="en-GB" sz="1600" dirty="0" err="1"/>
              <a:t>terug</a:t>
            </a:r>
            <a:r>
              <a:rPr lang="en-GB" sz="1600" dirty="0"/>
              <a:t> </a:t>
            </a:r>
            <a:r>
              <a:rPr lang="en-GB" sz="1600" dirty="0" err="1"/>
              <a:t>aan</a:t>
            </a:r>
            <a:r>
              <a:rPr lang="en-GB" sz="1600" dirty="0"/>
              <a:t> </a:t>
            </a: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leverancier</a:t>
            </a:r>
            <a:r>
              <a:rPr lang="en-GB" sz="1600" dirty="0"/>
              <a:t>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verbruik</a:t>
            </a:r>
            <a:r>
              <a:rPr lang="en-GB" sz="1600" dirty="0"/>
              <a:t> </a:t>
            </a:r>
            <a:r>
              <a:rPr lang="en-GB" sz="1600" dirty="0" err="1"/>
              <a:t>wordt</a:t>
            </a:r>
            <a:r>
              <a:rPr lang="en-GB" sz="1600" dirty="0"/>
              <a:t> </a:t>
            </a:r>
            <a:r>
              <a:rPr lang="en-GB" sz="1600" dirty="0" err="1"/>
              <a:t>geregistreerd</a:t>
            </a:r>
            <a:r>
              <a:rPr lang="en-GB" sz="1600" dirty="0"/>
              <a:t> in register MP1,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teruglevering</a:t>
            </a:r>
            <a:r>
              <a:rPr lang="en-GB" sz="1600" dirty="0"/>
              <a:t> in register MP2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 </a:t>
            </a:r>
            <a:r>
              <a:rPr lang="en-GB" sz="1600" dirty="0" err="1"/>
              <a:t>netbeheerder</a:t>
            </a:r>
            <a:r>
              <a:rPr lang="en-GB" sz="1600" dirty="0"/>
              <a:t> </a:t>
            </a:r>
            <a:r>
              <a:rPr lang="en-GB" sz="1600" dirty="0" err="1"/>
              <a:t>alloceert</a:t>
            </a:r>
            <a:r>
              <a:rPr lang="en-GB" sz="1600" dirty="0"/>
              <a:t> de </a:t>
            </a:r>
            <a:r>
              <a:rPr lang="en-GB" sz="1600" dirty="0" err="1"/>
              <a:t>waarden</a:t>
            </a:r>
            <a:r>
              <a:rPr lang="en-GB" sz="1600" dirty="0"/>
              <a:t> MP1 </a:t>
            </a:r>
            <a:r>
              <a:rPr lang="en-GB" sz="1600" dirty="0" err="1"/>
              <a:t>en</a:t>
            </a:r>
            <a:r>
              <a:rPr lang="en-GB" sz="1600" dirty="0"/>
              <a:t> MP2 </a:t>
            </a:r>
            <a:r>
              <a:rPr lang="en-GB" sz="1600" dirty="0" err="1"/>
              <a:t>naar</a:t>
            </a:r>
            <a:r>
              <a:rPr lang="en-GB" sz="1600" dirty="0"/>
              <a:t> </a:t>
            </a:r>
            <a:r>
              <a:rPr lang="en-GB" sz="1600" dirty="0" err="1"/>
              <a:t>leverancier</a:t>
            </a:r>
            <a:r>
              <a:rPr lang="en-GB" sz="1600" dirty="0"/>
              <a:t> A </a:t>
            </a:r>
          </a:p>
          <a:p>
            <a:r>
              <a:rPr lang="en-GB" sz="1600" dirty="0"/>
              <a:t>       (= AP1 </a:t>
            </a:r>
            <a:r>
              <a:rPr lang="en-GB" sz="1600" dirty="0" err="1"/>
              <a:t>en</a:t>
            </a:r>
            <a:r>
              <a:rPr lang="en-GB" sz="1600" dirty="0"/>
              <a:t>  =AP2)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Consument</a:t>
            </a:r>
            <a:r>
              <a:rPr lang="en-GB" sz="1600" b="1" dirty="0"/>
              <a:t>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Heeft</a:t>
            </a:r>
            <a:r>
              <a:rPr lang="en-GB" sz="1600" dirty="0"/>
              <a:t> </a:t>
            </a:r>
            <a:r>
              <a:rPr lang="en-GB" sz="1600" dirty="0" err="1"/>
              <a:t>geen</a:t>
            </a:r>
            <a:r>
              <a:rPr lang="en-GB" sz="1600" dirty="0"/>
              <a:t> </a:t>
            </a:r>
            <a:r>
              <a:rPr lang="en-GB" sz="1600" dirty="0" err="1"/>
              <a:t>zonnepanelen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geregistreerd</a:t>
            </a:r>
            <a:r>
              <a:rPr lang="en-GB" sz="1600" dirty="0"/>
              <a:t> </a:t>
            </a:r>
            <a:r>
              <a:rPr lang="en-GB" sz="1600" dirty="0" err="1"/>
              <a:t>verbruik</a:t>
            </a:r>
            <a:r>
              <a:rPr lang="en-GB" sz="1600" dirty="0"/>
              <a:t> MP1 </a:t>
            </a:r>
            <a:r>
              <a:rPr lang="en-GB" sz="1600" dirty="0" err="1"/>
              <a:t>wordt</a:t>
            </a:r>
            <a:r>
              <a:rPr lang="en-GB" sz="1600" dirty="0"/>
              <a:t> </a:t>
            </a:r>
            <a:r>
              <a:rPr lang="en-GB" sz="1600" dirty="0" err="1"/>
              <a:t>gealloceerd</a:t>
            </a:r>
            <a:r>
              <a:rPr lang="en-GB" sz="1600" dirty="0"/>
              <a:t> </a:t>
            </a:r>
            <a:r>
              <a:rPr lang="en-GB" sz="1600" dirty="0" err="1"/>
              <a:t>naar</a:t>
            </a:r>
            <a:r>
              <a:rPr lang="en-GB" sz="1600" dirty="0"/>
              <a:t> </a:t>
            </a:r>
            <a:r>
              <a:rPr lang="en-GB" sz="1600" dirty="0" err="1"/>
              <a:t>leverancier</a:t>
            </a:r>
            <a:r>
              <a:rPr lang="en-GB" sz="1600" dirty="0"/>
              <a:t> B (AP4)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B244A724-A29F-4EA5-93FB-0146B03D78CE}"/>
              </a:ext>
            </a:extLst>
          </p:cNvPr>
          <p:cNvSpPr txBox="1"/>
          <p:nvPr/>
        </p:nvSpPr>
        <p:spPr>
          <a:xfrm>
            <a:off x="580237" y="6164429"/>
            <a:ext cx="6280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sz="1600" b="1" dirty="0">
                <a:solidFill>
                  <a:srgbClr val="FF0000"/>
                </a:solidFill>
              </a:rPr>
              <a:t>Maak </a:t>
            </a:r>
            <a:r>
              <a:rPr lang="en-GB" sz="1600" b="1" dirty="0" err="1">
                <a:solidFill>
                  <a:srgbClr val="FF0000"/>
                </a:solidFill>
              </a:rPr>
              <a:t>onderscheid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tussen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gemeten</a:t>
            </a:r>
            <a:r>
              <a:rPr lang="en-GB" sz="1600" b="1" dirty="0">
                <a:solidFill>
                  <a:srgbClr val="FF0000"/>
                </a:solidFill>
              </a:rPr>
              <a:t> (MP) </a:t>
            </a:r>
            <a:r>
              <a:rPr lang="en-GB" sz="1600" b="1" dirty="0" err="1">
                <a:solidFill>
                  <a:srgbClr val="FF0000"/>
                </a:solidFill>
              </a:rPr>
              <a:t>en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berekende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waarden</a:t>
            </a:r>
            <a:r>
              <a:rPr lang="en-GB" sz="1600" b="1" dirty="0">
                <a:solidFill>
                  <a:srgbClr val="FF0000"/>
                </a:solidFill>
              </a:rPr>
              <a:t> (AP)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8A55BA15-44DA-49BB-83E9-EE5AEBA9E185}"/>
              </a:ext>
            </a:extLst>
          </p:cNvPr>
          <p:cNvSpPr txBox="1"/>
          <p:nvPr/>
        </p:nvSpPr>
        <p:spPr>
          <a:xfrm>
            <a:off x="9990666" y="5600620"/>
            <a:ext cx="1522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>
                <a:solidFill>
                  <a:srgbClr val="002060"/>
                </a:solidFill>
              </a:rPr>
              <a:t>AP= </a:t>
            </a:r>
            <a:r>
              <a:rPr lang="en-GB" sz="1400" b="1" i="1" dirty="0" err="1">
                <a:solidFill>
                  <a:srgbClr val="002060"/>
                </a:solidFill>
              </a:rPr>
              <a:t>AllocatiePunt</a:t>
            </a:r>
            <a:endParaRPr lang="en-GB" sz="1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03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D1D10-D0E8-4F61-874D-62B0AC5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86956"/>
            <a:ext cx="10515600" cy="965862"/>
          </a:xfrm>
        </p:spPr>
        <p:txBody>
          <a:bodyPr anchor="ctr">
            <a:normAutofit/>
          </a:bodyPr>
          <a:lstStyle/>
          <a:p>
            <a:r>
              <a:rPr lang="nl-NL" dirty="0"/>
              <a:t>Werkwijze energie delen (2)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233E73D6-AD7C-49CB-ABDD-50395B549317}"/>
              </a:ext>
            </a:extLst>
          </p:cNvPr>
          <p:cNvGrpSpPr/>
          <p:nvPr/>
        </p:nvGrpSpPr>
        <p:grpSpPr>
          <a:xfrm>
            <a:off x="5114744" y="1785644"/>
            <a:ext cx="6555530" cy="4396220"/>
            <a:chOff x="4954555" y="1938035"/>
            <a:chExt cx="6555530" cy="4396220"/>
          </a:xfrm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4F1F8A3E-CF98-44F9-B462-A56DED93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4555" y="1938035"/>
              <a:ext cx="6555530" cy="4396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A78E3905-559D-4F99-8AF7-007C8B71C15D}"/>
                </a:ext>
              </a:extLst>
            </p:cNvPr>
            <p:cNvSpPr/>
            <p:nvPr/>
          </p:nvSpPr>
          <p:spPr>
            <a:xfrm>
              <a:off x="7437120" y="3139440"/>
              <a:ext cx="1043940" cy="289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B1531E3-22AE-4134-8EB9-84DDFF3335D1}"/>
                </a:ext>
              </a:extLst>
            </p:cNvPr>
            <p:cNvSpPr/>
            <p:nvPr/>
          </p:nvSpPr>
          <p:spPr>
            <a:xfrm>
              <a:off x="7299960" y="3497580"/>
              <a:ext cx="1287780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kstvak 9">
            <a:extLst>
              <a:ext uri="{FF2B5EF4-FFF2-40B4-BE49-F238E27FC236}">
                <a16:creationId xmlns:a16="http://schemas.microsoft.com/office/drawing/2014/main" id="{24754FEB-9969-4CD4-87EA-D07D81D5CC10}"/>
              </a:ext>
            </a:extLst>
          </p:cNvPr>
          <p:cNvSpPr txBox="1"/>
          <p:nvPr/>
        </p:nvSpPr>
        <p:spPr>
          <a:xfrm>
            <a:off x="521726" y="1552860"/>
            <a:ext cx="41142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Prosument</a:t>
            </a:r>
            <a:r>
              <a:rPr lang="en-GB" sz="1600" b="1" dirty="0"/>
              <a:t> 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Heeft</a:t>
            </a:r>
            <a:r>
              <a:rPr lang="en-GB" sz="1600" dirty="0"/>
              <a:t> </a:t>
            </a:r>
            <a:r>
              <a:rPr lang="en-GB" sz="1600" dirty="0" err="1"/>
              <a:t>zonnepanelen</a:t>
            </a:r>
            <a:r>
              <a:rPr lang="en-GB" sz="1600" dirty="0"/>
              <a:t>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deelt</a:t>
            </a:r>
            <a:r>
              <a:rPr lang="en-GB" sz="1600" dirty="0"/>
              <a:t> </a:t>
            </a: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opgewekte</a:t>
            </a:r>
            <a:r>
              <a:rPr lang="en-GB" sz="1600" dirty="0"/>
              <a:t> </a:t>
            </a:r>
            <a:r>
              <a:rPr lang="en-GB" sz="1600" dirty="0" err="1"/>
              <a:t>energie</a:t>
            </a:r>
            <a:r>
              <a:rPr lang="en-GB" sz="1600" dirty="0"/>
              <a:t> met </a:t>
            </a:r>
            <a:r>
              <a:rPr lang="en-GB" sz="1600" dirty="0" err="1"/>
              <a:t>consument</a:t>
            </a:r>
            <a:r>
              <a:rPr lang="en-GB" sz="1600" dirty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verbruik</a:t>
            </a:r>
            <a:r>
              <a:rPr lang="en-GB" sz="1600" dirty="0"/>
              <a:t> </a:t>
            </a:r>
            <a:r>
              <a:rPr lang="en-GB" sz="1600" dirty="0" err="1"/>
              <a:t>wordt</a:t>
            </a:r>
            <a:r>
              <a:rPr lang="en-GB" sz="1600" dirty="0"/>
              <a:t> </a:t>
            </a:r>
            <a:r>
              <a:rPr lang="en-GB" sz="1600" dirty="0" err="1"/>
              <a:t>geregistreerd</a:t>
            </a:r>
            <a:r>
              <a:rPr lang="en-GB" sz="1600" dirty="0"/>
              <a:t> in register MP1,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teruglevering</a:t>
            </a:r>
            <a:r>
              <a:rPr lang="en-GB" sz="1600" dirty="0"/>
              <a:t> in register MP2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 </a:t>
            </a:r>
            <a:r>
              <a:rPr lang="en-GB" sz="1600" dirty="0" err="1"/>
              <a:t>netbeheerder</a:t>
            </a:r>
            <a:r>
              <a:rPr lang="en-GB" sz="1600" dirty="0"/>
              <a:t> </a:t>
            </a:r>
            <a:r>
              <a:rPr lang="en-GB" sz="1600" dirty="0" err="1"/>
              <a:t>alloceert</a:t>
            </a:r>
            <a:r>
              <a:rPr lang="en-GB" sz="1600" dirty="0"/>
              <a:t> de </a:t>
            </a:r>
            <a:r>
              <a:rPr lang="en-GB" sz="1600" dirty="0" err="1"/>
              <a:t>waarden</a:t>
            </a:r>
            <a:r>
              <a:rPr lang="en-GB" sz="1600" dirty="0"/>
              <a:t> MP1 </a:t>
            </a:r>
            <a:r>
              <a:rPr lang="en-GB" sz="1600" dirty="0" err="1"/>
              <a:t>naar</a:t>
            </a:r>
            <a:r>
              <a:rPr lang="en-GB" sz="1600" dirty="0"/>
              <a:t> </a:t>
            </a:r>
            <a:r>
              <a:rPr lang="en-GB" sz="1600" dirty="0" err="1"/>
              <a:t>leverancier</a:t>
            </a:r>
            <a:r>
              <a:rPr lang="en-GB" sz="1600" dirty="0"/>
              <a:t> A (A1)</a:t>
            </a:r>
          </a:p>
          <a:p>
            <a:r>
              <a:rPr lang="en-GB" sz="1600" dirty="0"/>
              <a:t>      </a:t>
            </a:r>
          </a:p>
          <a:p>
            <a:r>
              <a:rPr lang="en-GB" sz="1600" b="1" dirty="0" err="1"/>
              <a:t>Consument</a:t>
            </a:r>
            <a:r>
              <a:rPr lang="en-GB" sz="1600" b="1" dirty="0"/>
              <a:t>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Heeft</a:t>
            </a:r>
            <a:r>
              <a:rPr lang="en-GB" sz="1600" dirty="0"/>
              <a:t> </a:t>
            </a:r>
            <a:r>
              <a:rPr lang="en-GB" sz="1600" dirty="0" err="1"/>
              <a:t>geen</a:t>
            </a:r>
            <a:r>
              <a:rPr lang="en-GB" sz="1600" dirty="0"/>
              <a:t> </a:t>
            </a:r>
            <a:r>
              <a:rPr lang="en-GB" sz="1600" dirty="0" err="1"/>
              <a:t>zonnepanelen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Zijn</a:t>
            </a:r>
            <a:r>
              <a:rPr lang="en-GB" sz="1600" dirty="0"/>
              <a:t> </a:t>
            </a:r>
            <a:r>
              <a:rPr lang="en-GB" sz="1600" dirty="0" err="1"/>
              <a:t>verbruik</a:t>
            </a:r>
            <a:r>
              <a:rPr lang="en-GB" sz="1600" dirty="0"/>
              <a:t> </a:t>
            </a:r>
            <a:r>
              <a:rPr lang="en-GB" sz="1600" dirty="0" err="1"/>
              <a:t>wordt</a:t>
            </a:r>
            <a:r>
              <a:rPr lang="en-GB" sz="1600" dirty="0"/>
              <a:t> </a:t>
            </a:r>
            <a:r>
              <a:rPr lang="en-GB" sz="1600" dirty="0" err="1"/>
              <a:t>geregistreerd</a:t>
            </a:r>
            <a:r>
              <a:rPr lang="en-GB" sz="1600" dirty="0"/>
              <a:t> in register MP1,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dient</a:t>
            </a:r>
            <a:r>
              <a:rPr lang="en-GB" sz="1600" dirty="0"/>
              <a:t> door de </a:t>
            </a:r>
            <a:r>
              <a:rPr lang="en-GB" sz="1600" dirty="0" err="1"/>
              <a:t>netbeheerder</a:t>
            </a:r>
            <a:r>
              <a:rPr lang="en-GB" sz="1600" dirty="0"/>
              <a:t> </a:t>
            </a:r>
            <a:r>
              <a:rPr lang="en-GB" sz="1600" dirty="0" err="1"/>
              <a:t>te</a:t>
            </a:r>
            <a:r>
              <a:rPr lang="en-GB" sz="1600" dirty="0"/>
              <a:t> </a:t>
            </a:r>
            <a:r>
              <a:rPr lang="en-GB" sz="1600" dirty="0" err="1"/>
              <a:t>worden</a:t>
            </a:r>
            <a:r>
              <a:rPr lang="en-GB" sz="1600" dirty="0"/>
              <a:t> </a:t>
            </a:r>
            <a:r>
              <a:rPr lang="en-GB" sz="1600" dirty="0" err="1"/>
              <a:t>gealloceerd</a:t>
            </a:r>
            <a:r>
              <a:rPr lang="en-GB" sz="1600" dirty="0"/>
              <a:t> </a:t>
            </a:r>
            <a:r>
              <a:rPr lang="en-GB" sz="1600" dirty="0" err="1"/>
              <a:t>naar</a:t>
            </a:r>
            <a:r>
              <a:rPr lang="en-GB" sz="1600" dirty="0"/>
              <a:t> </a:t>
            </a:r>
            <a:r>
              <a:rPr lang="en-GB" sz="1600" dirty="0" err="1"/>
              <a:t>leverancier</a:t>
            </a:r>
            <a:r>
              <a:rPr lang="en-GB" sz="1600" dirty="0"/>
              <a:t> B </a:t>
            </a:r>
            <a:r>
              <a:rPr lang="en-GB" sz="1600" dirty="0" err="1"/>
              <a:t>en</a:t>
            </a:r>
            <a:r>
              <a:rPr lang="en-GB" sz="1600" dirty="0"/>
              <a:t> </a:t>
            </a:r>
            <a:r>
              <a:rPr lang="en-GB" sz="1600" dirty="0" err="1"/>
              <a:t>consument</a:t>
            </a:r>
            <a:r>
              <a:rPr lang="en-GB" sz="1600" dirty="0"/>
              <a:t> A: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GB" sz="1600" i="1" dirty="0"/>
              <a:t>AP3 </a:t>
            </a:r>
            <a:r>
              <a:rPr lang="en-GB" sz="1600" i="1"/>
              <a:t>= MP2 (</a:t>
            </a:r>
            <a:r>
              <a:rPr lang="en-GB" sz="1600" i="1" dirty="0"/>
              <a:t>van prosumer A)</a:t>
            </a:r>
          </a:p>
          <a:p>
            <a:pPr marL="627063" indent="-285750">
              <a:buFont typeface="Arial" panose="020B0604020202020204" pitchFamily="34" charset="0"/>
              <a:buChar char="•"/>
            </a:pPr>
            <a:r>
              <a:rPr lang="en-GB" sz="1600" i="1" dirty="0"/>
              <a:t>AP4 = MP1 – AP3</a:t>
            </a:r>
            <a:endParaRPr lang="en-GB" sz="1600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92D8EA55-A2A9-4D89-A5A4-4A5A01ABC01B}"/>
              </a:ext>
            </a:extLst>
          </p:cNvPr>
          <p:cNvSpPr txBox="1"/>
          <p:nvPr/>
        </p:nvSpPr>
        <p:spPr>
          <a:xfrm>
            <a:off x="582970" y="1038997"/>
            <a:ext cx="4251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4DBFA9"/>
                </a:solidFill>
                <a:latin typeface="Maven Pro" panose="02000000000000000000"/>
              </a:rPr>
              <a:t>Peer 2 peer </a:t>
            </a:r>
            <a:r>
              <a:rPr lang="en-GB" sz="2400" b="1" dirty="0" err="1">
                <a:solidFill>
                  <a:srgbClr val="4DBFA9"/>
                </a:solidFill>
                <a:latin typeface="Maven Pro" panose="02000000000000000000"/>
              </a:rPr>
              <a:t>delen</a:t>
            </a:r>
            <a:r>
              <a:rPr lang="en-GB" sz="2400" b="1" dirty="0">
                <a:solidFill>
                  <a:srgbClr val="4DBFA9"/>
                </a:solidFill>
                <a:latin typeface="Maven Pro" panose="02000000000000000000"/>
              </a:rPr>
              <a:t> (</a:t>
            </a:r>
            <a:r>
              <a:rPr lang="en-GB" sz="2400" b="1" dirty="0" err="1">
                <a:solidFill>
                  <a:srgbClr val="4DBFA9"/>
                </a:solidFill>
                <a:latin typeface="Maven Pro" panose="02000000000000000000"/>
              </a:rPr>
              <a:t>conceptueel</a:t>
            </a:r>
            <a:r>
              <a:rPr lang="en-GB" sz="2400" b="1" dirty="0">
                <a:solidFill>
                  <a:srgbClr val="4DBFA9"/>
                </a:solidFill>
                <a:latin typeface="Maven Pro" panose="02000000000000000000"/>
              </a:rPr>
              <a:t>)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A48A1B7D-499B-4244-B62E-F1000D3171CA}"/>
              </a:ext>
            </a:extLst>
          </p:cNvPr>
          <p:cNvSpPr txBox="1"/>
          <p:nvPr/>
        </p:nvSpPr>
        <p:spPr>
          <a:xfrm>
            <a:off x="718436" y="6323397"/>
            <a:ext cx="9220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sz="16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Eenduidig</a:t>
            </a:r>
            <a:r>
              <a:rPr lang="en-GB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16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GB" sz="1600" b="1" dirty="0" err="1">
                <a:solidFill>
                  <a:srgbClr val="FF0000"/>
                </a:solidFill>
              </a:rPr>
              <a:t>lloceren</a:t>
            </a:r>
            <a:r>
              <a:rPr lang="en-GB" sz="1600" b="1" dirty="0">
                <a:solidFill>
                  <a:srgbClr val="FF0000"/>
                </a:solidFill>
              </a:rPr>
              <a:t> van </a:t>
            </a:r>
            <a:r>
              <a:rPr lang="en-GB" sz="1600" b="1" dirty="0" err="1">
                <a:solidFill>
                  <a:srgbClr val="FF0000"/>
                </a:solidFill>
              </a:rPr>
              <a:t>energie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naar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een</a:t>
            </a:r>
            <a:r>
              <a:rPr lang="en-GB" sz="1600" b="1" dirty="0">
                <a:solidFill>
                  <a:srgbClr val="FF0000"/>
                </a:solidFill>
              </a:rPr>
              <a:t> PV </a:t>
            </a:r>
            <a:r>
              <a:rPr lang="en-GB" sz="1600" b="1" dirty="0" err="1">
                <a:solidFill>
                  <a:srgbClr val="FF0000"/>
                </a:solidFill>
              </a:rPr>
              <a:t>partij</a:t>
            </a:r>
            <a:r>
              <a:rPr lang="en-GB" sz="1600" b="1" dirty="0">
                <a:solidFill>
                  <a:srgbClr val="FF0000"/>
                </a:solidFill>
              </a:rPr>
              <a:t> is </a:t>
            </a:r>
            <a:r>
              <a:rPr lang="en-GB" sz="1600" b="1" dirty="0" err="1">
                <a:solidFill>
                  <a:srgbClr val="FF0000"/>
                </a:solidFill>
              </a:rPr>
              <a:t>een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wettelijke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taak</a:t>
            </a:r>
            <a:r>
              <a:rPr lang="en-GB" sz="1600" b="1" dirty="0">
                <a:solidFill>
                  <a:srgbClr val="FF0000"/>
                </a:solidFill>
              </a:rPr>
              <a:t> van de </a:t>
            </a:r>
            <a:r>
              <a:rPr lang="en-GB" sz="1600" b="1" dirty="0" err="1">
                <a:solidFill>
                  <a:srgbClr val="FF0000"/>
                </a:solidFill>
              </a:rPr>
              <a:t>regionale</a:t>
            </a:r>
            <a:r>
              <a:rPr lang="en-GB" sz="1600" b="1" dirty="0">
                <a:solidFill>
                  <a:srgbClr val="FF0000"/>
                </a:solidFill>
              </a:rPr>
              <a:t> </a:t>
            </a:r>
            <a:r>
              <a:rPr lang="en-GB" sz="1600" b="1" dirty="0" err="1">
                <a:solidFill>
                  <a:srgbClr val="FF0000"/>
                </a:solidFill>
              </a:rPr>
              <a:t>netbeheerder</a:t>
            </a:r>
            <a:endParaRPr lang="en-GB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6161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ES" id="{7842AA25-7132-BF4C-84EE-26D6FAC67A3D}" vid="{521C2D19-761B-FA44-A9BA-084C05B424D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DA27BC970704085448702F2B67083" ma:contentTypeVersion="13" ma:contentTypeDescription="Een nieuw document maken." ma:contentTypeScope="" ma:versionID="a09fad7b7045ef839a98e26063711e16">
  <xsd:schema xmlns:xsd="http://www.w3.org/2001/XMLSchema" xmlns:xs="http://www.w3.org/2001/XMLSchema" xmlns:p="http://schemas.microsoft.com/office/2006/metadata/properties" xmlns:ns2="7d8e52f0-6292-4b3c-86e6-e0e8ac4035f6" xmlns:ns3="73520d25-fa79-41b2-95a6-604b077e722c" targetNamespace="http://schemas.microsoft.com/office/2006/metadata/properties" ma:root="true" ma:fieldsID="2441dd7518a6ac0678fb46cf9cd08134" ns2:_="" ns3:_="">
    <xsd:import namespace="7d8e52f0-6292-4b3c-86e6-e0e8ac4035f6"/>
    <xsd:import namespace="73520d25-fa79-41b2-95a6-604b077e7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e52f0-6292-4b3c-86e6-e0e8ac403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20d25-fa79-41b2-95a6-604b077e722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3520d25-fa79-41b2-95a6-604b077e722c">
      <UserInfo>
        <DisplayName>Alle gebruikers (windows)</DisplayName>
        <AccountId>25</AccountId>
        <AccountType/>
      </UserInfo>
      <UserInfo>
        <DisplayName>Leon Straathof</DisplayName>
        <AccountId>130</AccountId>
        <AccountType/>
      </UserInfo>
      <UserInfo>
        <DisplayName>Siward Zomer</DisplayName>
        <AccountId>27</AccountId>
        <AccountType/>
      </UserInfo>
      <UserInfo>
        <DisplayName>Ries Verhoeven</DisplayName>
        <AccountId>122</AccountId>
        <AccountType/>
      </UserInfo>
      <UserInfo>
        <DisplayName>valcre</DisplayName>
        <AccountId>136</AccountId>
        <AccountType/>
      </UserInfo>
      <UserInfo>
        <DisplayName>job.swens</DisplayName>
        <AccountId>137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7B4436-89CE-47E5-A13D-B1424E4907B7}">
  <ds:schemaRefs>
    <ds:schemaRef ds:uri="73520d25-fa79-41b2-95a6-604b077e722c"/>
    <ds:schemaRef ds:uri="7d8e52f0-6292-4b3c-86e6-e0e8ac4035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3E861D-29AE-4388-8A6B-49A5CD893EB0}">
  <ds:schemaRefs>
    <ds:schemaRef ds:uri="http://schemas.microsoft.com/office/2006/metadata/properties"/>
    <ds:schemaRef ds:uri="http://purl.org/dc/terms/"/>
    <ds:schemaRef ds:uri="http://www.w3.org/XML/1998/namespace"/>
    <ds:schemaRef ds:uri="73520d25-fa79-41b2-95a6-604b077e722c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d8e52f0-6292-4b3c-86e6-e0e8ac4035f6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CB1C9D3-55DE-4C86-B6C8-CE4C1F3A6D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0</TotalTime>
  <Words>2020</Words>
  <Application>Microsoft Office PowerPoint</Application>
  <PresentationFormat>Breedbeeld</PresentationFormat>
  <Paragraphs>233</Paragraphs>
  <Slides>33</Slides>
  <Notes>16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Franklin Gothic Book</vt:lpstr>
      <vt:lpstr>Maven Pro</vt:lpstr>
      <vt:lpstr>Kantoorthema</vt:lpstr>
      <vt:lpstr>Webinar Slim Energie Delen</vt:lpstr>
      <vt:lpstr>Huisregels</vt:lpstr>
      <vt:lpstr>Introductie </vt:lpstr>
      <vt:lpstr>Agenda</vt:lpstr>
      <vt:lpstr>PowerPoint-presentatie</vt:lpstr>
      <vt:lpstr>Wat is energie delen? </vt:lpstr>
      <vt:lpstr>Hoe werkt energie delen?</vt:lpstr>
      <vt:lpstr>Werkwijze energie delen (1)</vt:lpstr>
      <vt:lpstr>Werkwijze energie delen (2)</vt:lpstr>
      <vt:lpstr>Werkwijze energie delen (3)</vt:lpstr>
      <vt:lpstr>Opties in marktmodellen</vt:lpstr>
      <vt:lpstr>Wat is slim energie delen?</vt:lpstr>
      <vt:lpstr>Waarom slim energie delen?</vt:lpstr>
      <vt:lpstr>Waarom slim energie delen?</vt:lpstr>
      <vt:lpstr>Waarom slim energie delen?</vt:lpstr>
      <vt:lpstr>Waarom slim energie delen?</vt:lpstr>
      <vt:lpstr>Hoe maak je energie delen slim?</vt:lpstr>
      <vt:lpstr>Productie afstemmen op lokaal verbruik</vt:lpstr>
      <vt:lpstr>Productie afstemmen op lokaal verbruik</vt:lpstr>
      <vt:lpstr>Lokaal verbruik afstemmen op productie</vt:lpstr>
      <vt:lpstr>Lokaal verbruik afstemmen op productie</vt:lpstr>
      <vt:lpstr>Productie opslaan of omzetten</vt:lpstr>
      <vt:lpstr>Productie opslaan of omzetten</vt:lpstr>
      <vt:lpstr>Productie opslaan of omzetten</vt:lpstr>
      <vt:lpstr>Schoonschip</vt:lpstr>
      <vt:lpstr>Schoonschip</vt:lpstr>
      <vt:lpstr>Schoonschip</vt:lpstr>
      <vt:lpstr>Schoonschip</vt:lpstr>
      <vt:lpstr>Hoe nu verder? </vt:lpstr>
      <vt:lpstr>Aanbevelingen wet- en regelgeving</vt:lpstr>
      <vt:lpstr>Advies nodig? </vt:lpstr>
      <vt:lpstr>Advies nodig?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Energie Samen</dc:title>
  <dc:creator>Liesje Harteveld</dc:creator>
  <cp:lastModifiedBy>Ries Verhoeven</cp:lastModifiedBy>
  <cp:revision>32</cp:revision>
  <cp:lastPrinted>2020-12-11T12:28:54Z</cp:lastPrinted>
  <dcterms:created xsi:type="dcterms:W3CDTF">2020-05-27T11:13:49Z</dcterms:created>
  <dcterms:modified xsi:type="dcterms:W3CDTF">2022-03-29T11:55:06Z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0x0101004F0DA27BC970704085448702F2B67083</vt:lpwstr>
  </property>
</Properties>
</file>