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DCF47F-D3A5-4372-99F0-E699C2E34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878C06-E7E9-4C51-88F9-A5D3AE027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BEEB0-6986-41A5-B90A-396A1AED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997E-D11E-4767-B618-91F74C4FEF29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DEC3A6-EEC8-4273-94DC-41995C53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DA7CE4-3496-4BEE-B73B-7F888FED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AB64-966D-4003-9920-ECCBA7BA7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11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4A9A1-720A-4C2A-89DD-CD5D9E6E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B58341-A356-4C90-950E-542579B24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23CB27-856B-493A-98A8-074533CE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997E-D11E-4767-B618-91F74C4FEF29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7A7A4F-9434-4B7C-990A-14FB41C7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80FFFD-2E6A-45EA-B06E-E0A04C4C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AB64-966D-4003-9920-ECCBA7BA7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35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1D0FDD-CFAA-449D-8497-576EFA19B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6389B3-1D86-4AC0-B90B-B65D5D5AF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5CC190-39AC-4BF5-A9BF-8DC9524A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997E-D11E-4767-B618-91F74C4FEF29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7BA912-4F40-4D0F-AC5D-AE2C20FB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1DBF4C-1BEA-4E98-94DE-5625EABF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AB64-966D-4003-9920-ECCBA7BA7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63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D34D5-E7AE-49A4-B6CE-159457F1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9F2EE5-5F26-4F5F-A689-4075D84F3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077D51-0019-497A-A411-FB261B92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997E-D11E-4767-B618-91F74C4FEF29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CB577C-198F-42F6-A774-350F2447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E9EB67-8FCF-4FC9-A961-FEC7BC56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AB64-966D-4003-9920-ECCBA7BA7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34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5E5DE-37CF-4DA2-9CD2-88161752D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59387F-B3F2-43E1-AD88-D6754285B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622DE9-CEB4-4159-B729-96D2B1B9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997E-D11E-4767-B618-91F74C4FEF29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3D68A7-CF62-47DA-A36E-FF0417DC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C34D11-D026-4D63-AD80-DAD2EFD1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AB64-966D-4003-9920-ECCBA7BA7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5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CA389-C63C-44CD-A3E6-C7E9E9A4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14696D-6B8B-4FEC-9CB6-D771EE003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4F164B-867F-4099-837A-5988423F3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F4090A-AFC0-4752-9981-5EF52C6B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997E-D11E-4767-B618-91F74C4FEF29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E1A66B-CC1B-4846-9AFD-FABD3CF6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5D1AEE-9288-4089-80D4-9D16FF6E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AB64-966D-4003-9920-ECCBA7BA7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05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2EAD6-C475-465A-A38A-189547D89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2E09EE-AB51-49B0-AF7B-47837B520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259D7B-54C2-4807-B23B-89D1D4666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AE1B56-A22F-4CA2-A653-EED2EEF31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32A7D8-E7EC-486C-8CC0-17416F6B8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6BC7A97-F4CF-417C-AC34-6AC7E8B7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997E-D11E-4767-B618-91F74C4FEF29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219320-44A9-4B89-AB8A-8D74B5A3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C1EE72E-C9E1-4890-93FC-F908222F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AB64-966D-4003-9920-ECCBA7BA7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02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92E0B-13EE-4A6D-ADB6-496A29B8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B7922D-41B1-4079-B7B4-8B620F78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997E-D11E-4767-B618-91F74C4FEF29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4E5DA5-7E3B-4B76-BD5D-03B085E9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81C79C-B8C5-4F98-AB34-3632665F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AB64-966D-4003-9920-ECCBA7BA7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85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3A0FFF-618D-4E5D-96EB-F4CD1101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997E-D11E-4767-B618-91F74C4FEF29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C08C6A-ADC9-46D8-8491-D7E26ABB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021888-2567-4266-A21E-399B77A8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AB64-966D-4003-9920-ECCBA7BA7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25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CF406-C151-4531-8E13-52991098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616194-4A35-4DAC-B18C-5B921FD17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D815B6-55A1-4A2F-91B0-842F98D6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11BCFC-52DB-4340-85C2-B3598425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997E-D11E-4767-B618-91F74C4FEF29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7A3D36-BCDF-4A34-AA46-4DE3D2C7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5A505B-F1FB-4DFE-AE7A-1DE12EE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AB64-966D-4003-9920-ECCBA7BA7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41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15E1F-0FC4-44B9-A676-DE74E1AD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B49DB0A-2DCE-4DA1-B7EA-11D4AAD21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472399-05C2-4460-B057-831DFF8B2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4DECA4-F632-4557-80BB-44B5308F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997E-D11E-4767-B618-91F74C4FEF29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6DA5F7-4F5C-42BF-9975-0B23E336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C2E690-2F61-4C35-92C2-C8470A74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AB64-966D-4003-9920-ECCBA7BA7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74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A327AF6-15A6-4089-AA15-8E9C1C16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972F5B-5057-49F9-9F43-EB4435587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E8F105-6AFF-44E6-8873-733A749CC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D997E-D11E-4767-B618-91F74C4FEF29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B0FEE3-DB60-425F-817A-92B220223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A9B5FE-18AE-4F41-9980-78543D7D8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4AB64-966D-4003-9920-ECCBA7BA7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43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5522CB2-96B1-481E-AF69-D41ECF724681}"/>
              </a:ext>
            </a:extLst>
          </p:cNvPr>
          <p:cNvCxnSpPr>
            <a:cxnSpLocks/>
          </p:cNvCxnSpPr>
          <p:nvPr/>
        </p:nvCxnSpPr>
        <p:spPr>
          <a:xfrm>
            <a:off x="3203872" y="4166361"/>
            <a:ext cx="1305802" cy="105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C36C6E1-A817-4285-A1D6-1B2E00B6FCAC}"/>
              </a:ext>
            </a:extLst>
          </p:cNvPr>
          <p:cNvCxnSpPr>
            <a:cxnSpLocks/>
          </p:cNvCxnSpPr>
          <p:nvPr/>
        </p:nvCxnSpPr>
        <p:spPr>
          <a:xfrm flipH="1">
            <a:off x="7295987" y="4166361"/>
            <a:ext cx="1305802" cy="105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36B39EB5-F91A-4320-B8CE-4B9E1D698039}"/>
              </a:ext>
            </a:extLst>
          </p:cNvPr>
          <p:cNvSpPr/>
          <p:nvPr/>
        </p:nvSpPr>
        <p:spPr>
          <a:xfrm>
            <a:off x="4460278" y="5132905"/>
            <a:ext cx="2885105" cy="14198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5379A9E1-D27B-4D54-A374-D856A126A384}"/>
              </a:ext>
            </a:extLst>
          </p:cNvPr>
          <p:cNvSpPr/>
          <p:nvPr/>
        </p:nvSpPr>
        <p:spPr>
          <a:xfrm>
            <a:off x="7249242" y="2948018"/>
            <a:ext cx="2885105" cy="14198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FC5D4862-F1A6-4A1C-B935-4007BFD5AE9C}"/>
              </a:ext>
            </a:extLst>
          </p:cNvPr>
          <p:cNvSpPr/>
          <p:nvPr/>
        </p:nvSpPr>
        <p:spPr>
          <a:xfrm>
            <a:off x="1311077" y="2938200"/>
            <a:ext cx="2885105" cy="14198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89129DA5-17F5-465F-AF4F-847AFBE514FA}"/>
              </a:ext>
            </a:extLst>
          </p:cNvPr>
          <p:cNvSpPr/>
          <p:nvPr/>
        </p:nvSpPr>
        <p:spPr>
          <a:xfrm>
            <a:off x="2956265" y="123078"/>
            <a:ext cx="5477522" cy="18818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8941EEC-C2CA-4FC1-BD1A-76B1DB0F0836}"/>
              </a:ext>
            </a:extLst>
          </p:cNvPr>
          <p:cNvGrpSpPr/>
          <p:nvPr/>
        </p:nvGrpSpPr>
        <p:grpSpPr>
          <a:xfrm>
            <a:off x="1650486" y="3026645"/>
            <a:ext cx="2206287" cy="1242969"/>
            <a:chOff x="1650486" y="2948018"/>
            <a:chExt cx="2206287" cy="1242969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CF1EC6F-8B3C-456A-BCD9-0AC072100BFC}"/>
                </a:ext>
              </a:extLst>
            </p:cNvPr>
            <p:cNvSpPr txBox="1"/>
            <p:nvPr/>
          </p:nvSpPr>
          <p:spPr>
            <a:xfrm>
              <a:off x="1961569" y="3729322"/>
              <a:ext cx="158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Backend</a:t>
              </a:r>
            </a:p>
          </p:txBody>
        </p:sp>
        <p:pic>
          <p:nvPicPr>
            <p:cNvPr id="1030" name="Picture 6" descr="GitHub - apollographql/apollo-client: A fully-featured, production ready  caching GraphQL client for every UI framework and GraphQL server.">
              <a:extLst>
                <a:ext uri="{FF2B5EF4-FFF2-40B4-BE49-F238E27FC236}">
                  <a16:creationId xmlns:a16="http://schemas.microsoft.com/office/drawing/2014/main" id="{D20B37E6-801B-4694-935E-0BE546752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0486" y="2948018"/>
              <a:ext cx="2206287" cy="762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ACB34D03-3484-44DF-9E85-6335427FF31A}"/>
              </a:ext>
            </a:extLst>
          </p:cNvPr>
          <p:cNvGrpSpPr/>
          <p:nvPr/>
        </p:nvGrpSpPr>
        <p:grpSpPr>
          <a:xfrm>
            <a:off x="7639574" y="3098454"/>
            <a:ext cx="2104440" cy="1118987"/>
            <a:chOff x="7609258" y="3010009"/>
            <a:chExt cx="2104440" cy="1118987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47BD2E3F-8044-4E80-AA3E-3D9F03390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9258" y="3010009"/>
              <a:ext cx="2104440" cy="638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E801EAD-EC66-4A58-9E69-39A6EDBC77D3}"/>
                </a:ext>
              </a:extLst>
            </p:cNvPr>
            <p:cNvSpPr txBox="1"/>
            <p:nvPr/>
          </p:nvSpPr>
          <p:spPr>
            <a:xfrm>
              <a:off x="7869418" y="3667331"/>
              <a:ext cx="158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Backend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0E875C1-AA45-4885-8964-3A51740C0C72}"/>
              </a:ext>
            </a:extLst>
          </p:cNvPr>
          <p:cNvGrpSpPr/>
          <p:nvPr/>
        </p:nvGrpSpPr>
        <p:grpSpPr>
          <a:xfrm>
            <a:off x="4606711" y="5221350"/>
            <a:ext cx="2592239" cy="1242969"/>
            <a:chOff x="4606712" y="5309903"/>
            <a:chExt cx="2592239" cy="1242969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5A3F41D5-1A04-4815-A860-708D9A0EE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6712" y="5309903"/>
              <a:ext cx="2592239" cy="698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989C2027-644C-44F2-BFCC-88916CB17376}"/>
                </a:ext>
              </a:extLst>
            </p:cNvPr>
            <p:cNvSpPr txBox="1"/>
            <p:nvPr/>
          </p:nvSpPr>
          <p:spPr>
            <a:xfrm>
              <a:off x="5110771" y="6091207"/>
              <a:ext cx="158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Datenbank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ED762D9-ED1E-4F30-95DD-341A4FE9D03C}"/>
              </a:ext>
            </a:extLst>
          </p:cNvPr>
          <p:cNvGrpSpPr/>
          <p:nvPr/>
        </p:nvGrpSpPr>
        <p:grpSpPr>
          <a:xfrm>
            <a:off x="4398907" y="135356"/>
            <a:ext cx="2592239" cy="1274143"/>
            <a:chOff x="4647320" y="495656"/>
            <a:chExt cx="2592239" cy="1274143"/>
          </a:xfrm>
        </p:grpSpPr>
        <p:pic>
          <p:nvPicPr>
            <p:cNvPr id="1036" name="Picture 12" descr="Mit React und React Native noch performanter und schneller">
              <a:extLst>
                <a:ext uri="{FF2B5EF4-FFF2-40B4-BE49-F238E27FC236}">
                  <a16:creationId xmlns:a16="http://schemas.microsoft.com/office/drawing/2014/main" id="{306551EA-21A3-4504-AC1B-3FBCE7727B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4" t="19235" r="3774" b="15643"/>
            <a:stretch/>
          </p:blipFill>
          <p:spPr bwMode="auto">
            <a:xfrm>
              <a:off x="4647320" y="495656"/>
              <a:ext cx="2592239" cy="101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1987EA9E-0EA4-4021-8CF6-DACC37429BC2}"/>
                </a:ext>
              </a:extLst>
            </p:cNvPr>
            <p:cNvSpPr txBox="1"/>
            <p:nvPr/>
          </p:nvSpPr>
          <p:spPr>
            <a:xfrm>
              <a:off x="5151379" y="1308134"/>
              <a:ext cx="158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Frontend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A5F5265-14B5-4223-91FA-9C22E33B8830}"/>
              </a:ext>
            </a:extLst>
          </p:cNvPr>
          <p:cNvGrpSpPr/>
          <p:nvPr/>
        </p:nvGrpSpPr>
        <p:grpSpPr>
          <a:xfrm>
            <a:off x="6284815" y="1310874"/>
            <a:ext cx="1952194" cy="608582"/>
            <a:chOff x="6290347" y="1310874"/>
            <a:chExt cx="1952194" cy="608582"/>
          </a:xfrm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5E327724-C5AB-4AB5-A4B9-6C9C422B7390}"/>
                </a:ext>
              </a:extLst>
            </p:cNvPr>
            <p:cNvSpPr/>
            <p:nvPr/>
          </p:nvSpPr>
          <p:spPr>
            <a:xfrm>
              <a:off x="6290347" y="1310874"/>
              <a:ext cx="1952194" cy="60858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26" name="Picture 2" descr="How to Connect Express and React App with Axios API request">
              <a:extLst>
                <a:ext uri="{FF2B5EF4-FFF2-40B4-BE49-F238E27FC236}">
                  <a16:creationId xmlns:a16="http://schemas.microsoft.com/office/drawing/2014/main" id="{D41D5B48-B5EA-4582-B302-DA586B4D9A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31" t="12461" r="18115" b="56548"/>
            <a:stretch/>
          </p:blipFill>
          <p:spPr bwMode="auto">
            <a:xfrm>
              <a:off x="6426449" y="1388667"/>
              <a:ext cx="1679990" cy="45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1545A62-FE9B-4613-8329-7CFCA099CDEE}"/>
              </a:ext>
            </a:extLst>
          </p:cNvPr>
          <p:cNvGrpSpPr/>
          <p:nvPr/>
        </p:nvGrpSpPr>
        <p:grpSpPr>
          <a:xfrm>
            <a:off x="3153044" y="1335685"/>
            <a:ext cx="1952194" cy="618290"/>
            <a:chOff x="3158576" y="1335685"/>
            <a:chExt cx="1952194" cy="618290"/>
          </a:xfrm>
        </p:grpSpPr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336D9685-6CB0-4116-B4B7-BFFAC076E3CD}"/>
                </a:ext>
              </a:extLst>
            </p:cNvPr>
            <p:cNvSpPr/>
            <p:nvPr/>
          </p:nvSpPr>
          <p:spPr>
            <a:xfrm>
              <a:off x="3158576" y="1340539"/>
              <a:ext cx="1952194" cy="60858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" name="Picture 6" descr="What&amp;#39;s new with Apollo Client v3 and GraphQL Codegen - The Guild Blog">
              <a:extLst>
                <a:ext uri="{FF2B5EF4-FFF2-40B4-BE49-F238E27FC236}">
                  <a16:creationId xmlns:a16="http://schemas.microsoft.com/office/drawing/2014/main" id="{71D279CF-2815-40DE-956B-4499EF8BE4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00" t="30997" b="24195"/>
            <a:stretch/>
          </p:blipFill>
          <p:spPr bwMode="auto">
            <a:xfrm>
              <a:off x="3342613" y="1335685"/>
              <a:ext cx="1584121" cy="61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1465CA9-7B6A-4411-BDA7-A0DF344A66A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546277" y="1949121"/>
            <a:ext cx="582864" cy="99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Developing GraphQL API on ABAP: The Inspiration | SAP Blogs">
            <a:extLst>
              <a:ext uri="{FF2B5EF4-FFF2-40B4-BE49-F238E27FC236}">
                <a16:creationId xmlns:a16="http://schemas.microsoft.com/office/drawing/2014/main" id="{6940BB02-7635-43A2-AA86-1C3CC7986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265" y="2055492"/>
            <a:ext cx="1858710" cy="65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2EB503ED-3275-44B4-89E4-C05732F8B5CB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260912" y="1919456"/>
            <a:ext cx="963943" cy="101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FA99BEC-7104-44E9-B1E6-A4C6E5B4D28E}"/>
              </a:ext>
            </a:extLst>
          </p:cNvPr>
          <p:cNvSpPr txBox="1"/>
          <p:nvPr/>
        </p:nvSpPr>
        <p:spPr>
          <a:xfrm>
            <a:off x="7385992" y="2099410"/>
            <a:ext cx="116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{REST}</a:t>
            </a:r>
          </a:p>
        </p:txBody>
      </p:sp>
    </p:spTree>
    <p:extLst>
      <p:ext uri="{BB962C8B-B14F-4D97-AF65-F5344CB8AC3E}">
        <p14:creationId xmlns:p14="http://schemas.microsoft.com/office/powerpoint/2010/main" val="280386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Kränzle, Stefan</dc:creator>
  <cp:lastModifiedBy>Kränzle, Stefan</cp:lastModifiedBy>
  <cp:revision>4</cp:revision>
  <dcterms:created xsi:type="dcterms:W3CDTF">2021-06-06T15:12:02Z</dcterms:created>
  <dcterms:modified xsi:type="dcterms:W3CDTF">2021-06-11T11:42:32Z</dcterms:modified>
</cp:coreProperties>
</file>