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6858000" cy="9906000" type="A4"/>
  <p:notesSz cx="7104063" cy="10234613"/>
  <p:photoAlbum layout="2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7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B8FB-F14A-4A87-86C1-8F804DDF0EF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B4FB-E4A1-452F-AF0F-F1C712F3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2-52-47">
            <a:extLst>
              <a:ext uri="{FF2B5EF4-FFF2-40B4-BE49-F238E27FC236}">
                <a16:creationId xmlns:a16="http://schemas.microsoft.com/office/drawing/2014/main" id="{483ECE9A-18B1-394B-F529-A77B2F0617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2" y="2395282"/>
            <a:ext cx="6419172" cy="1510819"/>
          </a:xfrm>
          <a:prstGeom prst="rect">
            <a:avLst/>
          </a:prstGeom>
        </p:spPr>
      </p:pic>
      <p:pic>
        <p:nvPicPr>
          <p:cNvPr id="5" name="Picture 4" descr="Screenshot from 2024-03-10 12-53-15">
            <a:extLst>
              <a:ext uri="{FF2B5EF4-FFF2-40B4-BE49-F238E27FC236}">
                <a16:creationId xmlns:a16="http://schemas.microsoft.com/office/drawing/2014/main" id="{980B2F1D-E9A2-A49A-826D-7EE1E530A7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1" y="4377844"/>
            <a:ext cx="6367358" cy="2341151"/>
          </a:xfrm>
          <a:prstGeom prst="rect">
            <a:avLst/>
          </a:prstGeom>
        </p:spPr>
      </p:pic>
      <p:pic>
        <p:nvPicPr>
          <p:cNvPr id="6" name="Picture 5" descr="Screenshot from 2024-03-10 12-54-32">
            <a:extLst>
              <a:ext uri="{FF2B5EF4-FFF2-40B4-BE49-F238E27FC236}">
                <a16:creationId xmlns:a16="http://schemas.microsoft.com/office/drawing/2014/main" id="{412A826E-983C-5F6E-E692-E2C8B93056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8" y="7190739"/>
            <a:ext cx="6397804" cy="19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from 2024-03-10 12-58-15">
            <a:extLst>
              <a:ext uri="{FF2B5EF4-FFF2-40B4-BE49-F238E27FC236}">
                <a16:creationId xmlns:a16="http://schemas.microsoft.com/office/drawing/2014/main" id="{41887195-A2D0-A374-74BA-07418C6C39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1" y="890418"/>
            <a:ext cx="6393491" cy="4292926"/>
          </a:xfrm>
          <a:prstGeom prst="rect">
            <a:avLst/>
          </a:prstGeom>
        </p:spPr>
      </p:pic>
      <p:pic>
        <p:nvPicPr>
          <p:cNvPr id="6" name="Picture 5" descr="Screenshot from 2024-03-10 12-59-46">
            <a:extLst>
              <a:ext uri="{FF2B5EF4-FFF2-40B4-BE49-F238E27FC236}">
                <a16:creationId xmlns:a16="http://schemas.microsoft.com/office/drawing/2014/main" id="{DC7D84A6-1AD2-BE54-61B3-6DD1785B8B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4" y="6026986"/>
            <a:ext cx="6393491" cy="35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from 2024-03-10 13-00-17">
            <a:extLst>
              <a:ext uri="{FF2B5EF4-FFF2-40B4-BE49-F238E27FC236}">
                <a16:creationId xmlns:a16="http://schemas.microsoft.com/office/drawing/2014/main" id="{A49492D0-09BB-2DF9-70D7-97CE6BD1056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2"/>
          <a:stretch/>
        </p:blipFill>
        <p:spPr>
          <a:xfrm>
            <a:off x="257175" y="640090"/>
            <a:ext cx="6339568" cy="4829982"/>
          </a:xfrm>
          <a:prstGeom prst="rect">
            <a:avLst/>
          </a:prstGeom>
        </p:spPr>
      </p:pic>
      <p:pic>
        <p:nvPicPr>
          <p:cNvPr id="6" name="Picture 5" descr="Screenshot from 2024-03-10 13-04-01">
            <a:extLst>
              <a:ext uri="{FF2B5EF4-FFF2-40B4-BE49-F238E27FC236}">
                <a16:creationId xmlns:a16="http://schemas.microsoft.com/office/drawing/2014/main" id="{CC561863-639B-D5A2-284D-A63BDA9A73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7331529"/>
            <a:ext cx="6442007" cy="23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from 2024-03-10 13-06-09">
            <a:extLst>
              <a:ext uri="{FF2B5EF4-FFF2-40B4-BE49-F238E27FC236}">
                <a16:creationId xmlns:a16="http://schemas.microsoft.com/office/drawing/2014/main" id="{96E3EB89-C43F-7759-276F-0460622312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875705"/>
            <a:ext cx="6378033" cy="1687881"/>
          </a:xfrm>
          <a:prstGeom prst="rect">
            <a:avLst/>
          </a:prstGeom>
        </p:spPr>
      </p:pic>
      <p:pic>
        <p:nvPicPr>
          <p:cNvPr id="6" name="Picture 5" descr="Screenshot from 2024-03-10 13-27-01">
            <a:extLst>
              <a:ext uri="{FF2B5EF4-FFF2-40B4-BE49-F238E27FC236}">
                <a16:creationId xmlns:a16="http://schemas.microsoft.com/office/drawing/2014/main" id="{21DB412C-E85D-E015-9D0A-1CD17EA3D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0" y="4528159"/>
            <a:ext cx="6397428" cy="50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from 2024-03-10 13-29-50">
            <a:extLst>
              <a:ext uri="{FF2B5EF4-FFF2-40B4-BE49-F238E27FC236}">
                <a16:creationId xmlns:a16="http://schemas.microsoft.com/office/drawing/2014/main" id="{3393A360-1A04-CB46-F478-34B251DF8A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873536"/>
            <a:ext cx="6277960" cy="2702421"/>
          </a:xfrm>
          <a:prstGeom prst="rect">
            <a:avLst/>
          </a:prstGeom>
        </p:spPr>
      </p:pic>
      <p:pic>
        <p:nvPicPr>
          <p:cNvPr id="6" name="Picture 5" descr="Screenshot from 2024-03-10 13-30-40">
            <a:extLst>
              <a:ext uri="{FF2B5EF4-FFF2-40B4-BE49-F238E27FC236}">
                <a16:creationId xmlns:a16="http://schemas.microsoft.com/office/drawing/2014/main" id="{0EA33E2C-B7C9-EC92-AD2F-500820DA8F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" y="4428572"/>
            <a:ext cx="6249577" cy="1048856"/>
          </a:xfrm>
          <a:prstGeom prst="rect">
            <a:avLst/>
          </a:prstGeom>
        </p:spPr>
      </p:pic>
      <p:pic>
        <p:nvPicPr>
          <p:cNvPr id="7" name="Picture 6" descr="Screenshot from 2024-03-10 13-54-53">
            <a:extLst>
              <a:ext uri="{FF2B5EF4-FFF2-40B4-BE49-F238E27FC236}">
                <a16:creationId xmlns:a16="http://schemas.microsoft.com/office/drawing/2014/main" id="{E8784037-949D-B6AD-1A04-310DA5A17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" y="6482443"/>
            <a:ext cx="6249577" cy="31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3-59-19">
            <a:extLst>
              <a:ext uri="{FF2B5EF4-FFF2-40B4-BE49-F238E27FC236}">
                <a16:creationId xmlns:a16="http://schemas.microsoft.com/office/drawing/2014/main" id="{1B3FE580-6407-0843-10CC-ABF4EEFCA2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6" y="883740"/>
            <a:ext cx="6345030" cy="1413868"/>
          </a:xfrm>
          <a:prstGeom prst="rect">
            <a:avLst/>
          </a:prstGeom>
        </p:spPr>
      </p:pic>
      <p:pic>
        <p:nvPicPr>
          <p:cNvPr id="5" name="Picture 4" descr="Screenshot from 2024-03-10 14-06-07">
            <a:extLst>
              <a:ext uri="{FF2B5EF4-FFF2-40B4-BE49-F238E27FC236}">
                <a16:creationId xmlns:a16="http://schemas.microsoft.com/office/drawing/2014/main" id="{48801CA3-E7D1-C107-7DDA-F99BBFBDD4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706587"/>
            <a:ext cx="6357331" cy="53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2024-03-14T02:36:57Z</dcterms:created>
  <dcterms:modified xsi:type="dcterms:W3CDTF">2024-03-14T02:43:39Z</dcterms:modified>
</cp:coreProperties>
</file>