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6858000" cy="9906000" type="A4"/>
  <p:notesSz cx="6858000" cy="9144000"/>
  <p:photoAlbum layout="2pic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7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9BFF-0F20-442A-A89B-2FE2818CBB5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21F8-C539-4711-9D1A-9F4E792C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5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9BFF-0F20-442A-A89B-2FE2818CBB5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21F8-C539-4711-9D1A-9F4E792C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9BFF-0F20-442A-A89B-2FE2818CBB5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21F8-C539-4711-9D1A-9F4E792C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0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9BFF-0F20-442A-A89B-2FE2818CBB5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21F8-C539-4711-9D1A-9F4E792C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04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9BFF-0F20-442A-A89B-2FE2818CBB5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21F8-C539-4711-9D1A-9F4E792C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1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9BFF-0F20-442A-A89B-2FE2818CBB5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21F8-C539-4711-9D1A-9F4E792C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9BFF-0F20-442A-A89B-2FE2818CBB5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21F8-C539-4711-9D1A-9F4E792C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14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9BFF-0F20-442A-A89B-2FE2818CBB5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21F8-C539-4711-9D1A-9F4E792C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4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9BFF-0F20-442A-A89B-2FE2818CBB5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21F8-C539-4711-9D1A-9F4E792C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0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9BFF-0F20-442A-A89B-2FE2818CBB5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21F8-C539-4711-9D1A-9F4E792C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9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59BFF-0F20-442A-A89B-2FE2818CBB5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1B21F8-C539-4711-9D1A-9F4E792C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0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59BFF-0F20-442A-A89B-2FE2818CBB57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B21F8-C539-4711-9D1A-9F4E792C8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6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from 2024-03-10 15-20-41">
            <a:extLst>
              <a:ext uri="{FF2B5EF4-FFF2-40B4-BE49-F238E27FC236}">
                <a16:creationId xmlns:a16="http://schemas.microsoft.com/office/drawing/2014/main" id="{940C3B69-7B99-04FF-9773-DF9C519FB34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25" y="3086100"/>
            <a:ext cx="6370949" cy="636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53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from 2024-03-10 16-07-56">
            <a:extLst>
              <a:ext uri="{FF2B5EF4-FFF2-40B4-BE49-F238E27FC236}">
                <a16:creationId xmlns:a16="http://schemas.microsoft.com/office/drawing/2014/main" id="{16347E3B-7EA1-EA9F-6895-703C0E023CE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8" y="6629401"/>
            <a:ext cx="6176283" cy="2993954"/>
          </a:xfrm>
          <a:prstGeom prst="rect">
            <a:avLst/>
          </a:prstGeom>
        </p:spPr>
      </p:pic>
      <p:pic>
        <p:nvPicPr>
          <p:cNvPr id="7" name="Picture 6" descr="Screenshot from 2024-03-10 16-03-11">
            <a:extLst>
              <a:ext uri="{FF2B5EF4-FFF2-40B4-BE49-F238E27FC236}">
                <a16:creationId xmlns:a16="http://schemas.microsoft.com/office/drawing/2014/main" id="{2249E8AA-1125-DEC2-94D5-A84E2A2300E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8" y="641874"/>
            <a:ext cx="6290583" cy="538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from 2024-03-10 16-11-55">
            <a:extLst>
              <a:ext uri="{FF2B5EF4-FFF2-40B4-BE49-F238E27FC236}">
                <a16:creationId xmlns:a16="http://schemas.microsoft.com/office/drawing/2014/main" id="{CD260427-682B-E836-5953-3085DF1ADA1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88" y="6568296"/>
            <a:ext cx="6240023" cy="2770414"/>
          </a:xfrm>
          <a:prstGeom prst="rect">
            <a:avLst/>
          </a:prstGeom>
        </p:spPr>
      </p:pic>
      <p:pic>
        <p:nvPicPr>
          <p:cNvPr id="6" name="Picture 5" descr="Screenshot from 2024-03-10 16-11-16">
            <a:extLst>
              <a:ext uri="{FF2B5EF4-FFF2-40B4-BE49-F238E27FC236}">
                <a16:creationId xmlns:a16="http://schemas.microsoft.com/office/drawing/2014/main" id="{110D4487-010D-5654-8AE0-EAC3426F44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58" y="1892323"/>
            <a:ext cx="6404882" cy="318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3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from 2024-03-10 18-30-20">
            <a:extLst>
              <a:ext uri="{FF2B5EF4-FFF2-40B4-BE49-F238E27FC236}">
                <a16:creationId xmlns:a16="http://schemas.microsoft.com/office/drawing/2014/main" id="{95A98F61-3852-2B90-6DFE-CF5E4D7191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05" y="5965370"/>
            <a:ext cx="6244787" cy="3292929"/>
          </a:xfrm>
          <a:prstGeom prst="rect">
            <a:avLst/>
          </a:prstGeom>
        </p:spPr>
      </p:pic>
      <p:pic>
        <p:nvPicPr>
          <p:cNvPr id="6" name="Picture 5" descr="Screenshot from 2024-03-10 16-21-57">
            <a:extLst>
              <a:ext uri="{FF2B5EF4-FFF2-40B4-BE49-F238E27FC236}">
                <a16:creationId xmlns:a16="http://schemas.microsoft.com/office/drawing/2014/main" id="{7EB45314-EB50-63C0-DB4B-B4064567D9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2" y="870857"/>
            <a:ext cx="6414255" cy="355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19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from 2024-03-10 18-32-55">
            <a:extLst>
              <a:ext uri="{FF2B5EF4-FFF2-40B4-BE49-F238E27FC236}">
                <a16:creationId xmlns:a16="http://schemas.microsoft.com/office/drawing/2014/main" id="{958E88A5-8FB8-D737-24E5-933A16196AA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65" y="3641271"/>
            <a:ext cx="6348074" cy="2443930"/>
          </a:xfrm>
          <a:prstGeom prst="rect">
            <a:avLst/>
          </a:prstGeom>
        </p:spPr>
      </p:pic>
      <p:pic>
        <p:nvPicPr>
          <p:cNvPr id="5" name="Picture 4" descr="Screenshot from 2024-03-10 18-34-03">
            <a:extLst>
              <a:ext uri="{FF2B5EF4-FFF2-40B4-BE49-F238E27FC236}">
                <a16:creationId xmlns:a16="http://schemas.microsoft.com/office/drawing/2014/main" id="{717113AC-27B4-2E76-0641-C728ADE7D4E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7511143"/>
            <a:ext cx="6429778" cy="2119357"/>
          </a:xfrm>
          <a:prstGeom prst="rect">
            <a:avLst/>
          </a:prstGeom>
        </p:spPr>
      </p:pic>
      <p:pic>
        <p:nvPicPr>
          <p:cNvPr id="6" name="Picture 5" descr="Screenshot from 2024-03-10 18-31-49">
            <a:extLst>
              <a:ext uri="{FF2B5EF4-FFF2-40B4-BE49-F238E27FC236}">
                <a16:creationId xmlns:a16="http://schemas.microsoft.com/office/drawing/2014/main" id="{2542F752-BBED-2506-DDA3-1CF186EC4F0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382572"/>
            <a:ext cx="6364771" cy="83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1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</TotalTime>
  <Words>0</Words>
  <Application>Microsoft Office PowerPoint</Application>
  <PresentationFormat>A4 Paper (210x297 mm)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2024-03-14T02:44:44Z</dcterms:created>
  <dcterms:modified xsi:type="dcterms:W3CDTF">2024-03-14T02:48:54Z</dcterms:modified>
</cp:coreProperties>
</file>