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559675" cy="106918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DBC78-B32C-49D7-822A-AE67FFDCC9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F6F690-D2EB-4FC1-8941-0D65CF1FE4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BE9157-940E-4792-8AF9-37232DCCEE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78316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86468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0200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78316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86468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5E3153-EE2F-4E20-8DFB-84BE6730EA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C21585-E0AA-4A1F-8C06-D348553B2C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6499DD-D9AF-4AD2-B336-AE51B99E97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EDB409-E2D6-4AFC-AD23-AAF7B0B041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7F2A4F-C7E9-40E7-900F-224E5292F3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02000" y="757440"/>
            <a:ext cx="6155640" cy="771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EA68A2-F2D0-4F96-9AAE-F785503F28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100B4-D5B5-4840-80C9-47C266EAEB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0BC05B-D085-4B93-9FEA-CA11148A5E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673D2F-3155-49DA-9AE9-E1BDC36DB8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02000" y="757440"/>
            <a:ext cx="6155640" cy="16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7740" spc="-1" strike="noStrike">
                <a:latin typeface="Arial"/>
              </a:rPr>
              <a:t>Click to edit the title text format</a:t>
            </a:r>
            <a:endParaRPr b="0" lang="en-IN" sz="774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249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630" spc="-1" strike="noStrike">
                <a:latin typeface="Arial"/>
              </a:rPr>
              <a:t>Click to edit the outline text format</a:t>
            </a:r>
            <a:endParaRPr b="0" lang="en-IN" sz="5630" spc="-1" strike="noStrike">
              <a:latin typeface="Arial"/>
            </a:endParaRPr>
          </a:p>
          <a:p>
            <a:pPr lvl="1" marL="864000" indent="-324000">
              <a:spcBef>
                <a:spcPts val="199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920" spc="-1" strike="noStrike">
                <a:latin typeface="Arial"/>
              </a:rPr>
              <a:t>Second Outline Level</a:t>
            </a:r>
            <a:endParaRPr b="0" lang="en-IN" sz="4920" spc="-1" strike="noStrike">
              <a:latin typeface="Arial"/>
            </a:endParaRPr>
          </a:p>
          <a:p>
            <a:pPr lvl="2" marL="1296000" indent="-288000">
              <a:spcBef>
                <a:spcPts val="14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20" spc="-1" strike="noStrike">
                <a:latin typeface="Arial"/>
              </a:rPr>
              <a:t>Third Outline Level</a:t>
            </a:r>
            <a:endParaRPr b="0" lang="en-IN" sz="4220" spc="-1" strike="noStrike">
              <a:latin typeface="Arial"/>
            </a:endParaRPr>
          </a:p>
          <a:p>
            <a:pPr lvl="3" marL="1728000" indent="-216000">
              <a:spcBef>
                <a:spcPts val="9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520" spc="-1" strike="noStrike">
                <a:latin typeface="Arial"/>
              </a:rPr>
              <a:t>Fourth Outline Level</a:t>
            </a:r>
            <a:endParaRPr b="0" lang="en-IN" sz="3520" spc="-1" strike="noStrike">
              <a:latin typeface="Arial"/>
            </a:endParaRPr>
          </a:p>
          <a:p>
            <a:pPr lvl="4" marL="2160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Fifth Outline Level</a:t>
            </a:r>
            <a:endParaRPr b="0" lang="en-IN" sz="3520" spc="-1" strike="noStrike">
              <a:latin typeface="Arial"/>
            </a:endParaRPr>
          </a:p>
          <a:p>
            <a:pPr lvl="5" marL="2592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Sixth Outline Level</a:t>
            </a:r>
            <a:endParaRPr b="0" lang="en-IN" sz="3520" spc="-1" strike="noStrike"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Seventh Outline Level</a:t>
            </a:r>
            <a:endParaRPr b="0" lang="en-IN" sz="352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702000" y="9444240"/>
            <a:ext cx="159336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699280" y="9444240"/>
            <a:ext cx="216792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264280" y="9444240"/>
            <a:ext cx="159336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3A332A7-E2B9-47EC-9E00-C5BDE31B416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40000" y="2160000"/>
            <a:ext cx="6609960" cy="753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52600" y="2160000"/>
            <a:ext cx="6609960" cy="753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2024-03-14T15:26:53Z</dcterms:created>
  <dc:creator/>
  <dc:description/>
  <dc:language>en-IN</dc:language>
  <cp:lastModifiedBy/>
  <dcterms:modified xsi:type="dcterms:W3CDTF">2024-03-14T15:29:28Z</dcterms:modified>
  <cp:revision>1</cp:revision>
  <dc:subject/>
  <dc:title/>
</cp:coreProperties>
</file>