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59675" cy="106918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E2EAC0-4B46-4C31-8743-63B282719E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E3870B-30A1-4C20-8E99-E82F73B9B4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EF1878-2212-4EF5-8047-B81AB93FDD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78316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86468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0200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78316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86468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AC2BC3-7134-44B9-8000-C411ACBD75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D2052B-0AA5-40E2-BBD7-210DD41628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F62848-DDDC-4882-8959-C635F06EF7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0E8B9C-507D-486E-AC11-5DC78AB47D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204A51-AAFC-4099-AEEF-CE51A22D06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02000" y="757440"/>
            <a:ext cx="6155640" cy="771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BCE25D-53C3-4F79-92E4-956981F3FF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0F7D33-A955-4724-9D55-496E0EEF0A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BA2DA3-532F-49BD-B52A-662CAD4679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C2FB54-F60B-481D-A890-C96C769396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02000" y="757440"/>
            <a:ext cx="6155640" cy="16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7740" spc="-1" strike="noStrike">
                <a:latin typeface="Arial"/>
              </a:rPr>
              <a:t>Click to edit the title text format</a:t>
            </a:r>
            <a:endParaRPr b="0" lang="en-IN" sz="774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249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630" spc="-1" strike="noStrike">
                <a:latin typeface="Arial"/>
              </a:rPr>
              <a:t>Click to edit the outline text format</a:t>
            </a:r>
            <a:endParaRPr b="0" lang="en-IN" sz="5630" spc="-1" strike="noStrike">
              <a:latin typeface="Arial"/>
            </a:endParaRPr>
          </a:p>
          <a:p>
            <a:pPr lvl="1" marL="864000" indent="-324000">
              <a:spcBef>
                <a:spcPts val="199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920" spc="-1" strike="noStrike">
                <a:latin typeface="Arial"/>
              </a:rPr>
              <a:t>Second Outline Level</a:t>
            </a:r>
            <a:endParaRPr b="0" lang="en-IN" sz="4920" spc="-1" strike="noStrike">
              <a:latin typeface="Arial"/>
            </a:endParaRPr>
          </a:p>
          <a:p>
            <a:pPr lvl="2" marL="1296000" indent="-288000">
              <a:spcBef>
                <a:spcPts val="149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20" spc="-1" strike="noStrike">
                <a:latin typeface="Arial"/>
              </a:rPr>
              <a:t>Third Outline Level</a:t>
            </a:r>
            <a:endParaRPr b="0" lang="en-IN" sz="4220" spc="-1" strike="noStrike">
              <a:latin typeface="Arial"/>
            </a:endParaRPr>
          </a:p>
          <a:p>
            <a:pPr lvl="3" marL="1728000" indent="-216000">
              <a:spcBef>
                <a:spcPts val="99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520" spc="-1" strike="noStrike">
                <a:latin typeface="Arial"/>
              </a:rPr>
              <a:t>Fourth Outline Level</a:t>
            </a:r>
            <a:endParaRPr b="0" lang="en-IN" sz="3520" spc="-1" strike="noStrike">
              <a:latin typeface="Arial"/>
            </a:endParaRPr>
          </a:p>
          <a:p>
            <a:pPr lvl="4" marL="2160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Fifth Outline Level</a:t>
            </a:r>
            <a:endParaRPr b="0" lang="en-IN" sz="3520" spc="-1" strike="noStrike">
              <a:latin typeface="Arial"/>
            </a:endParaRPr>
          </a:p>
          <a:p>
            <a:pPr lvl="5" marL="2592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Sixth Outline Level</a:t>
            </a:r>
            <a:endParaRPr b="0" lang="en-IN" sz="3520" spc="-1" strike="noStrike">
              <a:latin typeface="Arial"/>
            </a:endParaRPr>
          </a:p>
          <a:p>
            <a:pPr lvl="6" marL="3024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Seventh Outline Level</a:t>
            </a:r>
            <a:endParaRPr b="0" lang="en-IN" sz="352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702000" y="9444240"/>
            <a:ext cx="159336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699280" y="9444240"/>
            <a:ext cx="216792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264280" y="9444240"/>
            <a:ext cx="159336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6CF5D8F-7E56-4262-B91E-961C5AFB4AC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56480" y="2518560"/>
            <a:ext cx="6743520" cy="558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2024-03-22T12:11:46Z</dcterms:created>
  <dc:creator/>
  <dc:description/>
  <dc:language>en-IN</dc:language>
  <cp:lastModifiedBy/>
  <dcterms:modified xsi:type="dcterms:W3CDTF">2024-03-22T12:12:56Z</dcterms:modified>
  <cp:revision>1</cp:revision>
  <dc:subject/>
  <dc:title/>
</cp:coreProperties>
</file>