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7559675" cy="1069181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E0C3D7-FD17-4FC5-B736-2825DC8A36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01640" y="490320"/>
            <a:ext cx="615492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774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01640" y="2692800"/>
            <a:ext cx="61556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01640" y="5713560"/>
            <a:ext cx="61556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8BF3BC-1B1B-4E27-A09B-9661850D36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01640" y="490320"/>
            <a:ext cx="615492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774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701640" y="269280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855960" y="269280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701640" y="571356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855960" y="571356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AF9F39-C4A8-4B50-ACA8-9F80715305C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01640" y="490320"/>
            <a:ext cx="615492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774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701640" y="2692800"/>
            <a:ext cx="198180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782800" y="2692800"/>
            <a:ext cx="198180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864320" y="2692800"/>
            <a:ext cx="198180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701640" y="5713560"/>
            <a:ext cx="198180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782800" y="5713560"/>
            <a:ext cx="198180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864320" y="5713560"/>
            <a:ext cx="198180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B66274-B7A6-4F27-AD84-A00A23FB18D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01640" y="490320"/>
            <a:ext cx="615492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774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01640" y="2692800"/>
            <a:ext cx="6155640" cy="578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D5021D-F5C5-4E19-9039-3E1389775D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01640" y="490320"/>
            <a:ext cx="615492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774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701640" y="2692800"/>
            <a:ext cx="6155640" cy="578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7A2384-9CE4-4C41-A184-4A35D24052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01640" y="490320"/>
            <a:ext cx="615492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774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01640" y="2692800"/>
            <a:ext cx="3003840" cy="578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855960" y="2692800"/>
            <a:ext cx="3003840" cy="578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AF587F-7854-4364-8326-730D285393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01640" y="490320"/>
            <a:ext cx="615492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774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BCA13E-D423-4E77-9ED3-DBD158B467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01640" y="757440"/>
            <a:ext cx="6154920" cy="771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08F938-21C8-4FAF-B214-AAE9BBCCB4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01640" y="490320"/>
            <a:ext cx="615492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774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701640" y="269280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855960" y="2692800"/>
            <a:ext cx="3003840" cy="578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701640" y="571356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758FA3-6679-4407-A62B-4B2A469E52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01640" y="490320"/>
            <a:ext cx="615492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774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701640" y="2692800"/>
            <a:ext cx="3003840" cy="578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855960" y="269280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855960" y="571356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6D3CF0-4B4D-4675-8C23-41BCB6A288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01640" y="490320"/>
            <a:ext cx="615492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774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701640" y="269280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855960" y="2692800"/>
            <a:ext cx="30038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701640" y="5713560"/>
            <a:ext cx="6155640" cy="27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563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D21CF9-73C5-40E1-BA57-040E8E8645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01640" y="757440"/>
            <a:ext cx="6154920" cy="16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2698920" y="9443160"/>
            <a:ext cx="2167560" cy="68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5263920" y="9443160"/>
            <a:ext cx="1593000" cy="68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C796B9-9ACE-4E7E-BB28-7EEF346732FF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701640" y="9443160"/>
            <a:ext cx="1593000" cy="68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701640" y="2692800"/>
            <a:ext cx="6155640" cy="578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spcBef>
                <a:spcPts val="249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5630" spc="-1" strike="noStrike">
                <a:latin typeface="Arial"/>
              </a:rPr>
              <a:t>Click to edit the outline text format</a:t>
            </a:r>
            <a:endParaRPr b="0" lang="en-IN" sz="5630" spc="-1" strike="noStrike">
              <a:latin typeface="Arial"/>
            </a:endParaRPr>
          </a:p>
          <a:p>
            <a:pPr lvl="1" marL="864000" indent="-324000">
              <a:spcBef>
                <a:spcPts val="199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4920" spc="-1" strike="noStrike">
                <a:latin typeface="Arial"/>
              </a:rPr>
              <a:t>Second Outline Level</a:t>
            </a:r>
            <a:endParaRPr b="0" lang="en-IN" sz="4920" spc="-1" strike="noStrike">
              <a:latin typeface="Arial"/>
            </a:endParaRPr>
          </a:p>
          <a:p>
            <a:pPr lvl="2" marL="1296000" indent="-288000">
              <a:spcBef>
                <a:spcPts val="149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220" spc="-1" strike="noStrike">
                <a:latin typeface="Arial"/>
              </a:rPr>
              <a:t>Third Outline Level</a:t>
            </a:r>
            <a:endParaRPr b="0" lang="en-IN" sz="4220" spc="-1" strike="noStrike">
              <a:latin typeface="Arial"/>
            </a:endParaRPr>
          </a:p>
          <a:p>
            <a:pPr lvl="3" marL="1728000" indent="-216000">
              <a:spcBef>
                <a:spcPts val="99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520" spc="-1" strike="noStrike">
                <a:latin typeface="Arial"/>
              </a:rPr>
              <a:t>Fourth Outline Level</a:t>
            </a:r>
            <a:endParaRPr b="0" lang="en-IN" sz="3520" spc="-1" strike="noStrike">
              <a:latin typeface="Arial"/>
            </a:endParaRPr>
          </a:p>
          <a:p>
            <a:pPr lvl="4" marL="2160000" indent="-216000">
              <a:spcBef>
                <a:spcPts val="49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520" spc="-1" strike="noStrike">
                <a:latin typeface="Arial"/>
              </a:rPr>
              <a:t>Fifth Outline Level</a:t>
            </a:r>
            <a:endParaRPr b="0" lang="en-IN" sz="3520" spc="-1" strike="noStrike">
              <a:latin typeface="Arial"/>
            </a:endParaRPr>
          </a:p>
          <a:p>
            <a:pPr lvl="5" marL="2592000" indent="-216000">
              <a:spcBef>
                <a:spcPts val="49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520" spc="-1" strike="noStrike">
                <a:latin typeface="Arial"/>
              </a:rPr>
              <a:t>Sixth Outline Level</a:t>
            </a:r>
            <a:endParaRPr b="0" lang="en-IN" sz="3520" spc="-1" strike="noStrike">
              <a:latin typeface="Arial"/>
            </a:endParaRPr>
          </a:p>
          <a:p>
            <a:pPr lvl="6" marL="3024000" indent="-216000">
              <a:spcBef>
                <a:spcPts val="49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520" spc="-1" strike="noStrike">
                <a:latin typeface="Arial"/>
              </a:rPr>
              <a:t>Seventh Outline Level</a:t>
            </a:r>
            <a:endParaRPr b="0" lang="en-IN" sz="352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60000" y="3960000"/>
            <a:ext cx="6839640" cy="179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2024-05-03T12:23:08Z</dcterms:created>
  <dc:creator/>
  <dc:description/>
  <dc:language>en-IN</dc:language>
  <cp:lastModifiedBy/>
  <dcterms:modified xsi:type="dcterms:W3CDTF">2024-05-03T12:25:09Z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