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59675" cy="106918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56172A-CE1C-4F54-B914-9CEF40D410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C819D5-421D-499D-8EEC-FA562D9C96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AE6D79-24FC-4B2F-B235-593C7C2CCF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78316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86468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0200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78316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86468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CA142D-072C-4183-B01D-5DADE15E49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D8BD6E-3D20-4FCF-923B-452619BDFC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3B1D5A-9570-4915-8D24-094DC8D38D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6BE09E-3831-415B-A6A0-5A0F0997F9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334CE4-596B-4848-AFF4-A756577BD6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02000" y="757440"/>
            <a:ext cx="6155640" cy="771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BC1BEC-62DF-4685-B2BA-0192D7327D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B5FB35-E4D5-4D57-BACF-181AC622BD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E629C8-6B99-4EF2-9D8A-94FACCDADC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02000" y="491040"/>
            <a:ext cx="615564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C903D6-8F50-4A44-B561-1557068DD4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02000" y="757440"/>
            <a:ext cx="6155640" cy="166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7740" spc="-1" strike="noStrike">
                <a:latin typeface="Arial"/>
              </a:rPr>
              <a:t>Click to edit the title </a:t>
            </a:r>
            <a:r>
              <a:rPr b="0" lang="en-IN" sz="7740" spc="-1" strike="noStrike">
                <a:latin typeface="Arial"/>
              </a:rPr>
              <a:t>text format</a:t>
            </a:r>
            <a:endParaRPr b="0" lang="en-IN" sz="774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249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630" spc="-1" strike="noStrike">
                <a:latin typeface="Arial"/>
              </a:rPr>
              <a:t>Click to edit the outline text format</a:t>
            </a:r>
            <a:endParaRPr b="0" lang="en-IN" sz="5630" spc="-1" strike="noStrike">
              <a:latin typeface="Arial"/>
            </a:endParaRPr>
          </a:p>
          <a:p>
            <a:pPr lvl="1" marL="864000" indent="-324000">
              <a:spcBef>
                <a:spcPts val="199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920" spc="-1" strike="noStrike">
                <a:latin typeface="Arial"/>
              </a:rPr>
              <a:t>Second Outline Level</a:t>
            </a:r>
            <a:endParaRPr b="0" lang="en-IN" sz="4920" spc="-1" strike="noStrike">
              <a:latin typeface="Arial"/>
            </a:endParaRPr>
          </a:p>
          <a:p>
            <a:pPr lvl="2" marL="1296000" indent="-288000">
              <a:spcBef>
                <a:spcPts val="14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20" spc="-1" strike="noStrike">
                <a:latin typeface="Arial"/>
              </a:rPr>
              <a:t>Third Outline Level</a:t>
            </a:r>
            <a:endParaRPr b="0" lang="en-IN" sz="4220" spc="-1" strike="noStrike">
              <a:latin typeface="Arial"/>
            </a:endParaRPr>
          </a:p>
          <a:p>
            <a:pPr lvl="3" marL="1728000" indent="-216000">
              <a:spcBef>
                <a:spcPts val="9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520" spc="-1" strike="noStrike">
                <a:latin typeface="Arial"/>
              </a:rPr>
              <a:t>Fourth Outline Level</a:t>
            </a:r>
            <a:endParaRPr b="0" lang="en-IN" sz="3520" spc="-1" strike="noStrike">
              <a:latin typeface="Arial"/>
            </a:endParaRPr>
          </a:p>
          <a:p>
            <a:pPr lvl="4" marL="2160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Fifth Outline Level</a:t>
            </a:r>
            <a:endParaRPr b="0" lang="en-IN" sz="3520" spc="-1" strike="noStrike">
              <a:latin typeface="Arial"/>
            </a:endParaRPr>
          </a:p>
          <a:p>
            <a:pPr lvl="5" marL="2592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Sixth Outline Level</a:t>
            </a:r>
            <a:endParaRPr b="0" lang="en-IN" sz="3520" spc="-1" strike="noStrike"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Seventh Outline Level</a:t>
            </a:r>
            <a:endParaRPr b="0" lang="en-IN" sz="352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702000" y="9444240"/>
            <a:ext cx="159336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699280" y="9444240"/>
            <a:ext cx="216792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264280" y="9444240"/>
            <a:ext cx="1593360" cy="68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EB847BA-9757-4F74-9A7F-8074C16F420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000" y="2700000"/>
            <a:ext cx="6839640" cy="182808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11120" y="6604560"/>
            <a:ext cx="6788880" cy="329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2024-05-03T12:14:06Z</dcterms:created>
  <dc:creator/>
  <dc:description/>
  <dc:language>en-IN</dc:language>
  <cp:lastModifiedBy/>
  <dcterms:modified xsi:type="dcterms:W3CDTF">2024-05-03T12:15:52Z</dcterms:modified>
  <cp:revision>1</cp:revision>
  <dc:subject/>
  <dc:title/>
</cp:coreProperties>
</file>