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8" r:id="rId3"/>
    <p:sldId id="257" r:id="rId4"/>
    <p:sldId id="262" r:id="rId5"/>
    <p:sldId id="259" r:id="rId6"/>
    <p:sldId id="260" r:id="rId7"/>
    <p:sldId id="272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3" r:id="rId16"/>
    <p:sldId id="274" r:id="rId17"/>
    <p:sldId id="275" r:id="rId18"/>
    <p:sldId id="278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91" r:id="rId27"/>
    <p:sldId id="292" r:id="rId28"/>
    <p:sldId id="29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Quicksand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7" d="100"/>
          <a:sy n="13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4" y="2233519"/>
            <a:ext cx="709190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244 FAS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b="1" dirty="0"/>
              <a:t>Test size 1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b="1" dirty="0"/>
              <a:t>Test size 2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b="1" dirty="0"/>
              <a:t>Test size 3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Can’t see us using this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MAPS  (Can use for expaning thisnh)</a:t>
            </a:r>
            <a:endParaRPr dirty="0"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dk1"/>
                </a:solidFill>
              </a:rPr>
              <a:t>Accurracy </a:t>
            </a:r>
            <a:endParaRPr sz="6000" b="1" dirty="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89,526,124$</a:t>
            </a:r>
            <a:endParaRPr sz="4800" b="1" dirty="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Use this page for results like ROC curve score accurace etc</a:t>
            </a:r>
            <a:endParaRPr sz="1800"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And a lot of users</a:t>
            </a:r>
            <a:endParaRPr sz="1800"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 this for interpretting results like we can use this model to better target advertisement. Imoroving the advertisemetn thingy</a:t>
            </a:r>
            <a:endParaRPr sz="12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Eerlikwaar kannie dink dat ons die kan gebruik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1800" b="1" dirty="0"/>
              <a:t>What we changed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1800" dirty="0"/>
              <a:t>W</a:t>
            </a:r>
            <a:r>
              <a:rPr lang="en" sz="1800" dirty="0"/>
              <a:t>hy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(pic 1 before)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(pic 2 after)</a:t>
            </a:r>
            <a:endParaRPr sz="1800" dirty="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992647" y="1217512"/>
            <a:ext cx="1912562" cy="3068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18;p32">
            <a:extLst>
              <a:ext uri="{FF2B5EF4-FFF2-40B4-BE49-F238E27FC236}">
                <a16:creationId xmlns:a16="http://schemas.microsoft.com/office/drawing/2014/main" id="{6B0737EA-7B51-B987-EA2B-69D20E7072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938" y="1257305"/>
            <a:ext cx="2285024" cy="306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Extra Graphs OR extra data inference we made</a:t>
            </a:r>
            <a:endParaRPr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623167" y="3083060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70534" y="114116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Hello!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570534" y="2266988"/>
            <a:ext cx="718662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2"/>
                </a:solidFill>
              </a:rPr>
              <a:t>Steffan Schoonbee &amp; Ryno Pieterse</a:t>
            </a:r>
            <a:endParaRPr sz="32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570534" y="3151232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2200" dirty="0">
                <a:solidFill>
                  <a:schemeClr val="lt2"/>
                </a:solidFill>
              </a:rPr>
              <a:t>235353237 </a:t>
            </a: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8" name="Picture 4" descr="New logo for Stellenbosch University revealed | Yiba">
            <a:extLst>
              <a:ext uri="{FF2B5EF4-FFF2-40B4-BE49-F238E27FC236}">
                <a16:creationId xmlns:a16="http://schemas.microsoft.com/office/drawing/2014/main" id="{7E8E18C8-D2BF-8A7E-1E82-D2744BE56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9" t="87" r="31638" b="49840"/>
          <a:stretch/>
        </p:blipFill>
        <p:spPr bwMode="auto">
          <a:xfrm>
            <a:off x="279206" y="1849740"/>
            <a:ext cx="1291328" cy="12435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Changed this to this</a:t>
            </a:r>
            <a:endParaRPr sz="9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This to this</a:t>
            </a:r>
            <a:endParaRPr sz="9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Our accuracy</a:t>
            </a:r>
            <a:endParaRPr sz="9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Accuracy etc etc</a:t>
            </a:r>
            <a:endParaRPr sz="9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7824925" cy="36607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  Highly doubt using this</a:t>
            </a:r>
            <a:endParaRPr dirty="0"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Try using this can make it a lot better</a:t>
            </a:r>
            <a:endParaRPr sz="2000" dirty="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Classification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Class def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We managed a model with a {} accuracy and tis is how we did it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Model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0" y="3979369"/>
            <a:ext cx="456207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Interpret (Add in between every iteration and then say what we did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Data simplifications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Here you have: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 list of items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And some text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But remember not to overload your slides with content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Your audience will listen to you or read the content, but won’t do both.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b="1" dirty="0"/>
              <a:t>Regression 1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b="1" dirty="0"/>
              <a:t>Regression 2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Microsoft Office PowerPoint</Application>
  <PresentationFormat>On-screen Show (16:9)</PresentationFormat>
  <Paragraphs>229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Quicksand</vt:lpstr>
      <vt:lpstr>Arial</vt:lpstr>
      <vt:lpstr>Eleanor template</vt:lpstr>
      <vt:lpstr>DATA SCIENCE 244 FAS</vt:lpstr>
      <vt:lpstr>Hello!</vt:lpstr>
      <vt:lpstr>INSTRUCTIONS FOR USE</vt:lpstr>
      <vt:lpstr>Classification</vt:lpstr>
      <vt:lpstr>TRANSITION HEADLINE</vt:lpstr>
      <vt:lpstr>PowerPoint Presentation</vt:lpstr>
      <vt:lpstr>OUR PROCESS IS EASY</vt:lpstr>
      <vt:lpstr>THIS IS A SLIDE TITLE</vt:lpstr>
      <vt:lpstr>YOU CAN ALSO SPLIT YOUR CONTENT</vt:lpstr>
      <vt:lpstr>IN TWO OR THREE COLUMNS</vt:lpstr>
      <vt:lpstr>A PICTURE IS WORTH A THOUSAND WORDS</vt:lpstr>
      <vt:lpstr>MAPS  (Can use for expaning thisnh)</vt:lpstr>
      <vt:lpstr>Accurracy </vt:lpstr>
      <vt:lpstr>89,526,124$</vt:lpstr>
      <vt:lpstr>LET’S REVIEW SOME CONCEPTS</vt:lpstr>
      <vt:lpstr>PowerPoint Presentation</vt:lpstr>
      <vt:lpstr>PowerPoint Presentation</vt:lpstr>
      <vt:lpstr>Thanks!</vt:lpstr>
      <vt:lpstr>2. Extra Graphs OR extra data inference we made</vt:lpstr>
      <vt:lpstr>Timeline</vt:lpstr>
      <vt:lpstr>Roadmap</vt:lpstr>
      <vt:lpstr>Gantt chart</vt:lpstr>
      <vt:lpstr>SWOT Analysis  Highly doubt using this</vt:lpstr>
      <vt:lpstr>Funnel</vt:lpstr>
      <vt:lpstr>Team Presentation</vt:lpstr>
      <vt:lpstr>PowerPoint Presentation</vt:lpstr>
      <vt:lpstr>Try using this can make it a lot better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244 FAS</dc:title>
  <dc:creator>Steffan Schoonbee</dc:creator>
  <cp:lastModifiedBy>Steffan Schoonbee</cp:lastModifiedBy>
  <cp:revision>1</cp:revision>
  <dcterms:modified xsi:type="dcterms:W3CDTF">2022-10-14T17:40:31Z</dcterms:modified>
</cp:coreProperties>
</file>