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401800" cy="7205663"/>
  <p:notesSz cx="6858000" cy="9144000"/>
  <p:defaultTextStyle>
    <a:defPPr>
      <a:defRPr lang="it-IT"/>
    </a:defPPr>
    <a:lvl1pPr marL="0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80" y="496"/>
      </p:cViewPr>
      <p:guideLst>
        <p:guide orient="horz" pos="227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80135" y="2238427"/>
            <a:ext cx="12241530" cy="154454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160270" y="4083209"/>
            <a:ext cx="10081260" cy="18414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2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7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8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4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36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6444558" y="378632"/>
            <a:ext cx="5103137" cy="8066339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35143" y="378632"/>
            <a:ext cx="15069384" cy="8066339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655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93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37643" y="4630307"/>
            <a:ext cx="12241530" cy="1431125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37643" y="3054069"/>
            <a:ext cx="12241530" cy="1576238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56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1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6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28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3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799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850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74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35143" y="2206735"/>
            <a:ext cx="10086261" cy="623823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461434" y="2206735"/>
            <a:ext cx="10086261" cy="623823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06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0090" y="288560"/>
            <a:ext cx="12961620" cy="120094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0090" y="1612935"/>
            <a:ext cx="6363296" cy="672194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20090" y="2285130"/>
            <a:ext cx="6363296" cy="415159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7315915" y="1612935"/>
            <a:ext cx="6365796" cy="672194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7315915" y="2285130"/>
            <a:ext cx="6365796" cy="415159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84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70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66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0092" y="286893"/>
            <a:ext cx="4738093" cy="12209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30704" y="286893"/>
            <a:ext cx="8051006" cy="6149834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20092" y="1507852"/>
            <a:ext cx="4738093" cy="4928874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22854" y="5043965"/>
            <a:ext cx="8641080" cy="595468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822854" y="643839"/>
            <a:ext cx="8641080" cy="4323398"/>
          </a:xfrm>
        </p:spPr>
        <p:txBody>
          <a:bodyPr/>
          <a:lstStyle>
            <a:lvl1pPr marL="0" indent="0">
              <a:buNone/>
              <a:defRPr sz="4700"/>
            </a:lvl1pPr>
            <a:lvl2pPr marL="668564" indent="0">
              <a:buNone/>
              <a:defRPr sz="4100"/>
            </a:lvl2pPr>
            <a:lvl3pPr marL="1337127" indent="0">
              <a:buNone/>
              <a:defRPr sz="3500"/>
            </a:lvl3pPr>
            <a:lvl4pPr marL="2005691" indent="0">
              <a:buNone/>
              <a:defRPr sz="2900"/>
            </a:lvl4pPr>
            <a:lvl5pPr marL="2674254" indent="0">
              <a:buNone/>
              <a:defRPr sz="2900"/>
            </a:lvl5pPr>
            <a:lvl6pPr marL="3342818" indent="0">
              <a:buNone/>
              <a:defRPr sz="2900"/>
            </a:lvl6pPr>
            <a:lvl7pPr marL="4011381" indent="0">
              <a:buNone/>
              <a:defRPr sz="2900"/>
            </a:lvl7pPr>
            <a:lvl8pPr marL="4679945" indent="0">
              <a:buNone/>
              <a:defRPr sz="2900"/>
            </a:lvl8pPr>
            <a:lvl9pPr marL="5348508" indent="0">
              <a:buNone/>
              <a:defRPr sz="29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822854" y="5639433"/>
            <a:ext cx="8641080" cy="845664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41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720090" y="288560"/>
            <a:ext cx="12961620" cy="1200944"/>
          </a:xfrm>
          <a:prstGeom prst="rect">
            <a:avLst/>
          </a:prstGeom>
        </p:spPr>
        <p:txBody>
          <a:bodyPr vert="horz" lIns="133713" tIns="66856" rIns="133713" bIns="66856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0090" y="1681322"/>
            <a:ext cx="12961620" cy="4755404"/>
          </a:xfrm>
          <a:prstGeom prst="rect">
            <a:avLst/>
          </a:prstGeom>
        </p:spPr>
        <p:txBody>
          <a:bodyPr vert="horz" lIns="133713" tIns="66856" rIns="133713" bIns="66856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0090" y="6678583"/>
            <a:ext cx="3360420" cy="383635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920615" y="6678583"/>
            <a:ext cx="4560570" cy="383635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21290" y="6678583"/>
            <a:ext cx="3360420" cy="383635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54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8564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23" indent="-501423" algn="l" defTabSz="668564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416" indent="-417852" algn="l" defTabSz="668564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409" indent="-334282" algn="l" defTabSz="66856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972" indent="-334282" algn="l" defTabSz="668564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536" indent="-334282" algn="l" defTabSz="668564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10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5663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227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279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56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127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69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25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281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38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79945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850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Diamante 292"/>
          <p:cNvSpPr/>
          <p:nvPr/>
        </p:nvSpPr>
        <p:spPr>
          <a:xfrm>
            <a:off x="10248871" y="2864712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94" name="Diamante 293"/>
          <p:cNvSpPr/>
          <p:nvPr/>
        </p:nvSpPr>
        <p:spPr>
          <a:xfrm>
            <a:off x="7599911" y="2754813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95" name="Diamante 294"/>
          <p:cNvSpPr/>
          <p:nvPr/>
        </p:nvSpPr>
        <p:spPr>
          <a:xfrm>
            <a:off x="10248871" y="1862976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96" name="Diamante 295"/>
          <p:cNvSpPr/>
          <p:nvPr/>
        </p:nvSpPr>
        <p:spPr>
          <a:xfrm>
            <a:off x="8762877" y="682499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297" name="Connettore 1 24"/>
          <p:cNvCxnSpPr>
            <a:stCxn id="296" idx="2"/>
            <a:endCxn id="344" idx="0"/>
          </p:cNvCxnSpPr>
          <p:nvPr/>
        </p:nvCxnSpPr>
        <p:spPr>
          <a:xfrm>
            <a:off x="9141798" y="1050174"/>
            <a:ext cx="3158" cy="78227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nettore 1 26"/>
          <p:cNvCxnSpPr>
            <a:stCxn id="344" idx="1"/>
            <a:endCxn id="294" idx="0"/>
          </p:cNvCxnSpPr>
          <p:nvPr/>
        </p:nvCxnSpPr>
        <p:spPr>
          <a:xfrm flipH="1">
            <a:off x="7978832" y="2025308"/>
            <a:ext cx="743717" cy="72950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ttore 1 298"/>
          <p:cNvCxnSpPr>
            <a:stCxn id="294" idx="2"/>
            <a:endCxn id="560" idx="0"/>
          </p:cNvCxnSpPr>
          <p:nvPr/>
        </p:nvCxnSpPr>
        <p:spPr>
          <a:xfrm>
            <a:off x="7978832" y="3122488"/>
            <a:ext cx="3656" cy="8611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CasellaDiTesto 299"/>
          <p:cNvSpPr txBox="1"/>
          <p:nvPr/>
        </p:nvSpPr>
        <p:spPr>
          <a:xfrm>
            <a:off x="7660510" y="2828803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301" name="CasellaDiTesto 300"/>
          <p:cNvSpPr txBox="1"/>
          <p:nvPr/>
        </p:nvSpPr>
        <p:spPr>
          <a:xfrm>
            <a:off x="8845204" y="760508"/>
            <a:ext cx="568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compone</a:t>
            </a:r>
            <a:endParaRPr lang="it-IT" sz="800" dirty="0"/>
          </a:p>
        </p:txBody>
      </p:sp>
      <p:cxnSp>
        <p:nvCxnSpPr>
          <p:cNvPr id="302" name="Connettore 1 301"/>
          <p:cNvCxnSpPr>
            <a:stCxn id="344" idx="3"/>
            <a:endCxn id="295" idx="1"/>
          </p:cNvCxnSpPr>
          <p:nvPr/>
        </p:nvCxnSpPr>
        <p:spPr>
          <a:xfrm>
            <a:off x="9567363" y="2025308"/>
            <a:ext cx="681508" cy="21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ttore 1 50"/>
          <p:cNvCxnSpPr>
            <a:stCxn id="295" idx="3"/>
            <a:endCxn id="343" idx="0"/>
          </p:cNvCxnSpPr>
          <p:nvPr/>
        </p:nvCxnSpPr>
        <p:spPr>
          <a:xfrm>
            <a:off x="11006713" y="2046814"/>
            <a:ext cx="735227" cy="26200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ttore 1 52"/>
          <p:cNvCxnSpPr>
            <a:stCxn id="344" idx="2"/>
            <a:endCxn id="293" idx="1"/>
          </p:cNvCxnSpPr>
          <p:nvPr/>
        </p:nvCxnSpPr>
        <p:spPr>
          <a:xfrm rot="16200000" flipH="1">
            <a:off x="9281720" y="2081399"/>
            <a:ext cx="830386" cy="110391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ttore 1 54"/>
          <p:cNvCxnSpPr>
            <a:stCxn id="293" idx="3"/>
            <a:endCxn id="343" idx="2"/>
          </p:cNvCxnSpPr>
          <p:nvPr/>
        </p:nvCxnSpPr>
        <p:spPr>
          <a:xfrm flipV="1">
            <a:off x="11006713" y="2694529"/>
            <a:ext cx="735227" cy="35402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CasellaDiTesto 305"/>
          <p:cNvSpPr txBox="1"/>
          <p:nvPr/>
        </p:nvSpPr>
        <p:spPr>
          <a:xfrm>
            <a:off x="11219798" y="1789212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307" name="CasellaDiTesto 306"/>
          <p:cNvSpPr txBox="1"/>
          <p:nvPr/>
        </p:nvSpPr>
        <p:spPr>
          <a:xfrm>
            <a:off x="11219798" y="3014803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308" name="CasellaDiTesto 307"/>
          <p:cNvSpPr txBox="1"/>
          <p:nvPr/>
        </p:nvSpPr>
        <p:spPr>
          <a:xfrm>
            <a:off x="9108639" y="1796450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309" name="CasellaDiTesto 308"/>
          <p:cNvSpPr txBox="1"/>
          <p:nvPr/>
        </p:nvSpPr>
        <p:spPr>
          <a:xfrm>
            <a:off x="9144955" y="3042692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310" name="CasellaDiTesto 309"/>
          <p:cNvSpPr txBox="1"/>
          <p:nvPr/>
        </p:nvSpPr>
        <p:spPr>
          <a:xfrm>
            <a:off x="10326310" y="1939090"/>
            <a:ext cx="640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inizio</a:t>
            </a:r>
            <a:endParaRPr lang="it-IT" sz="800" dirty="0"/>
          </a:p>
        </p:txBody>
      </p:sp>
      <p:sp>
        <p:nvSpPr>
          <p:cNvPr id="311" name="CasellaDiTesto 310"/>
          <p:cNvSpPr txBox="1"/>
          <p:nvPr/>
        </p:nvSpPr>
        <p:spPr>
          <a:xfrm>
            <a:off x="10353718" y="2949237"/>
            <a:ext cx="578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fine</a:t>
            </a:r>
            <a:endParaRPr lang="it-IT" sz="800" dirty="0"/>
          </a:p>
        </p:txBody>
      </p:sp>
      <p:sp>
        <p:nvSpPr>
          <p:cNvPr id="312" name="CasellaDiTesto 311"/>
          <p:cNvSpPr txBox="1"/>
          <p:nvPr/>
        </p:nvSpPr>
        <p:spPr>
          <a:xfrm>
            <a:off x="7677456" y="3194659"/>
            <a:ext cx="400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313" name="CasellaDiTesto 312"/>
          <p:cNvSpPr txBox="1"/>
          <p:nvPr/>
        </p:nvSpPr>
        <p:spPr>
          <a:xfrm>
            <a:off x="7734349" y="2490494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314" name="CasellaDiTesto 313"/>
          <p:cNvSpPr txBox="1"/>
          <p:nvPr/>
        </p:nvSpPr>
        <p:spPr>
          <a:xfrm>
            <a:off x="9130824" y="105483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</a:t>
            </a:r>
            <a:r>
              <a:rPr lang="it-IT" sz="800" dirty="0"/>
              <a:t>1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315" name="CasellaDiTesto 314"/>
          <p:cNvSpPr txBox="1"/>
          <p:nvPr/>
        </p:nvSpPr>
        <p:spPr>
          <a:xfrm>
            <a:off x="8238653" y="652786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316" name="Ovale 315"/>
          <p:cNvSpPr/>
          <p:nvPr/>
        </p:nvSpPr>
        <p:spPr>
          <a:xfrm>
            <a:off x="8847051" y="147015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17" name="Connettore 1 316"/>
          <p:cNvCxnSpPr>
            <a:stCxn id="316" idx="4"/>
          </p:cNvCxnSpPr>
          <p:nvPr/>
        </p:nvCxnSpPr>
        <p:spPr>
          <a:xfrm>
            <a:off x="8918277" y="159556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Ovale 317"/>
          <p:cNvSpPr/>
          <p:nvPr/>
        </p:nvSpPr>
        <p:spPr>
          <a:xfrm>
            <a:off x="9321390" y="152676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19" name="Connettore 1 318"/>
          <p:cNvCxnSpPr>
            <a:stCxn id="318" idx="4"/>
          </p:cNvCxnSpPr>
          <p:nvPr/>
        </p:nvCxnSpPr>
        <p:spPr>
          <a:xfrm>
            <a:off x="9392616" y="165217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Ovale 319"/>
          <p:cNvSpPr/>
          <p:nvPr/>
        </p:nvSpPr>
        <p:spPr>
          <a:xfrm>
            <a:off x="8370926" y="159799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21" name="Connettore 1 320"/>
          <p:cNvCxnSpPr>
            <a:endCxn id="320" idx="5"/>
          </p:cNvCxnSpPr>
          <p:nvPr/>
        </p:nvCxnSpPr>
        <p:spPr>
          <a:xfrm flipH="1" flipV="1">
            <a:off x="8492517" y="1705038"/>
            <a:ext cx="300814" cy="273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Connettore 1 321"/>
          <p:cNvCxnSpPr>
            <a:stCxn id="323" idx="0"/>
          </p:cNvCxnSpPr>
          <p:nvPr/>
        </p:nvCxnSpPr>
        <p:spPr>
          <a:xfrm flipV="1">
            <a:off x="9449492" y="207873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Ovale 322"/>
          <p:cNvSpPr/>
          <p:nvPr/>
        </p:nvSpPr>
        <p:spPr>
          <a:xfrm>
            <a:off x="9378266" y="241987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24" name="CasellaDiTesto 323"/>
          <p:cNvSpPr txBox="1"/>
          <p:nvPr/>
        </p:nvSpPr>
        <p:spPr>
          <a:xfrm>
            <a:off x="9278561" y="2543916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idTrattoFiume</a:t>
            </a:r>
            <a:endParaRPr lang="it-IT" sz="800" dirty="0" smtClean="0"/>
          </a:p>
        </p:txBody>
      </p:sp>
      <p:sp>
        <p:nvSpPr>
          <p:cNvPr id="325" name="CasellaDiTesto 324"/>
          <p:cNvSpPr txBox="1"/>
          <p:nvPr/>
        </p:nvSpPr>
        <p:spPr>
          <a:xfrm>
            <a:off x="7865799" y="1427569"/>
            <a:ext cx="853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lunghezzaTratto</a:t>
            </a:r>
            <a:endParaRPr lang="it-IT" sz="800" dirty="0" smtClean="0"/>
          </a:p>
        </p:txBody>
      </p:sp>
      <p:sp>
        <p:nvSpPr>
          <p:cNvPr id="326" name="CasellaDiTesto 325"/>
          <p:cNvSpPr txBox="1"/>
          <p:nvPr/>
        </p:nvSpPr>
        <p:spPr>
          <a:xfrm>
            <a:off x="8646350" y="1265747"/>
            <a:ext cx="495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portata</a:t>
            </a:r>
          </a:p>
        </p:txBody>
      </p:sp>
      <p:sp>
        <p:nvSpPr>
          <p:cNvPr id="327" name="CasellaDiTesto 326"/>
          <p:cNvSpPr txBox="1"/>
          <p:nvPr/>
        </p:nvSpPr>
        <p:spPr>
          <a:xfrm>
            <a:off x="9110544" y="1311322"/>
            <a:ext cx="80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livelloMassimo</a:t>
            </a:r>
            <a:endParaRPr lang="it-IT" sz="800" dirty="0" smtClean="0"/>
          </a:p>
        </p:txBody>
      </p:sp>
      <p:cxnSp>
        <p:nvCxnSpPr>
          <p:cNvPr id="328" name="Connettore 1 327"/>
          <p:cNvCxnSpPr>
            <a:stCxn id="329" idx="0"/>
          </p:cNvCxnSpPr>
          <p:nvPr/>
        </p:nvCxnSpPr>
        <p:spPr>
          <a:xfrm flipV="1">
            <a:off x="8918277" y="2154535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9" name="Ovale 328"/>
          <p:cNvSpPr/>
          <p:nvPr/>
        </p:nvSpPr>
        <p:spPr>
          <a:xfrm>
            <a:off x="8847051" y="249567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30" name="CasellaDiTesto 329"/>
          <p:cNvSpPr txBox="1"/>
          <p:nvPr/>
        </p:nvSpPr>
        <p:spPr>
          <a:xfrm>
            <a:off x="8438107" y="263449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livelloAllerta</a:t>
            </a:r>
            <a:endParaRPr lang="it-IT" sz="800" dirty="0" smtClean="0"/>
          </a:p>
        </p:txBody>
      </p:sp>
      <p:sp>
        <p:nvSpPr>
          <p:cNvPr id="331" name="CasellaDiTesto 330"/>
          <p:cNvSpPr txBox="1"/>
          <p:nvPr/>
        </p:nvSpPr>
        <p:spPr>
          <a:xfrm>
            <a:off x="11786042" y="3112496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332" name="CasellaDiTesto 331"/>
          <p:cNvSpPr txBox="1"/>
          <p:nvPr/>
        </p:nvSpPr>
        <p:spPr>
          <a:xfrm>
            <a:off x="12314116" y="2275050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333" name="CasellaDiTesto 332"/>
          <p:cNvSpPr txBox="1"/>
          <p:nvPr/>
        </p:nvSpPr>
        <p:spPr>
          <a:xfrm>
            <a:off x="12324135" y="2496361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334" name="CasellaDiTesto 333"/>
          <p:cNvSpPr txBox="1"/>
          <p:nvPr/>
        </p:nvSpPr>
        <p:spPr>
          <a:xfrm>
            <a:off x="11787483" y="1708536"/>
            <a:ext cx="726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idNodoIdrico</a:t>
            </a:r>
            <a:endParaRPr lang="it-IT" sz="800" dirty="0" smtClean="0"/>
          </a:p>
        </p:txBody>
      </p:sp>
      <p:sp>
        <p:nvSpPr>
          <p:cNvPr id="335" name="Ovale 334"/>
          <p:cNvSpPr/>
          <p:nvPr/>
        </p:nvSpPr>
        <p:spPr>
          <a:xfrm>
            <a:off x="12232800" y="233098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36" name="Ovale 335"/>
          <p:cNvSpPr/>
          <p:nvPr/>
        </p:nvSpPr>
        <p:spPr>
          <a:xfrm>
            <a:off x="12232798" y="255497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37" name="Connettore 1 336"/>
          <p:cNvCxnSpPr>
            <a:endCxn id="335" idx="2"/>
          </p:cNvCxnSpPr>
          <p:nvPr/>
        </p:nvCxnSpPr>
        <p:spPr>
          <a:xfrm flipV="1">
            <a:off x="11976634" y="2393687"/>
            <a:ext cx="256164" cy="5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nettore 1 337"/>
          <p:cNvCxnSpPr>
            <a:endCxn id="336" idx="2"/>
          </p:cNvCxnSpPr>
          <p:nvPr/>
        </p:nvCxnSpPr>
        <p:spPr>
          <a:xfrm>
            <a:off x="11972452" y="2617683"/>
            <a:ext cx="260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nettore 1 338"/>
          <p:cNvCxnSpPr>
            <a:stCxn id="340" idx="0"/>
          </p:cNvCxnSpPr>
          <p:nvPr/>
        </p:nvCxnSpPr>
        <p:spPr>
          <a:xfrm flipV="1">
            <a:off x="11984260" y="2617682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Ovale 339"/>
          <p:cNvSpPr/>
          <p:nvPr/>
        </p:nvSpPr>
        <p:spPr>
          <a:xfrm>
            <a:off x="11913034" y="295881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41" name="Connettore 1 340"/>
          <p:cNvCxnSpPr>
            <a:stCxn id="342" idx="4"/>
          </p:cNvCxnSpPr>
          <p:nvPr/>
        </p:nvCxnSpPr>
        <p:spPr>
          <a:xfrm>
            <a:off x="11984260" y="2050272"/>
            <a:ext cx="0" cy="332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2" name="Ovale 341"/>
          <p:cNvSpPr/>
          <p:nvPr/>
        </p:nvSpPr>
        <p:spPr>
          <a:xfrm>
            <a:off x="11913034" y="192486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43" name="Rettangolo 342"/>
          <p:cNvSpPr/>
          <p:nvPr/>
        </p:nvSpPr>
        <p:spPr>
          <a:xfrm>
            <a:off x="11319533" y="2308816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Nodo Idrico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344" name="Rettangolo 343"/>
          <p:cNvSpPr/>
          <p:nvPr/>
        </p:nvSpPr>
        <p:spPr>
          <a:xfrm>
            <a:off x="8722549" y="1832451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Tratto 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345" name="Diamante 344"/>
          <p:cNvSpPr/>
          <p:nvPr/>
        </p:nvSpPr>
        <p:spPr>
          <a:xfrm>
            <a:off x="9242844" y="4000904"/>
            <a:ext cx="757842" cy="367675"/>
          </a:xfrm>
          <a:prstGeom prst="diamond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46" name="Connettore 1 345"/>
          <p:cNvCxnSpPr>
            <a:stCxn id="560" idx="3"/>
            <a:endCxn id="345" idx="1"/>
          </p:cNvCxnSpPr>
          <p:nvPr/>
        </p:nvCxnSpPr>
        <p:spPr>
          <a:xfrm>
            <a:off x="8404895" y="4176522"/>
            <a:ext cx="837949" cy="8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Connettore 1 346"/>
          <p:cNvCxnSpPr>
            <a:stCxn id="345" idx="3"/>
            <a:endCxn id="366" idx="1"/>
          </p:cNvCxnSpPr>
          <p:nvPr/>
        </p:nvCxnSpPr>
        <p:spPr>
          <a:xfrm>
            <a:off x="10000686" y="4184742"/>
            <a:ext cx="7863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8" name="CasellaDiTesto 347"/>
          <p:cNvSpPr txBox="1"/>
          <p:nvPr/>
        </p:nvSpPr>
        <p:spPr>
          <a:xfrm>
            <a:off x="10112817" y="3965538"/>
            <a:ext cx="472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349" name="CasellaDiTesto 348"/>
          <p:cNvSpPr txBox="1"/>
          <p:nvPr/>
        </p:nvSpPr>
        <p:spPr>
          <a:xfrm>
            <a:off x="8694266" y="3917001"/>
            <a:ext cx="435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350" name="Ovale 349"/>
          <p:cNvSpPr/>
          <p:nvPr/>
        </p:nvSpPr>
        <p:spPr>
          <a:xfrm>
            <a:off x="8195590" y="360979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51" name="Ovale 350"/>
          <p:cNvSpPr/>
          <p:nvPr/>
        </p:nvSpPr>
        <p:spPr>
          <a:xfrm>
            <a:off x="7654357" y="451521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52" name="Ovale 351"/>
          <p:cNvSpPr/>
          <p:nvPr/>
        </p:nvSpPr>
        <p:spPr>
          <a:xfrm>
            <a:off x="8194928" y="450072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53" name="Connettore 1 352"/>
          <p:cNvCxnSpPr>
            <a:stCxn id="351" idx="0"/>
          </p:cNvCxnSpPr>
          <p:nvPr/>
        </p:nvCxnSpPr>
        <p:spPr>
          <a:xfrm flipV="1">
            <a:off x="7725583" y="4260114"/>
            <a:ext cx="0" cy="255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Connettore 1 353"/>
          <p:cNvCxnSpPr>
            <a:stCxn id="352" idx="0"/>
          </p:cNvCxnSpPr>
          <p:nvPr/>
        </p:nvCxnSpPr>
        <p:spPr>
          <a:xfrm flipV="1">
            <a:off x="8266154" y="4217368"/>
            <a:ext cx="0" cy="283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nettore 1 354"/>
          <p:cNvCxnSpPr>
            <a:stCxn id="350" idx="4"/>
          </p:cNvCxnSpPr>
          <p:nvPr/>
        </p:nvCxnSpPr>
        <p:spPr>
          <a:xfrm>
            <a:off x="8266818" y="373520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6" name="CasellaDiTesto 355"/>
          <p:cNvSpPr txBox="1"/>
          <p:nvPr/>
        </p:nvSpPr>
        <p:spPr>
          <a:xfrm>
            <a:off x="7270333" y="4657224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357" name="CasellaDiTesto 356"/>
          <p:cNvSpPr txBox="1"/>
          <p:nvPr/>
        </p:nvSpPr>
        <p:spPr>
          <a:xfrm>
            <a:off x="7355790" y="3422770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358" name="CasellaDiTesto 357"/>
          <p:cNvSpPr txBox="1"/>
          <p:nvPr/>
        </p:nvSpPr>
        <p:spPr>
          <a:xfrm>
            <a:off x="7982488" y="3422770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359" name="CasellaDiTesto 358"/>
          <p:cNvSpPr txBox="1"/>
          <p:nvPr/>
        </p:nvSpPr>
        <p:spPr>
          <a:xfrm>
            <a:off x="7992347" y="4630410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codiceSensore</a:t>
            </a:r>
            <a:endParaRPr lang="it-IT" sz="800" dirty="0" smtClean="0"/>
          </a:p>
        </p:txBody>
      </p:sp>
      <p:sp>
        <p:nvSpPr>
          <p:cNvPr id="360" name="Ovale 359"/>
          <p:cNvSpPr/>
          <p:nvPr/>
        </p:nvSpPr>
        <p:spPr>
          <a:xfrm>
            <a:off x="7570087" y="360979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61" name="Connettore 1 360"/>
          <p:cNvCxnSpPr>
            <a:stCxn id="360" idx="4"/>
          </p:cNvCxnSpPr>
          <p:nvPr/>
        </p:nvCxnSpPr>
        <p:spPr>
          <a:xfrm>
            <a:off x="7641313" y="373520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Ovale 361"/>
          <p:cNvSpPr/>
          <p:nvPr/>
        </p:nvSpPr>
        <p:spPr>
          <a:xfrm>
            <a:off x="10866897" y="365627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63" name="Connettore 1 362"/>
          <p:cNvCxnSpPr>
            <a:stCxn id="362" idx="4"/>
          </p:cNvCxnSpPr>
          <p:nvPr/>
        </p:nvCxnSpPr>
        <p:spPr>
          <a:xfrm>
            <a:off x="10938123" y="378168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4" name="Ovale 363"/>
          <p:cNvSpPr/>
          <p:nvPr/>
        </p:nvSpPr>
        <p:spPr>
          <a:xfrm>
            <a:off x="11371103" y="375469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65" name="Connettore 1 364"/>
          <p:cNvCxnSpPr>
            <a:stCxn id="364" idx="4"/>
          </p:cNvCxnSpPr>
          <p:nvPr/>
        </p:nvCxnSpPr>
        <p:spPr>
          <a:xfrm>
            <a:off x="11442329" y="388010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Rettangolo 365"/>
          <p:cNvSpPr/>
          <p:nvPr/>
        </p:nvSpPr>
        <p:spPr>
          <a:xfrm>
            <a:off x="10787038" y="399188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Rilevazione 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367" name="CasellaDiTesto 366"/>
          <p:cNvSpPr txBox="1"/>
          <p:nvPr/>
        </p:nvSpPr>
        <p:spPr>
          <a:xfrm>
            <a:off x="10749610" y="3469150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</a:p>
        </p:txBody>
      </p:sp>
      <p:sp>
        <p:nvSpPr>
          <p:cNvPr id="368" name="CasellaDiTesto 367"/>
          <p:cNvSpPr txBox="1"/>
          <p:nvPr/>
        </p:nvSpPr>
        <p:spPr>
          <a:xfrm>
            <a:off x="11215940" y="3578006"/>
            <a:ext cx="444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valore</a:t>
            </a:r>
          </a:p>
        </p:txBody>
      </p:sp>
      <p:sp>
        <p:nvSpPr>
          <p:cNvPr id="369" name="Arco 368"/>
          <p:cNvSpPr/>
          <p:nvPr/>
        </p:nvSpPr>
        <p:spPr>
          <a:xfrm rot="16200000">
            <a:off x="10625793" y="3686608"/>
            <a:ext cx="834736" cy="1206207"/>
          </a:xfrm>
          <a:prstGeom prst="arc">
            <a:avLst>
              <a:gd name="adj1" fmla="val 16054277"/>
              <a:gd name="adj2" fmla="val 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0" name="Ovale 369"/>
          <p:cNvSpPr/>
          <p:nvPr/>
        </p:nvSpPr>
        <p:spPr>
          <a:xfrm>
            <a:off x="10368830" y="429693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71" name="CasellaDiTesto 370"/>
          <p:cNvSpPr txBox="1"/>
          <p:nvPr/>
        </p:nvSpPr>
        <p:spPr>
          <a:xfrm>
            <a:off x="9318122" y="4073035"/>
            <a:ext cx="643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rilevazione</a:t>
            </a:r>
            <a:endParaRPr lang="it-IT" sz="800" dirty="0"/>
          </a:p>
        </p:txBody>
      </p:sp>
      <p:sp>
        <p:nvSpPr>
          <p:cNvPr id="372" name="Ovale 371"/>
          <p:cNvSpPr/>
          <p:nvPr/>
        </p:nvSpPr>
        <p:spPr>
          <a:xfrm>
            <a:off x="6971678" y="84321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73" name="Connettore 1 372"/>
          <p:cNvCxnSpPr>
            <a:stCxn id="372" idx="6"/>
          </p:cNvCxnSpPr>
          <p:nvPr/>
        </p:nvCxnSpPr>
        <p:spPr>
          <a:xfrm>
            <a:off x="7114131" y="905918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4" name="CasellaDiTesto 373"/>
          <p:cNvSpPr txBox="1"/>
          <p:nvPr/>
        </p:nvSpPr>
        <p:spPr>
          <a:xfrm>
            <a:off x="6756003" y="627768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idFiume</a:t>
            </a:r>
            <a:endParaRPr lang="it-IT" sz="800" dirty="0" smtClean="0"/>
          </a:p>
        </p:txBody>
      </p:sp>
      <p:cxnSp>
        <p:nvCxnSpPr>
          <p:cNvPr id="375" name="Connettore 1 374"/>
          <p:cNvCxnSpPr>
            <a:stCxn id="296" idx="1"/>
            <a:endCxn id="581" idx="3"/>
          </p:cNvCxnSpPr>
          <p:nvPr/>
        </p:nvCxnSpPr>
        <p:spPr>
          <a:xfrm flipH="1">
            <a:off x="8211253" y="866336"/>
            <a:ext cx="551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6" name="CasellaDiTesto 375"/>
          <p:cNvSpPr txBox="1"/>
          <p:nvPr/>
        </p:nvSpPr>
        <p:spPr>
          <a:xfrm>
            <a:off x="10287315" y="4525469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ASLM</a:t>
            </a:r>
            <a:endParaRPr lang="it-IT" sz="800" dirty="0"/>
          </a:p>
        </p:txBody>
      </p:sp>
      <p:sp>
        <p:nvSpPr>
          <p:cNvPr id="377" name="Diamante 376"/>
          <p:cNvSpPr/>
          <p:nvPr/>
        </p:nvSpPr>
        <p:spPr>
          <a:xfrm>
            <a:off x="8658595" y="5041020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378" name="Connettore 1 315"/>
          <p:cNvCxnSpPr>
            <a:stCxn id="560" idx="2"/>
            <a:endCxn id="377" idx="1"/>
          </p:cNvCxnSpPr>
          <p:nvPr/>
        </p:nvCxnSpPr>
        <p:spPr>
          <a:xfrm rot="16200000" flipH="1">
            <a:off x="7892801" y="4459064"/>
            <a:ext cx="855480" cy="67610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Connettore 1 378"/>
          <p:cNvCxnSpPr>
            <a:stCxn id="377" idx="3"/>
            <a:endCxn id="565" idx="1"/>
          </p:cNvCxnSpPr>
          <p:nvPr/>
        </p:nvCxnSpPr>
        <p:spPr>
          <a:xfrm flipV="1">
            <a:off x="9416437" y="5215839"/>
            <a:ext cx="973745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0" name="CasellaDiTesto 379"/>
          <p:cNvSpPr txBox="1"/>
          <p:nvPr/>
        </p:nvSpPr>
        <p:spPr>
          <a:xfrm>
            <a:off x="3983874" y="5795324"/>
            <a:ext cx="7768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valoreUmidità</a:t>
            </a:r>
            <a:endParaRPr lang="it-IT" sz="800" dirty="0" smtClean="0"/>
          </a:p>
        </p:txBody>
      </p:sp>
      <p:sp>
        <p:nvSpPr>
          <p:cNvPr id="381" name="Ovale 380"/>
          <p:cNvSpPr/>
          <p:nvPr/>
        </p:nvSpPr>
        <p:spPr>
          <a:xfrm>
            <a:off x="11055755" y="474645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82" name="Connettore 1 381"/>
          <p:cNvCxnSpPr>
            <a:stCxn id="381" idx="4"/>
          </p:cNvCxnSpPr>
          <p:nvPr/>
        </p:nvCxnSpPr>
        <p:spPr>
          <a:xfrm>
            <a:off x="11126981" y="487186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CasellaDiTesto 382"/>
          <p:cNvSpPr txBox="1"/>
          <p:nvPr/>
        </p:nvSpPr>
        <p:spPr>
          <a:xfrm>
            <a:off x="9852629" y="5443897"/>
            <a:ext cx="36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</a:t>
            </a:r>
            <a:endParaRPr lang="it-IT" sz="800" dirty="0"/>
          </a:p>
        </p:txBody>
      </p:sp>
      <p:sp>
        <p:nvSpPr>
          <p:cNvPr id="384" name="CasellaDiTesto 383"/>
          <p:cNvSpPr txBox="1"/>
          <p:nvPr/>
        </p:nvSpPr>
        <p:spPr>
          <a:xfrm>
            <a:off x="10984526" y="453289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</a:t>
            </a:r>
            <a:endParaRPr lang="it-IT" sz="800" dirty="0"/>
          </a:p>
        </p:txBody>
      </p:sp>
      <p:sp>
        <p:nvSpPr>
          <p:cNvPr id="385" name="CasellaDiTesto 384"/>
          <p:cNvSpPr txBox="1"/>
          <p:nvPr/>
        </p:nvSpPr>
        <p:spPr>
          <a:xfrm>
            <a:off x="11006713" y="545489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idCentralina</a:t>
            </a:r>
            <a:endParaRPr lang="it-IT" sz="800" dirty="0" smtClean="0"/>
          </a:p>
        </p:txBody>
      </p:sp>
      <p:sp>
        <p:nvSpPr>
          <p:cNvPr id="386" name="Ovale 385"/>
          <p:cNvSpPr/>
          <p:nvPr/>
        </p:nvSpPr>
        <p:spPr>
          <a:xfrm>
            <a:off x="10430250" y="474645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87" name="Connettore 1 386"/>
          <p:cNvCxnSpPr>
            <a:stCxn id="386" idx="4"/>
          </p:cNvCxnSpPr>
          <p:nvPr/>
        </p:nvCxnSpPr>
        <p:spPr>
          <a:xfrm>
            <a:off x="10501476" y="487186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8" name="CasellaDiTesto 387"/>
          <p:cNvSpPr txBox="1"/>
          <p:nvPr/>
        </p:nvSpPr>
        <p:spPr>
          <a:xfrm>
            <a:off x="8717335" y="5093562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cxnSp>
        <p:nvCxnSpPr>
          <p:cNvPr id="389" name="Connettore 1 388"/>
          <p:cNvCxnSpPr>
            <a:stCxn id="399" idx="3"/>
            <a:endCxn id="412" idx="1"/>
          </p:cNvCxnSpPr>
          <p:nvPr/>
        </p:nvCxnSpPr>
        <p:spPr>
          <a:xfrm flipV="1">
            <a:off x="6877783" y="5802007"/>
            <a:ext cx="956190" cy="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Connettore 1 389"/>
          <p:cNvCxnSpPr>
            <a:stCxn id="391" idx="0"/>
          </p:cNvCxnSpPr>
          <p:nvPr/>
        </p:nvCxnSpPr>
        <p:spPr>
          <a:xfrm flipV="1">
            <a:off x="6814262" y="5760184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Ovale 390"/>
          <p:cNvSpPr/>
          <p:nvPr/>
        </p:nvSpPr>
        <p:spPr>
          <a:xfrm>
            <a:off x="6743036" y="610132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92" name="CasellaDiTesto 391"/>
          <p:cNvSpPr txBox="1"/>
          <p:nvPr/>
        </p:nvSpPr>
        <p:spPr>
          <a:xfrm>
            <a:off x="6609521" y="6197676"/>
            <a:ext cx="4028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idPM</a:t>
            </a:r>
            <a:endParaRPr lang="it-IT" sz="800" dirty="0" smtClean="0"/>
          </a:p>
        </p:txBody>
      </p:sp>
      <p:cxnSp>
        <p:nvCxnSpPr>
          <p:cNvPr id="393" name="Connettore 1 392"/>
          <p:cNvCxnSpPr>
            <a:stCxn id="394" idx="0"/>
          </p:cNvCxnSpPr>
          <p:nvPr/>
        </p:nvCxnSpPr>
        <p:spPr>
          <a:xfrm flipV="1">
            <a:off x="6451633" y="5946576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4" name="Ovale 393"/>
          <p:cNvSpPr/>
          <p:nvPr/>
        </p:nvSpPr>
        <p:spPr>
          <a:xfrm>
            <a:off x="6380407" y="628771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95" name="CasellaDiTesto 394"/>
          <p:cNvSpPr txBox="1"/>
          <p:nvPr/>
        </p:nvSpPr>
        <p:spPr>
          <a:xfrm>
            <a:off x="6056810" y="6404991"/>
            <a:ext cx="789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dataEmissione</a:t>
            </a:r>
            <a:endParaRPr lang="it-IT" sz="800" dirty="0" smtClean="0"/>
          </a:p>
        </p:txBody>
      </p:sp>
      <p:cxnSp>
        <p:nvCxnSpPr>
          <p:cNvPr id="396" name="Connettore 1 395"/>
          <p:cNvCxnSpPr>
            <a:stCxn id="397" idx="0"/>
          </p:cNvCxnSpPr>
          <p:nvPr/>
        </p:nvCxnSpPr>
        <p:spPr>
          <a:xfrm flipV="1">
            <a:off x="6153047" y="5725077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Ovale 396"/>
          <p:cNvSpPr/>
          <p:nvPr/>
        </p:nvSpPr>
        <p:spPr>
          <a:xfrm>
            <a:off x="6081821" y="606621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98" name="CasellaDiTesto 397"/>
          <p:cNvSpPr txBox="1"/>
          <p:nvPr/>
        </p:nvSpPr>
        <p:spPr>
          <a:xfrm>
            <a:off x="5426933" y="6167178"/>
            <a:ext cx="8674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dataRiferimento</a:t>
            </a:r>
            <a:endParaRPr lang="it-IT" sz="800" dirty="0" smtClean="0"/>
          </a:p>
        </p:txBody>
      </p:sp>
      <p:sp>
        <p:nvSpPr>
          <p:cNvPr id="399" name="Rettangolo 398"/>
          <p:cNvSpPr/>
          <p:nvPr/>
        </p:nvSpPr>
        <p:spPr>
          <a:xfrm>
            <a:off x="6032969" y="5612178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Previsione Meteo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400" name="Connettore 1 399"/>
          <p:cNvCxnSpPr>
            <a:stCxn id="401" idx="7"/>
          </p:cNvCxnSpPr>
          <p:nvPr/>
        </p:nvCxnSpPr>
        <p:spPr>
          <a:xfrm flipV="1">
            <a:off x="7776094" y="5837702"/>
            <a:ext cx="208683" cy="222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1" name="Ovale 400"/>
          <p:cNvSpPr/>
          <p:nvPr/>
        </p:nvSpPr>
        <p:spPr>
          <a:xfrm>
            <a:off x="7654501" y="604176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02" name="CasellaDiTesto 401"/>
          <p:cNvSpPr txBox="1"/>
          <p:nvPr/>
        </p:nvSpPr>
        <p:spPr>
          <a:xfrm>
            <a:off x="7228695" y="6167177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probPrecipitazioni</a:t>
            </a:r>
            <a:endParaRPr lang="it-IT" sz="800" dirty="0" smtClean="0"/>
          </a:p>
        </p:txBody>
      </p:sp>
      <p:cxnSp>
        <p:nvCxnSpPr>
          <p:cNvPr id="403" name="Connettore 1 402"/>
          <p:cNvCxnSpPr>
            <a:stCxn id="404" idx="0"/>
            <a:endCxn id="412" idx="2"/>
          </p:cNvCxnSpPr>
          <p:nvPr/>
        </p:nvCxnSpPr>
        <p:spPr>
          <a:xfrm flipV="1">
            <a:off x="8212894" y="5985845"/>
            <a:ext cx="0" cy="430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Ovale 403"/>
          <p:cNvSpPr/>
          <p:nvPr/>
        </p:nvSpPr>
        <p:spPr>
          <a:xfrm>
            <a:off x="8141668" y="641637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05" name="CasellaDiTesto 404"/>
          <p:cNvSpPr txBox="1"/>
          <p:nvPr/>
        </p:nvSpPr>
        <p:spPr>
          <a:xfrm>
            <a:off x="7818908" y="6541786"/>
            <a:ext cx="993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livelloPrecipitazioni</a:t>
            </a:r>
            <a:endParaRPr lang="it-IT" sz="800" dirty="0" smtClean="0"/>
          </a:p>
        </p:txBody>
      </p:sp>
      <p:cxnSp>
        <p:nvCxnSpPr>
          <p:cNvPr id="406" name="Connettore 1 405"/>
          <p:cNvCxnSpPr>
            <a:stCxn id="407" idx="1"/>
          </p:cNvCxnSpPr>
          <p:nvPr/>
        </p:nvCxnSpPr>
        <p:spPr>
          <a:xfrm flipH="1" flipV="1">
            <a:off x="8415530" y="5837703"/>
            <a:ext cx="324394" cy="315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Ovale 406"/>
          <p:cNvSpPr/>
          <p:nvPr/>
        </p:nvSpPr>
        <p:spPr>
          <a:xfrm>
            <a:off x="8719064" y="613497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08" name="CasellaDiTesto 407"/>
          <p:cNvSpPr txBox="1"/>
          <p:nvPr/>
        </p:nvSpPr>
        <p:spPr>
          <a:xfrm>
            <a:off x="8647335" y="6226729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temperaturaMax</a:t>
            </a:r>
            <a:endParaRPr lang="it-IT" sz="800" dirty="0" smtClean="0"/>
          </a:p>
        </p:txBody>
      </p:sp>
      <p:cxnSp>
        <p:nvCxnSpPr>
          <p:cNvPr id="409" name="Connettore 1 408"/>
          <p:cNvCxnSpPr>
            <a:stCxn id="410" idx="1"/>
          </p:cNvCxnSpPr>
          <p:nvPr/>
        </p:nvCxnSpPr>
        <p:spPr>
          <a:xfrm>
            <a:off x="7751890" y="5525844"/>
            <a:ext cx="291037" cy="211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" name="Ovale 409"/>
          <p:cNvSpPr/>
          <p:nvPr/>
        </p:nvSpPr>
        <p:spPr>
          <a:xfrm>
            <a:off x="7731028" y="550747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11" name="CasellaDiTesto 410"/>
          <p:cNvSpPr txBox="1"/>
          <p:nvPr/>
        </p:nvSpPr>
        <p:spPr>
          <a:xfrm>
            <a:off x="7135851" y="5314248"/>
            <a:ext cx="88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temperaturaMin</a:t>
            </a:r>
            <a:endParaRPr lang="it-IT" sz="800" dirty="0" smtClean="0"/>
          </a:p>
        </p:txBody>
      </p:sp>
      <p:sp>
        <p:nvSpPr>
          <p:cNvPr id="412" name="Diamante 411"/>
          <p:cNvSpPr/>
          <p:nvPr/>
        </p:nvSpPr>
        <p:spPr>
          <a:xfrm>
            <a:off x="7833973" y="5618171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13" name="CasellaDiTesto 412"/>
          <p:cNvSpPr txBox="1"/>
          <p:nvPr/>
        </p:nvSpPr>
        <p:spPr>
          <a:xfrm>
            <a:off x="7892713" y="5670712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414" name="CasellaDiTesto 413"/>
          <p:cNvSpPr txBox="1"/>
          <p:nvPr/>
        </p:nvSpPr>
        <p:spPr>
          <a:xfrm>
            <a:off x="11957563" y="340541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</a:p>
        </p:txBody>
      </p:sp>
      <p:sp>
        <p:nvSpPr>
          <p:cNvPr id="415" name="CasellaDiTesto 414"/>
          <p:cNvSpPr txBox="1"/>
          <p:nvPr/>
        </p:nvSpPr>
        <p:spPr>
          <a:xfrm>
            <a:off x="11787483" y="3875943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idCella</a:t>
            </a:r>
            <a:endParaRPr lang="it-IT" sz="800" dirty="0" smtClean="0"/>
          </a:p>
        </p:txBody>
      </p:sp>
      <p:cxnSp>
        <p:nvCxnSpPr>
          <p:cNvPr id="416" name="Connettore 1 415"/>
          <p:cNvCxnSpPr/>
          <p:nvPr/>
        </p:nvCxnSpPr>
        <p:spPr>
          <a:xfrm flipV="1">
            <a:off x="12539203" y="3955656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7" name="Ovale 416"/>
          <p:cNvSpPr/>
          <p:nvPr/>
        </p:nvSpPr>
        <p:spPr>
          <a:xfrm>
            <a:off x="12467977" y="428866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18" name="CasellaDiTesto 417"/>
          <p:cNvSpPr txBox="1"/>
          <p:nvPr/>
        </p:nvSpPr>
        <p:spPr>
          <a:xfrm>
            <a:off x="12246620" y="4398108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</a:p>
        </p:txBody>
      </p:sp>
      <p:sp>
        <p:nvSpPr>
          <p:cNvPr id="419" name="Diamante 418"/>
          <p:cNvSpPr/>
          <p:nvPr/>
        </p:nvSpPr>
        <p:spPr>
          <a:xfrm>
            <a:off x="12503116" y="5035222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420" name="Connettore 1 380"/>
          <p:cNvCxnSpPr>
            <a:stCxn id="565" idx="3"/>
            <a:endCxn id="419" idx="1"/>
          </p:cNvCxnSpPr>
          <p:nvPr/>
        </p:nvCxnSpPr>
        <p:spPr>
          <a:xfrm>
            <a:off x="11234996" y="5215839"/>
            <a:ext cx="1268120" cy="322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Connettore 1 420"/>
          <p:cNvCxnSpPr>
            <a:stCxn id="419" idx="0"/>
            <a:endCxn id="571" idx="2"/>
          </p:cNvCxnSpPr>
          <p:nvPr/>
        </p:nvCxnSpPr>
        <p:spPr>
          <a:xfrm flipV="1">
            <a:off x="12882037" y="4109857"/>
            <a:ext cx="0" cy="9253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2" name="CasellaDiTesto 421"/>
          <p:cNvSpPr txBox="1"/>
          <p:nvPr/>
        </p:nvSpPr>
        <p:spPr>
          <a:xfrm>
            <a:off x="12609167" y="5078073"/>
            <a:ext cx="565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dislocata</a:t>
            </a:r>
            <a:endParaRPr lang="it-IT" sz="800" dirty="0"/>
          </a:p>
        </p:txBody>
      </p:sp>
      <p:sp>
        <p:nvSpPr>
          <p:cNvPr id="423" name="CasellaDiTesto 422"/>
          <p:cNvSpPr txBox="1"/>
          <p:nvPr/>
        </p:nvSpPr>
        <p:spPr>
          <a:xfrm>
            <a:off x="13086173" y="557354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424" name="CasellaDiTesto 423"/>
          <p:cNvSpPr txBox="1"/>
          <p:nvPr/>
        </p:nvSpPr>
        <p:spPr>
          <a:xfrm>
            <a:off x="6905746" y="5586519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425" name="CasellaDiTesto 424"/>
          <p:cNvSpPr txBox="1"/>
          <p:nvPr/>
        </p:nvSpPr>
        <p:spPr>
          <a:xfrm>
            <a:off x="12848621" y="4189220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426" name="CasellaDiTesto 425"/>
          <p:cNvSpPr txBox="1"/>
          <p:nvPr/>
        </p:nvSpPr>
        <p:spPr>
          <a:xfrm>
            <a:off x="11274744" y="500039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427" name="CasellaDiTesto 426"/>
          <p:cNvSpPr txBox="1"/>
          <p:nvPr/>
        </p:nvSpPr>
        <p:spPr>
          <a:xfrm>
            <a:off x="10048182" y="500674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428" name="CasellaDiTesto 427"/>
          <p:cNvSpPr txBox="1"/>
          <p:nvPr/>
        </p:nvSpPr>
        <p:spPr>
          <a:xfrm>
            <a:off x="7995398" y="502214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429" name="Freccia destra 428"/>
          <p:cNvSpPr/>
          <p:nvPr/>
        </p:nvSpPr>
        <p:spPr>
          <a:xfrm>
            <a:off x="7348723" y="4076214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0" name="Connettore 1 393"/>
          <p:cNvCxnSpPr>
            <a:stCxn id="429" idx="1"/>
          </p:cNvCxnSpPr>
          <p:nvPr/>
        </p:nvCxnSpPr>
        <p:spPr>
          <a:xfrm rot="10800000" flipV="1">
            <a:off x="5393369" y="4176829"/>
            <a:ext cx="1955355" cy="677744"/>
          </a:xfrm>
          <a:prstGeom prst="bentConnector3">
            <a:avLst>
              <a:gd name="adj1" fmla="val 16126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Connettore 1 430"/>
          <p:cNvCxnSpPr>
            <a:endCxn id="437" idx="0"/>
          </p:cNvCxnSpPr>
          <p:nvPr/>
        </p:nvCxnSpPr>
        <p:spPr>
          <a:xfrm>
            <a:off x="1366142" y="4845853"/>
            <a:ext cx="0" cy="30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Connettore 1 431"/>
          <p:cNvCxnSpPr>
            <a:endCxn id="439" idx="0"/>
          </p:cNvCxnSpPr>
          <p:nvPr/>
        </p:nvCxnSpPr>
        <p:spPr>
          <a:xfrm>
            <a:off x="2359662" y="4845853"/>
            <a:ext cx="0" cy="30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3" name="Ovale 432"/>
          <p:cNvSpPr/>
          <p:nvPr/>
        </p:nvSpPr>
        <p:spPr>
          <a:xfrm>
            <a:off x="2288436" y="569346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34" name="Connettore 1 433"/>
          <p:cNvCxnSpPr>
            <a:stCxn id="433" idx="0"/>
            <a:endCxn id="439" idx="2"/>
          </p:cNvCxnSpPr>
          <p:nvPr/>
        </p:nvCxnSpPr>
        <p:spPr>
          <a:xfrm flipV="1">
            <a:off x="2359662" y="5533347"/>
            <a:ext cx="0" cy="1601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5" name="Ovale 434"/>
          <p:cNvSpPr/>
          <p:nvPr/>
        </p:nvSpPr>
        <p:spPr>
          <a:xfrm>
            <a:off x="1294916" y="569532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36" name="Connettore 1 435"/>
          <p:cNvCxnSpPr>
            <a:stCxn id="435" idx="0"/>
            <a:endCxn id="437" idx="2"/>
          </p:cNvCxnSpPr>
          <p:nvPr/>
        </p:nvCxnSpPr>
        <p:spPr>
          <a:xfrm flipV="1">
            <a:off x="1366142" y="5533346"/>
            <a:ext cx="0" cy="16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Rettangolo 436"/>
          <p:cNvSpPr/>
          <p:nvPr/>
        </p:nvSpPr>
        <p:spPr>
          <a:xfrm>
            <a:off x="943735" y="514763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Termometro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38" name="Rettangolo 437"/>
          <p:cNvSpPr/>
          <p:nvPr/>
        </p:nvSpPr>
        <p:spPr>
          <a:xfrm>
            <a:off x="2945503" y="514763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Barometro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39" name="Rettangolo 438"/>
          <p:cNvSpPr/>
          <p:nvPr/>
        </p:nvSpPr>
        <p:spPr>
          <a:xfrm>
            <a:off x="1937255" y="514763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Pluviometro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40" name="Rettangolo 439"/>
          <p:cNvSpPr/>
          <p:nvPr/>
        </p:nvSpPr>
        <p:spPr>
          <a:xfrm>
            <a:off x="3949903" y="514763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Igrometro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41" name="CasellaDiTesto 440"/>
          <p:cNvSpPr txBox="1"/>
          <p:nvPr/>
        </p:nvSpPr>
        <p:spPr>
          <a:xfrm>
            <a:off x="2845747" y="5793041"/>
            <a:ext cx="104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valorePressioneATM</a:t>
            </a:r>
            <a:endParaRPr lang="it-IT" sz="800" dirty="0" smtClean="0"/>
          </a:p>
        </p:txBody>
      </p:sp>
      <p:sp>
        <p:nvSpPr>
          <p:cNvPr id="442" name="CasellaDiTesto 441"/>
          <p:cNvSpPr txBox="1"/>
          <p:nvPr/>
        </p:nvSpPr>
        <p:spPr>
          <a:xfrm>
            <a:off x="1841957" y="5795324"/>
            <a:ext cx="10354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valorePrecipitazione</a:t>
            </a:r>
            <a:endParaRPr lang="it-IT" sz="800" dirty="0" smtClean="0"/>
          </a:p>
        </p:txBody>
      </p:sp>
      <p:sp>
        <p:nvSpPr>
          <p:cNvPr id="443" name="CasellaDiTesto 442"/>
          <p:cNvSpPr txBox="1"/>
          <p:nvPr/>
        </p:nvSpPr>
        <p:spPr>
          <a:xfrm>
            <a:off x="869854" y="5795324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valoreTemperatura</a:t>
            </a:r>
            <a:endParaRPr lang="it-IT" sz="800" dirty="0" smtClean="0"/>
          </a:p>
        </p:txBody>
      </p:sp>
      <p:sp>
        <p:nvSpPr>
          <p:cNvPr id="444" name="CasellaDiTesto 443"/>
          <p:cNvSpPr txBox="1"/>
          <p:nvPr/>
        </p:nvSpPr>
        <p:spPr>
          <a:xfrm>
            <a:off x="5049199" y="579532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livelloAcqua</a:t>
            </a:r>
            <a:endParaRPr lang="it-IT" sz="800" dirty="0" smtClean="0"/>
          </a:p>
        </p:txBody>
      </p:sp>
      <p:sp>
        <p:nvSpPr>
          <p:cNvPr id="445" name="Rettangolo 444"/>
          <p:cNvSpPr/>
          <p:nvPr/>
        </p:nvSpPr>
        <p:spPr>
          <a:xfrm>
            <a:off x="4970959" y="514709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Idrometro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46" name="Ovale 445"/>
          <p:cNvSpPr/>
          <p:nvPr/>
        </p:nvSpPr>
        <p:spPr>
          <a:xfrm>
            <a:off x="3303752" y="570464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47" name="Connettore 1 446"/>
          <p:cNvCxnSpPr>
            <a:stCxn id="446" idx="0"/>
          </p:cNvCxnSpPr>
          <p:nvPr/>
        </p:nvCxnSpPr>
        <p:spPr>
          <a:xfrm flipV="1">
            <a:off x="3374978" y="5544519"/>
            <a:ext cx="0" cy="1601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8" name="Ovale 447"/>
          <p:cNvSpPr/>
          <p:nvPr/>
        </p:nvSpPr>
        <p:spPr>
          <a:xfrm>
            <a:off x="5322141" y="570464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49" name="Connettore 1 448"/>
          <p:cNvCxnSpPr>
            <a:stCxn id="448" idx="0"/>
            <a:endCxn id="445" idx="2"/>
          </p:cNvCxnSpPr>
          <p:nvPr/>
        </p:nvCxnSpPr>
        <p:spPr>
          <a:xfrm flipH="1" flipV="1">
            <a:off x="5393368" y="5532810"/>
            <a:ext cx="1" cy="171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" name="Ovale 449"/>
          <p:cNvSpPr/>
          <p:nvPr/>
        </p:nvSpPr>
        <p:spPr>
          <a:xfrm>
            <a:off x="4301084" y="570464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51" name="Connettore 1 450"/>
          <p:cNvCxnSpPr>
            <a:stCxn id="450" idx="0"/>
            <a:endCxn id="440" idx="2"/>
          </p:cNvCxnSpPr>
          <p:nvPr/>
        </p:nvCxnSpPr>
        <p:spPr>
          <a:xfrm flipV="1">
            <a:off x="4372310" y="5533347"/>
            <a:ext cx="0" cy="1712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Connettore 1 451"/>
          <p:cNvCxnSpPr>
            <a:endCxn id="445" idx="0"/>
          </p:cNvCxnSpPr>
          <p:nvPr/>
        </p:nvCxnSpPr>
        <p:spPr>
          <a:xfrm flipH="1">
            <a:off x="5393368" y="4863892"/>
            <a:ext cx="1" cy="283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Connettore 1 452"/>
          <p:cNvCxnSpPr>
            <a:endCxn id="440" idx="0"/>
          </p:cNvCxnSpPr>
          <p:nvPr/>
        </p:nvCxnSpPr>
        <p:spPr>
          <a:xfrm>
            <a:off x="4372310" y="4845853"/>
            <a:ext cx="0" cy="30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Connettore 1 453"/>
          <p:cNvCxnSpPr>
            <a:endCxn id="438" idx="0"/>
          </p:cNvCxnSpPr>
          <p:nvPr/>
        </p:nvCxnSpPr>
        <p:spPr>
          <a:xfrm>
            <a:off x="3367910" y="4845853"/>
            <a:ext cx="0" cy="30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Connettore 1 454"/>
          <p:cNvCxnSpPr/>
          <p:nvPr/>
        </p:nvCxnSpPr>
        <p:spPr>
          <a:xfrm>
            <a:off x="1366144" y="4845854"/>
            <a:ext cx="4034686" cy="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6" name="Diamante 455"/>
          <p:cNvSpPr/>
          <p:nvPr/>
        </p:nvSpPr>
        <p:spPr>
          <a:xfrm>
            <a:off x="5181826" y="1037088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457" name="Connettore 1 456"/>
          <p:cNvCxnSpPr>
            <a:stCxn id="539" idx="3"/>
            <a:endCxn id="456" idx="1"/>
          </p:cNvCxnSpPr>
          <p:nvPr/>
        </p:nvCxnSpPr>
        <p:spPr>
          <a:xfrm flipV="1">
            <a:off x="4225636" y="1220925"/>
            <a:ext cx="956190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Connettore 1 592"/>
          <p:cNvCxnSpPr>
            <a:stCxn id="456" idx="3"/>
            <a:endCxn id="344" idx="1"/>
          </p:cNvCxnSpPr>
          <p:nvPr/>
        </p:nvCxnSpPr>
        <p:spPr>
          <a:xfrm>
            <a:off x="5939668" y="1220925"/>
            <a:ext cx="2782881" cy="80438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CasellaDiTesto 458"/>
          <p:cNvSpPr txBox="1"/>
          <p:nvPr/>
        </p:nvSpPr>
        <p:spPr>
          <a:xfrm>
            <a:off x="5316391" y="1098650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sp>
        <p:nvSpPr>
          <p:cNvPr id="460" name="Rettangolo 459"/>
          <p:cNvSpPr/>
          <p:nvPr/>
        </p:nvSpPr>
        <p:spPr>
          <a:xfrm>
            <a:off x="945708" y="2092852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Operatore Campo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61" name="Diamante 460"/>
          <p:cNvSpPr/>
          <p:nvPr/>
        </p:nvSpPr>
        <p:spPr>
          <a:xfrm>
            <a:off x="1846120" y="1046108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62" name="CasellaDiTesto 461"/>
          <p:cNvSpPr txBox="1"/>
          <p:nvPr/>
        </p:nvSpPr>
        <p:spPr>
          <a:xfrm>
            <a:off x="1950595" y="1122223"/>
            <a:ext cx="548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effettua</a:t>
            </a:r>
            <a:endParaRPr lang="it-IT" sz="800" dirty="0"/>
          </a:p>
        </p:txBody>
      </p:sp>
      <p:cxnSp>
        <p:nvCxnSpPr>
          <p:cNvPr id="463" name="Connettore 1 597"/>
          <p:cNvCxnSpPr>
            <a:stCxn id="461" idx="1"/>
            <a:endCxn id="460" idx="0"/>
          </p:cNvCxnSpPr>
          <p:nvPr/>
        </p:nvCxnSpPr>
        <p:spPr>
          <a:xfrm rot="10800000" flipV="1">
            <a:off x="1368116" y="1229944"/>
            <a:ext cx="478005" cy="86290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onnettore 1 463"/>
          <p:cNvCxnSpPr>
            <a:stCxn id="461" idx="3"/>
            <a:endCxn id="539" idx="1"/>
          </p:cNvCxnSpPr>
          <p:nvPr/>
        </p:nvCxnSpPr>
        <p:spPr>
          <a:xfrm>
            <a:off x="2603962" y="1229945"/>
            <a:ext cx="7768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5" name="Rettangolo 464"/>
          <p:cNvSpPr/>
          <p:nvPr/>
        </p:nvSpPr>
        <p:spPr>
          <a:xfrm>
            <a:off x="945708" y="2787424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Componente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466" name="Connettore 1 465"/>
          <p:cNvCxnSpPr>
            <a:stCxn id="460" idx="3"/>
          </p:cNvCxnSpPr>
          <p:nvPr/>
        </p:nvCxnSpPr>
        <p:spPr>
          <a:xfrm>
            <a:off x="1790522" y="2285709"/>
            <a:ext cx="459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Connettore 1 466"/>
          <p:cNvCxnSpPr>
            <a:stCxn id="465" idx="3"/>
          </p:cNvCxnSpPr>
          <p:nvPr/>
        </p:nvCxnSpPr>
        <p:spPr>
          <a:xfrm>
            <a:off x="1790522" y="2980281"/>
            <a:ext cx="469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Connettore 1 467"/>
          <p:cNvCxnSpPr/>
          <p:nvPr/>
        </p:nvCxnSpPr>
        <p:spPr>
          <a:xfrm>
            <a:off x="2249842" y="2285709"/>
            <a:ext cx="0" cy="694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9" name="Freccia destra 468"/>
          <p:cNvSpPr/>
          <p:nvPr/>
        </p:nvSpPr>
        <p:spPr>
          <a:xfrm>
            <a:off x="752853" y="2876527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0" name="Connettore 1 42"/>
          <p:cNvCxnSpPr>
            <a:stCxn id="469" idx="1"/>
            <a:endCxn id="480" idx="1"/>
          </p:cNvCxnSpPr>
          <p:nvPr/>
        </p:nvCxnSpPr>
        <p:spPr>
          <a:xfrm rot="10800000" flipH="1" flipV="1">
            <a:off x="752853" y="2977142"/>
            <a:ext cx="202368" cy="1081660"/>
          </a:xfrm>
          <a:prstGeom prst="bentConnector3">
            <a:avLst>
              <a:gd name="adj1" fmla="val -3375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Diamante 470"/>
          <p:cNvSpPr/>
          <p:nvPr/>
        </p:nvSpPr>
        <p:spPr>
          <a:xfrm>
            <a:off x="6163561" y="1842610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72" name="CasellaDiTesto 471"/>
          <p:cNvSpPr txBox="1"/>
          <p:nvPr/>
        </p:nvSpPr>
        <p:spPr>
          <a:xfrm>
            <a:off x="6277575" y="1904172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cxnSp>
        <p:nvCxnSpPr>
          <p:cNvPr id="473" name="Connettore 1 611"/>
          <p:cNvCxnSpPr>
            <a:stCxn id="344" idx="1"/>
            <a:endCxn id="471" idx="3"/>
          </p:cNvCxnSpPr>
          <p:nvPr/>
        </p:nvCxnSpPr>
        <p:spPr>
          <a:xfrm rot="10800000" flipV="1">
            <a:off x="6921403" y="2025307"/>
            <a:ext cx="1801146" cy="11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Connettore 1 612"/>
          <p:cNvCxnSpPr>
            <a:stCxn id="471" idx="1"/>
            <a:endCxn id="510" idx="0"/>
          </p:cNvCxnSpPr>
          <p:nvPr/>
        </p:nvCxnSpPr>
        <p:spPr>
          <a:xfrm rot="10800000" flipV="1">
            <a:off x="5575253" y="2026447"/>
            <a:ext cx="588309" cy="45211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5" name="Diamante 474"/>
          <p:cNvSpPr/>
          <p:nvPr/>
        </p:nvSpPr>
        <p:spPr>
          <a:xfrm>
            <a:off x="5202525" y="3332789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76" name="CasellaDiTesto 475"/>
          <p:cNvSpPr txBox="1"/>
          <p:nvPr/>
        </p:nvSpPr>
        <p:spPr>
          <a:xfrm>
            <a:off x="5202525" y="3394351"/>
            <a:ext cx="795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assegnamento</a:t>
            </a:r>
            <a:endParaRPr lang="it-IT" sz="800" dirty="0"/>
          </a:p>
        </p:txBody>
      </p:sp>
      <p:cxnSp>
        <p:nvCxnSpPr>
          <p:cNvPr id="477" name="Connettore 1 476"/>
          <p:cNvCxnSpPr>
            <a:stCxn id="510" idx="2"/>
            <a:endCxn id="475" idx="0"/>
          </p:cNvCxnSpPr>
          <p:nvPr/>
        </p:nvCxnSpPr>
        <p:spPr>
          <a:xfrm>
            <a:off x="5575252" y="2864278"/>
            <a:ext cx="6194" cy="468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Connettore 1 477"/>
          <p:cNvCxnSpPr>
            <a:stCxn id="475" idx="1"/>
            <a:endCxn id="540" idx="3"/>
          </p:cNvCxnSpPr>
          <p:nvPr/>
        </p:nvCxnSpPr>
        <p:spPr>
          <a:xfrm flipH="1" flipV="1">
            <a:off x="4701180" y="3509633"/>
            <a:ext cx="501345" cy="69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Connettore 1 478"/>
          <p:cNvCxnSpPr>
            <a:stCxn id="475" idx="2"/>
            <a:endCxn id="509" idx="0"/>
          </p:cNvCxnSpPr>
          <p:nvPr/>
        </p:nvCxnSpPr>
        <p:spPr>
          <a:xfrm>
            <a:off x="5581446" y="3700463"/>
            <a:ext cx="1922" cy="468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Rettangolo 479"/>
          <p:cNvSpPr/>
          <p:nvPr/>
        </p:nvSpPr>
        <p:spPr>
          <a:xfrm>
            <a:off x="955221" y="386594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Responsabile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81" name="Diamante 480"/>
          <p:cNvSpPr/>
          <p:nvPr/>
        </p:nvSpPr>
        <p:spPr>
          <a:xfrm>
            <a:off x="2224461" y="3328232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/>
              <a:t> </a:t>
            </a:r>
            <a:endParaRPr lang="it-IT" sz="800" dirty="0"/>
          </a:p>
        </p:txBody>
      </p:sp>
      <p:sp>
        <p:nvSpPr>
          <p:cNvPr id="482" name="CasellaDiTesto 481"/>
          <p:cNvSpPr txBox="1"/>
          <p:nvPr/>
        </p:nvSpPr>
        <p:spPr>
          <a:xfrm>
            <a:off x="2224462" y="3389794"/>
            <a:ext cx="757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appartenenza</a:t>
            </a:r>
            <a:endParaRPr lang="it-IT" sz="800" dirty="0"/>
          </a:p>
        </p:txBody>
      </p:sp>
      <p:sp>
        <p:nvSpPr>
          <p:cNvPr id="483" name="Diamante 482"/>
          <p:cNvSpPr/>
          <p:nvPr/>
        </p:nvSpPr>
        <p:spPr>
          <a:xfrm>
            <a:off x="2414667" y="3879228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84" name="CasellaDiTesto 483"/>
          <p:cNvSpPr txBox="1"/>
          <p:nvPr/>
        </p:nvSpPr>
        <p:spPr>
          <a:xfrm>
            <a:off x="2414669" y="3949504"/>
            <a:ext cx="75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responsabile</a:t>
            </a:r>
            <a:endParaRPr lang="it-IT" sz="800" dirty="0"/>
          </a:p>
        </p:txBody>
      </p:sp>
      <p:cxnSp>
        <p:nvCxnSpPr>
          <p:cNvPr id="485" name="Connettore 1 484"/>
          <p:cNvCxnSpPr>
            <a:stCxn id="480" idx="3"/>
            <a:endCxn id="483" idx="1"/>
          </p:cNvCxnSpPr>
          <p:nvPr/>
        </p:nvCxnSpPr>
        <p:spPr>
          <a:xfrm>
            <a:off x="1800035" y="4058802"/>
            <a:ext cx="614632" cy="4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Connettore 1 79"/>
          <p:cNvCxnSpPr>
            <a:stCxn id="483" idx="3"/>
            <a:endCxn id="540" idx="2"/>
          </p:cNvCxnSpPr>
          <p:nvPr/>
        </p:nvCxnSpPr>
        <p:spPr>
          <a:xfrm flipV="1">
            <a:off x="3172509" y="3702489"/>
            <a:ext cx="1106264" cy="36057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Connettore 1 82"/>
          <p:cNvCxnSpPr>
            <a:stCxn id="481" idx="3"/>
            <a:endCxn id="540" idx="1"/>
          </p:cNvCxnSpPr>
          <p:nvPr/>
        </p:nvCxnSpPr>
        <p:spPr>
          <a:xfrm flipV="1">
            <a:off x="2982303" y="3509633"/>
            <a:ext cx="874063" cy="243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Connettore 1 84"/>
          <p:cNvCxnSpPr>
            <a:stCxn id="481" idx="1"/>
            <a:endCxn id="465" idx="2"/>
          </p:cNvCxnSpPr>
          <p:nvPr/>
        </p:nvCxnSpPr>
        <p:spPr>
          <a:xfrm rot="10800000">
            <a:off x="1368115" y="3173137"/>
            <a:ext cx="856346" cy="33893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9" name="Freccia destra 488"/>
          <p:cNvSpPr/>
          <p:nvPr/>
        </p:nvSpPr>
        <p:spPr>
          <a:xfrm>
            <a:off x="2627673" y="2534167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0" name="Connettore 1 489"/>
          <p:cNvCxnSpPr>
            <a:stCxn id="489" idx="1"/>
          </p:cNvCxnSpPr>
          <p:nvPr/>
        </p:nvCxnSpPr>
        <p:spPr>
          <a:xfrm flipH="1" flipV="1">
            <a:off x="2261380" y="2627480"/>
            <a:ext cx="366293" cy="7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" name="Ovale 490"/>
          <p:cNvSpPr/>
          <p:nvPr/>
        </p:nvSpPr>
        <p:spPr>
          <a:xfrm>
            <a:off x="5196331" y="222522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92" name="Connettore 1 491"/>
          <p:cNvCxnSpPr>
            <a:stCxn id="491" idx="4"/>
          </p:cNvCxnSpPr>
          <p:nvPr/>
        </p:nvCxnSpPr>
        <p:spPr>
          <a:xfrm>
            <a:off x="5267559" y="235063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CasellaDiTesto 492"/>
          <p:cNvSpPr txBox="1"/>
          <p:nvPr/>
        </p:nvSpPr>
        <p:spPr>
          <a:xfrm>
            <a:off x="5000745" y="2034641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idSEP</a:t>
            </a:r>
            <a:endParaRPr lang="it-IT" sz="800" dirty="0" smtClean="0"/>
          </a:p>
        </p:txBody>
      </p:sp>
      <p:sp>
        <p:nvSpPr>
          <p:cNvPr id="494" name="Ovale 493"/>
          <p:cNvSpPr/>
          <p:nvPr/>
        </p:nvSpPr>
        <p:spPr>
          <a:xfrm>
            <a:off x="6236150" y="248740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95" name="Connettore 1 494"/>
          <p:cNvCxnSpPr>
            <a:stCxn id="494" idx="2"/>
          </p:cNvCxnSpPr>
          <p:nvPr/>
        </p:nvCxnSpPr>
        <p:spPr>
          <a:xfrm flipH="1">
            <a:off x="5868556" y="2550114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6" name="Ovale 495"/>
          <p:cNvSpPr/>
          <p:nvPr/>
        </p:nvSpPr>
        <p:spPr>
          <a:xfrm>
            <a:off x="6236150" y="268928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97" name="Connettore 1 496"/>
          <p:cNvCxnSpPr>
            <a:stCxn id="496" idx="2"/>
          </p:cNvCxnSpPr>
          <p:nvPr/>
        </p:nvCxnSpPr>
        <p:spPr>
          <a:xfrm flipH="1">
            <a:off x="5868556" y="2751990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CasellaDiTesto 497"/>
          <p:cNvSpPr txBox="1"/>
          <p:nvPr/>
        </p:nvSpPr>
        <p:spPr>
          <a:xfrm>
            <a:off x="6346851" y="2430499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499" name="CasellaDiTesto 498"/>
          <p:cNvSpPr txBox="1"/>
          <p:nvPr/>
        </p:nvSpPr>
        <p:spPr>
          <a:xfrm>
            <a:off x="6339472" y="2642399"/>
            <a:ext cx="768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livelloPericolo</a:t>
            </a:r>
            <a:endParaRPr lang="it-IT" sz="800" dirty="0"/>
          </a:p>
        </p:txBody>
      </p:sp>
      <p:sp>
        <p:nvSpPr>
          <p:cNvPr id="500" name="Ovale 499"/>
          <p:cNvSpPr/>
          <p:nvPr/>
        </p:nvSpPr>
        <p:spPr>
          <a:xfrm>
            <a:off x="2870707" y="218733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01" name="Connettore 1 500"/>
          <p:cNvCxnSpPr>
            <a:stCxn id="500" idx="4"/>
          </p:cNvCxnSpPr>
          <p:nvPr/>
        </p:nvCxnSpPr>
        <p:spPr>
          <a:xfrm>
            <a:off x="2941935" y="231274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CasellaDiTesto 501"/>
          <p:cNvSpPr txBox="1"/>
          <p:nvPr/>
        </p:nvSpPr>
        <p:spPr>
          <a:xfrm>
            <a:off x="2622778" y="212551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CF</a:t>
            </a:r>
          </a:p>
        </p:txBody>
      </p:sp>
      <p:sp>
        <p:nvSpPr>
          <p:cNvPr id="503" name="Ovale 502"/>
          <p:cNvSpPr/>
          <p:nvPr/>
        </p:nvSpPr>
        <p:spPr>
          <a:xfrm>
            <a:off x="5812068" y="3880326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04" name="Connettore 1 503"/>
          <p:cNvCxnSpPr>
            <a:stCxn id="503" idx="4"/>
          </p:cNvCxnSpPr>
          <p:nvPr/>
        </p:nvCxnSpPr>
        <p:spPr>
          <a:xfrm>
            <a:off x="5883296" y="4005735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5" name="CasellaDiTesto 504"/>
          <p:cNvSpPr txBox="1"/>
          <p:nvPr/>
        </p:nvSpPr>
        <p:spPr>
          <a:xfrm>
            <a:off x="5946093" y="384538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idPianificazione</a:t>
            </a:r>
            <a:endParaRPr lang="it-IT" sz="800" dirty="0" smtClean="0"/>
          </a:p>
        </p:txBody>
      </p:sp>
      <p:sp>
        <p:nvSpPr>
          <p:cNvPr id="506" name="Ovale 505"/>
          <p:cNvSpPr/>
          <p:nvPr/>
        </p:nvSpPr>
        <p:spPr>
          <a:xfrm>
            <a:off x="6214777" y="4353852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07" name="Connettore 1 506"/>
          <p:cNvCxnSpPr>
            <a:stCxn id="506" idx="2"/>
          </p:cNvCxnSpPr>
          <p:nvPr/>
        </p:nvCxnSpPr>
        <p:spPr>
          <a:xfrm flipH="1">
            <a:off x="5847183" y="4416557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CasellaDiTesto 507"/>
          <p:cNvSpPr txBox="1"/>
          <p:nvPr/>
        </p:nvSpPr>
        <p:spPr>
          <a:xfrm>
            <a:off x="6325478" y="4296942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509" name="Rettangolo 508"/>
          <p:cNvSpPr/>
          <p:nvPr/>
        </p:nvSpPr>
        <p:spPr>
          <a:xfrm>
            <a:off x="5160961" y="4168479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Pianificazione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10" name="Rettangolo 509"/>
          <p:cNvSpPr/>
          <p:nvPr/>
        </p:nvSpPr>
        <p:spPr>
          <a:xfrm>
            <a:off x="5152845" y="247856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SEP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11" name="Ovale 510"/>
          <p:cNvSpPr/>
          <p:nvPr/>
        </p:nvSpPr>
        <p:spPr>
          <a:xfrm>
            <a:off x="4479643" y="306365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12" name="Connettore 1 511"/>
          <p:cNvCxnSpPr>
            <a:stCxn id="511" idx="4"/>
          </p:cNvCxnSpPr>
          <p:nvPr/>
        </p:nvCxnSpPr>
        <p:spPr>
          <a:xfrm>
            <a:off x="4550871" y="3189059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3" name="CasellaDiTesto 512"/>
          <p:cNvSpPr txBox="1"/>
          <p:nvPr/>
        </p:nvSpPr>
        <p:spPr>
          <a:xfrm>
            <a:off x="3943012" y="3003899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idSquadra</a:t>
            </a:r>
            <a:endParaRPr lang="it-IT" sz="800" dirty="0" smtClean="0"/>
          </a:p>
        </p:txBody>
      </p:sp>
      <p:sp>
        <p:nvSpPr>
          <p:cNvPr id="514" name="CasellaDiTesto 513"/>
          <p:cNvSpPr txBox="1"/>
          <p:nvPr/>
        </p:nvSpPr>
        <p:spPr>
          <a:xfrm>
            <a:off x="2823012" y="3042692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nome</a:t>
            </a:r>
            <a:endParaRPr lang="it-IT" sz="800" dirty="0"/>
          </a:p>
        </p:txBody>
      </p:sp>
      <p:sp>
        <p:nvSpPr>
          <p:cNvPr id="515" name="Ovale 514"/>
          <p:cNvSpPr/>
          <p:nvPr/>
        </p:nvSpPr>
        <p:spPr>
          <a:xfrm>
            <a:off x="3229094" y="221234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16" name="Connettore 1 515"/>
          <p:cNvCxnSpPr>
            <a:stCxn id="515" idx="4"/>
          </p:cNvCxnSpPr>
          <p:nvPr/>
        </p:nvCxnSpPr>
        <p:spPr>
          <a:xfrm>
            <a:off x="3300322" y="233775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7" name="CasellaDiTesto 516"/>
          <p:cNvSpPr txBox="1"/>
          <p:nvPr/>
        </p:nvSpPr>
        <p:spPr>
          <a:xfrm>
            <a:off x="3020528" y="1989699"/>
            <a:ext cx="57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cognome</a:t>
            </a:r>
            <a:endParaRPr lang="it-IT" sz="800" dirty="0"/>
          </a:p>
        </p:txBody>
      </p:sp>
      <p:sp>
        <p:nvSpPr>
          <p:cNvPr id="518" name="Ovale 517"/>
          <p:cNvSpPr/>
          <p:nvPr/>
        </p:nvSpPr>
        <p:spPr>
          <a:xfrm>
            <a:off x="3877690" y="2555582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19" name="Connettore 1 518"/>
          <p:cNvCxnSpPr>
            <a:stCxn id="518" idx="2"/>
          </p:cNvCxnSpPr>
          <p:nvPr/>
        </p:nvCxnSpPr>
        <p:spPr>
          <a:xfrm flipH="1">
            <a:off x="3510096" y="2618287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0" name="CasellaDiTesto 519"/>
          <p:cNvSpPr txBox="1"/>
          <p:nvPr/>
        </p:nvSpPr>
        <p:spPr>
          <a:xfrm>
            <a:off x="3965220" y="2503709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recapitoTelefonico</a:t>
            </a:r>
            <a:endParaRPr lang="it-IT" sz="800" dirty="0"/>
          </a:p>
        </p:txBody>
      </p:sp>
      <p:sp>
        <p:nvSpPr>
          <p:cNvPr id="521" name="Ovale 520"/>
          <p:cNvSpPr/>
          <p:nvPr/>
        </p:nvSpPr>
        <p:spPr>
          <a:xfrm>
            <a:off x="3427978" y="778372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22" name="Connettore 1 521"/>
          <p:cNvCxnSpPr>
            <a:stCxn id="521" idx="4"/>
          </p:cNvCxnSpPr>
          <p:nvPr/>
        </p:nvCxnSpPr>
        <p:spPr>
          <a:xfrm>
            <a:off x="3499206" y="90378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3" name="CasellaDiTesto 522"/>
          <p:cNvSpPr txBox="1"/>
          <p:nvPr/>
        </p:nvSpPr>
        <p:spPr>
          <a:xfrm>
            <a:off x="3057638" y="708236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idSeg</a:t>
            </a:r>
            <a:endParaRPr lang="it-IT" sz="800" dirty="0" smtClean="0"/>
          </a:p>
        </p:txBody>
      </p:sp>
      <p:sp>
        <p:nvSpPr>
          <p:cNvPr id="524" name="Ovale 523"/>
          <p:cNvSpPr/>
          <p:nvPr/>
        </p:nvSpPr>
        <p:spPr>
          <a:xfrm>
            <a:off x="3649246" y="62785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25" name="Connettore 1 524"/>
          <p:cNvCxnSpPr>
            <a:stCxn id="524" idx="4"/>
          </p:cNvCxnSpPr>
          <p:nvPr/>
        </p:nvCxnSpPr>
        <p:spPr>
          <a:xfrm>
            <a:off x="3720474" y="75326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6" name="CasellaDiTesto 525"/>
          <p:cNvSpPr txBox="1"/>
          <p:nvPr/>
        </p:nvSpPr>
        <p:spPr>
          <a:xfrm>
            <a:off x="3499206" y="42648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tipo</a:t>
            </a:r>
            <a:endParaRPr lang="it-IT" sz="800" dirty="0"/>
          </a:p>
        </p:txBody>
      </p:sp>
      <p:sp>
        <p:nvSpPr>
          <p:cNvPr id="527" name="Ovale 526"/>
          <p:cNvSpPr/>
          <p:nvPr/>
        </p:nvSpPr>
        <p:spPr>
          <a:xfrm>
            <a:off x="4011362" y="77526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28" name="Connettore 1 527"/>
          <p:cNvCxnSpPr>
            <a:stCxn id="527" idx="4"/>
          </p:cNvCxnSpPr>
          <p:nvPr/>
        </p:nvCxnSpPr>
        <p:spPr>
          <a:xfrm>
            <a:off x="4082590" y="90067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9" name="CasellaDiTesto 528"/>
          <p:cNvSpPr txBox="1"/>
          <p:nvPr/>
        </p:nvSpPr>
        <p:spPr>
          <a:xfrm>
            <a:off x="3863520" y="580737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530" name="Ovale 529"/>
          <p:cNvSpPr/>
          <p:nvPr/>
        </p:nvSpPr>
        <p:spPr>
          <a:xfrm>
            <a:off x="3721065" y="1722616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31" name="Connettore 1 530"/>
          <p:cNvCxnSpPr>
            <a:stCxn id="530" idx="0"/>
          </p:cNvCxnSpPr>
          <p:nvPr/>
        </p:nvCxnSpPr>
        <p:spPr>
          <a:xfrm flipV="1">
            <a:off x="3792293" y="1369158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" name="Ovale 531"/>
          <p:cNvSpPr/>
          <p:nvPr/>
        </p:nvSpPr>
        <p:spPr>
          <a:xfrm>
            <a:off x="3484832" y="158149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33" name="Connettore 1 532"/>
          <p:cNvCxnSpPr>
            <a:stCxn id="532" idx="0"/>
          </p:cNvCxnSpPr>
          <p:nvPr/>
        </p:nvCxnSpPr>
        <p:spPr>
          <a:xfrm flipV="1">
            <a:off x="3556060" y="1228033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4" name="CasellaDiTesto 533"/>
          <p:cNvSpPr txBox="1"/>
          <p:nvPr/>
        </p:nvSpPr>
        <p:spPr>
          <a:xfrm>
            <a:off x="3022004" y="1652930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535" name="CasellaDiTesto 534"/>
          <p:cNvSpPr txBox="1"/>
          <p:nvPr/>
        </p:nvSpPr>
        <p:spPr>
          <a:xfrm>
            <a:off x="3508637" y="1809863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536" name="Ovale 535"/>
          <p:cNvSpPr/>
          <p:nvPr/>
        </p:nvSpPr>
        <p:spPr>
          <a:xfrm>
            <a:off x="4049389" y="1545887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37" name="Connettore 1 536"/>
          <p:cNvCxnSpPr>
            <a:stCxn id="536" idx="0"/>
          </p:cNvCxnSpPr>
          <p:nvPr/>
        </p:nvCxnSpPr>
        <p:spPr>
          <a:xfrm flipV="1">
            <a:off x="4120617" y="1192429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8" name="CasellaDiTesto 537"/>
          <p:cNvSpPr txBox="1"/>
          <p:nvPr/>
        </p:nvSpPr>
        <p:spPr>
          <a:xfrm>
            <a:off x="3943012" y="1617007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539" name="Rettangolo 538"/>
          <p:cNvSpPr/>
          <p:nvPr/>
        </p:nvSpPr>
        <p:spPr>
          <a:xfrm>
            <a:off x="3380822" y="1037088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SEG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41" name="CasellaDiTesto 540"/>
          <p:cNvSpPr txBox="1"/>
          <p:nvPr/>
        </p:nvSpPr>
        <p:spPr>
          <a:xfrm>
            <a:off x="6859372" y="1796450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542" name="CasellaDiTesto 541"/>
          <p:cNvSpPr txBox="1"/>
          <p:nvPr/>
        </p:nvSpPr>
        <p:spPr>
          <a:xfrm>
            <a:off x="5282299" y="395303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543" name="CasellaDiTesto 542"/>
          <p:cNvSpPr txBox="1"/>
          <p:nvPr/>
        </p:nvSpPr>
        <p:spPr>
          <a:xfrm>
            <a:off x="5517632" y="288197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544" name="CasellaDiTesto 543"/>
          <p:cNvSpPr txBox="1"/>
          <p:nvPr/>
        </p:nvSpPr>
        <p:spPr>
          <a:xfrm>
            <a:off x="2898240" y="102220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45" name="CasellaDiTesto 544"/>
          <p:cNvSpPr txBox="1"/>
          <p:nvPr/>
        </p:nvSpPr>
        <p:spPr>
          <a:xfrm>
            <a:off x="4257558" y="103070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46" name="CasellaDiTesto 545"/>
          <p:cNvSpPr txBox="1"/>
          <p:nvPr/>
        </p:nvSpPr>
        <p:spPr>
          <a:xfrm>
            <a:off x="5711089" y="183245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47" name="CasellaDiTesto 546"/>
          <p:cNvSpPr txBox="1"/>
          <p:nvPr/>
        </p:nvSpPr>
        <p:spPr>
          <a:xfrm>
            <a:off x="1121341" y="97729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548" name="CasellaDiTesto 547"/>
          <p:cNvSpPr txBox="1"/>
          <p:nvPr/>
        </p:nvSpPr>
        <p:spPr>
          <a:xfrm>
            <a:off x="1366144" y="325885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49" name="CasellaDiTesto 548"/>
          <p:cNvSpPr txBox="1"/>
          <p:nvPr/>
        </p:nvSpPr>
        <p:spPr>
          <a:xfrm>
            <a:off x="3481742" y="328968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550" name="CasellaDiTesto 549"/>
          <p:cNvSpPr txBox="1"/>
          <p:nvPr/>
        </p:nvSpPr>
        <p:spPr>
          <a:xfrm>
            <a:off x="3873258" y="379131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51" name="CasellaDiTesto 550"/>
          <p:cNvSpPr txBox="1"/>
          <p:nvPr/>
        </p:nvSpPr>
        <p:spPr>
          <a:xfrm>
            <a:off x="1844587" y="384847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52" name="CasellaDiTesto 551"/>
          <p:cNvSpPr txBox="1"/>
          <p:nvPr/>
        </p:nvSpPr>
        <p:spPr>
          <a:xfrm>
            <a:off x="6000118" y="104115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553" name="CasellaDiTesto 552"/>
          <p:cNvSpPr txBox="1"/>
          <p:nvPr/>
        </p:nvSpPr>
        <p:spPr>
          <a:xfrm>
            <a:off x="4748593" y="330421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554" name="Ovale 553"/>
          <p:cNvSpPr/>
          <p:nvPr/>
        </p:nvSpPr>
        <p:spPr>
          <a:xfrm>
            <a:off x="7206268" y="373037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55" name="Connettore 1 554"/>
          <p:cNvCxnSpPr>
            <a:endCxn id="554" idx="5"/>
          </p:cNvCxnSpPr>
          <p:nvPr/>
        </p:nvCxnSpPr>
        <p:spPr>
          <a:xfrm flipH="1" flipV="1">
            <a:off x="7327861" y="3837418"/>
            <a:ext cx="300814" cy="273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6" name="CasellaDiTesto 555"/>
          <p:cNvSpPr txBox="1"/>
          <p:nvPr/>
        </p:nvSpPr>
        <p:spPr>
          <a:xfrm>
            <a:off x="6842193" y="3580701"/>
            <a:ext cx="444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marca</a:t>
            </a:r>
          </a:p>
        </p:txBody>
      </p:sp>
      <p:cxnSp>
        <p:nvCxnSpPr>
          <p:cNvPr id="557" name="Connettore 1 556"/>
          <p:cNvCxnSpPr>
            <a:stCxn id="558" idx="5"/>
          </p:cNvCxnSpPr>
          <p:nvPr/>
        </p:nvCxnSpPr>
        <p:spPr>
          <a:xfrm flipH="1" flipV="1">
            <a:off x="8266154" y="4147568"/>
            <a:ext cx="451181" cy="3412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Ovale 557"/>
          <p:cNvSpPr/>
          <p:nvPr/>
        </p:nvSpPr>
        <p:spPr>
          <a:xfrm>
            <a:off x="8595742" y="438179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59" name="CasellaDiTesto 558"/>
          <p:cNvSpPr txBox="1"/>
          <p:nvPr/>
        </p:nvSpPr>
        <p:spPr>
          <a:xfrm>
            <a:off x="8573334" y="4440385"/>
            <a:ext cx="5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m</a:t>
            </a:r>
            <a:r>
              <a:rPr lang="it-IT" sz="800" dirty="0" smtClean="0"/>
              <a:t>odello</a:t>
            </a:r>
          </a:p>
        </p:txBody>
      </p:sp>
      <p:sp>
        <p:nvSpPr>
          <p:cNvPr id="560" name="Rettangolo 559"/>
          <p:cNvSpPr/>
          <p:nvPr/>
        </p:nvSpPr>
        <p:spPr>
          <a:xfrm>
            <a:off x="7560081" y="398366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61" name="Ovale 560"/>
          <p:cNvSpPr/>
          <p:nvPr/>
        </p:nvSpPr>
        <p:spPr>
          <a:xfrm>
            <a:off x="10913300" y="550600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62" name="Connettore 1 561"/>
          <p:cNvCxnSpPr>
            <a:stCxn id="561" idx="0"/>
          </p:cNvCxnSpPr>
          <p:nvPr/>
        </p:nvCxnSpPr>
        <p:spPr>
          <a:xfrm flipV="1">
            <a:off x="10984526" y="5222648"/>
            <a:ext cx="0" cy="283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3" name="Connettore 1 562"/>
          <p:cNvCxnSpPr>
            <a:stCxn id="564" idx="7"/>
          </p:cNvCxnSpPr>
          <p:nvPr/>
        </p:nvCxnSpPr>
        <p:spPr>
          <a:xfrm flipV="1">
            <a:off x="10266453" y="5239234"/>
            <a:ext cx="208683" cy="222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4" name="Ovale 563"/>
          <p:cNvSpPr/>
          <p:nvPr/>
        </p:nvSpPr>
        <p:spPr>
          <a:xfrm>
            <a:off x="10144860" y="544330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65" name="Rettangolo 564"/>
          <p:cNvSpPr/>
          <p:nvPr/>
        </p:nvSpPr>
        <p:spPr>
          <a:xfrm>
            <a:off x="10390182" y="5022982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Centralina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66" name="CasellaDiTesto 565"/>
          <p:cNvSpPr txBox="1"/>
          <p:nvPr/>
        </p:nvSpPr>
        <p:spPr>
          <a:xfrm>
            <a:off x="9641609" y="1809864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cxnSp>
        <p:nvCxnSpPr>
          <p:cNvPr id="567" name="Connettore 1 566"/>
          <p:cNvCxnSpPr>
            <a:stCxn id="568" idx="1"/>
          </p:cNvCxnSpPr>
          <p:nvPr/>
        </p:nvCxnSpPr>
        <p:spPr>
          <a:xfrm>
            <a:off x="12232800" y="3628161"/>
            <a:ext cx="291037" cy="211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8" name="Ovale 567"/>
          <p:cNvSpPr/>
          <p:nvPr/>
        </p:nvSpPr>
        <p:spPr>
          <a:xfrm>
            <a:off x="12211938" y="360979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69" name="Ovale 568"/>
          <p:cNvSpPr/>
          <p:nvPr/>
        </p:nvSpPr>
        <p:spPr>
          <a:xfrm>
            <a:off x="12211938" y="392918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70" name="Connettore 1 569"/>
          <p:cNvCxnSpPr>
            <a:stCxn id="569" idx="6"/>
          </p:cNvCxnSpPr>
          <p:nvPr/>
        </p:nvCxnSpPr>
        <p:spPr>
          <a:xfrm>
            <a:off x="12354391" y="3991885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1" name="Rettangolo 570"/>
          <p:cNvSpPr/>
          <p:nvPr/>
        </p:nvSpPr>
        <p:spPr>
          <a:xfrm>
            <a:off x="12459630" y="372414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Cella Geografica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572" name="Connettore 1 791"/>
          <p:cNvCxnSpPr>
            <a:stCxn id="571" idx="3"/>
            <a:endCxn id="412" idx="3"/>
          </p:cNvCxnSpPr>
          <p:nvPr/>
        </p:nvCxnSpPr>
        <p:spPr>
          <a:xfrm flipH="1">
            <a:off x="8591815" y="3917001"/>
            <a:ext cx="4712629" cy="1885008"/>
          </a:xfrm>
          <a:prstGeom prst="bentConnector3">
            <a:avLst>
              <a:gd name="adj1" fmla="val -2965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5" name="Ovale 574"/>
          <p:cNvSpPr/>
          <p:nvPr/>
        </p:nvSpPr>
        <p:spPr>
          <a:xfrm>
            <a:off x="2941935" y="292314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76" name="Connettore 1 575"/>
          <p:cNvCxnSpPr>
            <a:stCxn id="575" idx="0"/>
          </p:cNvCxnSpPr>
          <p:nvPr/>
        </p:nvCxnSpPr>
        <p:spPr>
          <a:xfrm flipV="1">
            <a:off x="3013163" y="2569683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7" name="Rettangolo 576"/>
          <p:cNvSpPr/>
          <p:nvPr/>
        </p:nvSpPr>
        <p:spPr>
          <a:xfrm>
            <a:off x="2834128" y="2432033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Persona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578" name="Connettore 1 577"/>
          <p:cNvCxnSpPr>
            <a:stCxn id="579" idx="0"/>
          </p:cNvCxnSpPr>
          <p:nvPr/>
        </p:nvCxnSpPr>
        <p:spPr>
          <a:xfrm flipV="1">
            <a:off x="7570085" y="855347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9" name="Ovale 578"/>
          <p:cNvSpPr/>
          <p:nvPr/>
        </p:nvSpPr>
        <p:spPr>
          <a:xfrm>
            <a:off x="7498859" y="119648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80" name="CasellaDiTesto 579"/>
          <p:cNvSpPr txBox="1"/>
          <p:nvPr/>
        </p:nvSpPr>
        <p:spPr>
          <a:xfrm>
            <a:off x="7604747" y="1138423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nome</a:t>
            </a:r>
          </a:p>
        </p:txBody>
      </p:sp>
      <p:sp>
        <p:nvSpPr>
          <p:cNvPr id="581" name="Rettangolo 580"/>
          <p:cNvSpPr/>
          <p:nvPr/>
        </p:nvSpPr>
        <p:spPr>
          <a:xfrm>
            <a:off x="7366439" y="673480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291" name="Diamante 290"/>
          <p:cNvSpPr/>
          <p:nvPr/>
        </p:nvSpPr>
        <p:spPr>
          <a:xfrm>
            <a:off x="11199721" y="923680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" name="Connettore 1 2"/>
          <p:cNvCxnSpPr>
            <a:stCxn id="291" idx="3"/>
            <a:endCxn id="571" idx="0"/>
          </p:cNvCxnSpPr>
          <p:nvPr/>
        </p:nvCxnSpPr>
        <p:spPr>
          <a:xfrm>
            <a:off x="11957563" y="1107518"/>
            <a:ext cx="924474" cy="26166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/>
          <p:cNvCxnSpPr>
            <a:endCxn id="291" idx="1"/>
          </p:cNvCxnSpPr>
          <p:nvPr/>
        </p:nvCxnSpPr>
        <p:spPr>
          <a:xfrm flipV="1">
            <a:off x="9567363" y="1107518"/>
            <a:ext cx="1632358" cy="7249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2" name="CasellaDiTesto 581"/>
          <p:cNvSpPr txBox="1"/>
          <p:nvPr/>
        </p:nvSpPr>
        <p:spPr>
          <a:xfrm>
            <a:off x="11266044" y="1005481"/>
            <a:ext cx="640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583" name="CasellaDiTesto 582"/>
          <p:cNvSpPr txBox="1"/>
          <p:nvPr/>
        </p:nvSpPr>
        <p:spPr>
          <a:xfrm>
            <a:off x="10724991" y="96862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584" name="CasellaDiTesto 583"/>
          <p:cNvSpPr txBox="1"/>
          <p:nvPr/>
        </p:nvSpPr>
        <p:spPr>
          <a:xfrm>
            <a:off x="12830954" y="3294189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573" name="Ovale 572"/>
          <p:cNvSpPr/>
          <p:nvPr/>
        </p:nvSpPr>
        <p:spPr>
          <a:xfrm>
            <a:off x="4433493" y="3851852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74" name="Connettore 1 573"/>
          <p:cNvCxnSpPr>
            <a:stCxn id="573" idx="0"/>
          </p:cNvCxnSpPr>
          <p:nvPr/>
        </p:nvCxnSpPr>
        <p:spPr>
          <a:xfrm flipV="1">
            <a:off x="4504721" y="3498394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6" name="CasellaDiTesto 585"/>
          <p:cNvSpPr txBox="1"/>
          <p:nvPr/>
        </p:nvSpPr>
        <p:spPr>
          <a:xfrm>
            <a:off x="4288692" y="39291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coordGPS</a:t>
            </a:r>
            <a:endParaRPr lang="it-IT" sz="800" dirty="0" smtClean="0"/>
          </a:p>
        </p:txBody>
      </p:sp>
      <p:sp>
        <p:nvSpPr>
          <p:cNvPr id="540" name="Rettangolo 539"/>
          <p:cNvSpPr/>
          <p:nvPr/>
        </p:nvSpPr>
        <p:spPr>
          <a:xfrm>
            <a:off x="3856366" y="3316776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Squadra Emergenza</a:t>
            </a:r>
            <a:endParaRPr lang="it-IT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71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235</Words>
  <Application>Microsoft Macintosh PowerPoint</Application>
  <PresentationFormat>Personalizzato</PresentationFormat>
  <Paragraphs>124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Andrea Metelli</dc:creator>
  <cp:lastModifiedBy>Andrea Metelli</cp:lastModifiedBy>
  <cp:revision>5</cp:revision>
  <dcterms:created xsi:type="dcterms:W3CDTF">2015-02-19T13:52:16Z</dcterms:created>
  <dcterms:modified xsi:type="dcterms:W3CDTF">2015-02-19T15:13:56Z</dcterms:modified>
</cp:coreProperties>
</file>