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624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9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4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41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5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2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6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4F92-A535-3C49-8DB3-8BA69D58B0A8}" type="datetimeFigureOut">
              <a:rPr lang="it-IT" smtClean="0"/>
              <a:t>18/02/15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ante 4"/>
          <p:cNvSpPr/>
          <p:nvPr/>
        </p:nvSpPr>
        <p:spPr>
          <a:xfrm>
            <a:off x="3818778" y="737921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9" name="Rettangolo 8"/>
          <p:cNvSpPr/>
          <p:nvPr/>
        </p:nvSpPr>
        <p:spPr>
          <a:xfrm>
            <a:off x="1306327" y="477261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1" name="Diamante 10"/>
          <p:cNvSpPr/>
          <p:nvPr/>
        </p:nvSpPr>
        <p:spPr>
          <a:xfrm>
            <a:off x="4922113" y="4270849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" name="Diamante 11"/>
          <p:cNvSpPr/>
          <p:nvPr/>
        </p:nvSpPr>
        <p:spPr>
          <a:xfrm>
            <a:off x="1365559" y="375710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3" name="Diamante 12"/>
          <p:cNvSpPr/>
          <p:nvPr/>
        </p:nvSpPr>
        <p:spPr>
          <a:xfrm>
            <a:off x="4922113" y="3269112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4" name="Diamante 13"/>
          <p:cNvSpPr/>
          <p:nvPr/>
        </p:nvSpPr>
        <p:spPr>
          <a:xfrm>
            <a:off x="2528525" y="168479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5" name="Diamante 14"/>
          <p:cNvSpPr/>
          <p:nvPr/>
        </p:nvSpPr>
        <p:spPr>
          <a:xfrm>
            <a:off x="4922113" y="222409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7" name="Connettore 1 16"/>
          <p:cNvCxnSpPr>
            <a:stCxn id="4" idx="3"/>
            <a:endCxn id="5" idx="1"/>
          </p:cNvCxnSpPr>
          <p:nvPr/>
        </p:nvCxnSpPr>
        <p:spPr>
          <a:xfrm flipV="1">
            <a:off x="2151141" y="921758"/>
            <a:ext cx="1667637" cy="18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5" idx="3"/>
            <a:endCxn id="8" idx="1"/>
          </p:cNvCxnSpPr>
          <p:nvPr/>
        </p:nvCxnSpPr>
        <p:spPr>
          <a:xfrm>
            <a:off x="4576620" y="921758"/>
            <a:ext cx="1662476" cy="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4" idx="2"/>
            <a:endCxn id="14" idx="0"/>
          </p:cNvCxnSpPr>
          <p:nvPr/>
        </p:nvCxnSpPr>
        <p:spPr>
          <a:xfrm rot="16200000" flipH="1">
            <a:off x="2042224" y="819571"/>
            <a:ext cx="551733" cy="11787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14" idx="2"/>
            <a:endCxn id="6" idx="0"/>
          </p:cNvCxnSpPr>
          <p:nvPr/>
        </p:nvCxnSpPr>
        <p:spPr>
          <a:xfrm rot="16200000" flipH="1">
            <a:off x="2517887" y="2442027"/>
            <a:ext cx="782277" cy="3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6" idx="1"/>
            <a:endCxn id="12" idx="0"/>
          </p:cNvCxnSpPr>
          <p:nvPr/>
        </p:nvCxnSpPr>
        <p:spPr>
          <a:xfrm rot="10800000" flipV="1">
            <a:off x="1744481" y="3027602"/>
            <a:ext cx="743717" cy="729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12" idx="2"/>
            <a:endCxn id="9" idx="0"/>
          </p:cNvCxnSpPr>
          <p:nvPr/>
        </p:nvCxnSpPr>
        <p:spPr>
          <a:xfrm flipH="1">
            <a:off x="1728734" y="4124782"/>
            <a:ext cx="15746" cy="6478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2583568" y="1743854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444403" y="3805155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45" name="Connettore 1 44"/>
          <p:cNvCxnSpPr>
            <a:stCxn id="6" idx="3"/>
            <a:endCxn id="15" idx="1"/>
          </p:cNvCxnSpPr>
          <p:nvPr/>
        </p:nvCxnSpPr>
        <p:spPr>
          <a:xfrm flipV="1">
            <a:off x="3333011" y="2407927"/>
            <a:ext cx="1589102" cy="619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6" idx="3"/>
            <a:endCxn id="13" idx="1"/>
          </p:cNvCxnSpPr>
          <p:nvPr/>
        </p:nvCxnSpPr>
        <p:spPr>
          <a:xfrm>
            <a:off x="3333011" y="3027602"/>
            <a:ext cx="1589102" cy="425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stCxn id="15" idx="3"/>
            <a:endCxn id="7" idx="1"/>
          </p:cNvCxnSpPr>
          <p:nvPr/>
        </p:nvCxnSpPr>
        <p:spPr>
          <a:xfrm flipV="1">
            <a:off x="5679955" y="2398908"/>
            <a:ext cx="1165652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>
            <a:stCxn id="13" idx="3"/>
            <a:endCxn id="10" idx="0"/>
          </p:cNvCxnSpPr>
          <p:nvPr/>
        </p:nvCxnSpPr>
        <p:spPr>
          <a:xfrm>
            <a:off x="5679955" y="3452949"/>
            <a:ext cx="1708066" cy="3041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6" idx="2"/>
            <a:endCxn id="11" idx="1"/>
          </p:cNvCxnSpPr>
          <p:nvPr/>
        </p:nvCxnSpPr>
        <p:spPr>
          <a:xfrm rot="16200000" flipH="1">
            <a:off x="3299244" y="2831817"/>
            <a:ext cx="1234228" cy="20115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11" idx="3"/>
            <a:endCxn id="10" idx="2"/>
          </p:cNvCxnSpPr>
          <p:nvPr/>
        </p:nvCxnSpPr>
        <p:spPr>
          <a:xfrm flipV="1">
            <a:off x="5679955" y="4142821"/>
            <a:ext cx="1708066" cy="31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6865879" y="3237505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6865879" y="4463096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781879" y="3202587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895181" y="4454686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4999552" y="3345227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5026960" y="4355374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4968392" y="2300205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81" name="CasellaDiTesto 80"/>
          <p:cNvSpPr txBox="1"/>
          <p:nvPr/>
        </p:nvSpPr>
        <p:spPr>
          <a:xfrm>
            <a:off x="5564873" y="709735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1387559" y="1153756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83" name="CasellaDiTesto 82"/>
          <p:cNvSpPr txBox="1"/>
          <p:nvPr/>
        </p:nvSpPr>
        <p:spPr>
          <a:xfrm>
            <a:off x="1443102" y="3059206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3781880" y="255745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85" name="CasellaDiTesto 84"/>
          <p:cNvSpPr txBox="1"/>
          <p:nvPr/>
        </p:nvSpPr>
        <p:spPr>
          <a:xfrm>
            <a:off x="6239096" y="2197631"/>
            <a:ext cx="418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6" name="CasellaDiTesto 85"/>
          <p:cNvSpPr txBox="1"/>
          <p:nvPr/>
        </p:nvSpPr>
        <p:spPr>
          <a:xfrm>
            <a:off x="2440512" y="695808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896470" y="205712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1700031" y="451130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92" name="Ovale 91"/>
          <p:cNvSpPr/>
          <p:nvPr/>
        </p:nvSpPr>
        <p:spPr>
          <a:xfrm>
            <a:off x="7388021" y="194479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93" name="Ovale 92"/>
          <p:cNvSpPr/>
          <p:nvPr/>
        </p:nvSpPr>
        <p:spPr>
          <a:xfrm>
            <a:off x="1941836" y="3734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94" name="Ovale 93"/>
          <p:cNvSpPr/>
          <p:nvPr/>
        </p:nvSpPr>
        <p:spPr>
          <a:xfrm>
            <a:off x="911564" y="74734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95" name="Ovale 94"/>
          <p:cNvSpPr/>
          <p:nvPr/>
        </p:nvSpPr>
        <p:spPr>
          <a:xfrm>
            <a:off x="911564" y="101533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6" name="Connettore 1 105"/>
          <p:cNvCxnSpPr>
            <a:stCxn id="94" idx="6"/>
          </p:cNvCxnSpPr>
          <p:nvPr/>
        </p:nvCxnSpPr>
        <p:spPr>
          <a:xfrm flipV="1">
            <a:off x="1054019" y="804988"/>
            <a:ext cx="252308" cy="5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>
            <a:stCxn id="95" idx="6"/>
          </p:cNvCxnSpPr>
          <p:nvPr/>
        </p:nvCxnSpPr>
        <p:spPr>
          <a:xfrm>
            <a:off x="1054019" y="1078039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92" idx="4"/>
          </p:cNvCxnSpPr>
          <p:nvPr/>
        </p:nvCxnSpPr>
        <p:spPr>
          <a:xfrm>
            <a:off x="7459249" y="207020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>
            <a:stCxn id="93" idx="4"/>
          </p:cNvCxnSpPr>
          <p:nvPr/>
        </p:nvCxnSpPr>
        <p:spPr>
          <a:xfrm>
            <a:off x="2013064" y="49888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asellaDiTesto 116"/>
          <p:cNvSpPr txBox="1"/>
          <p:nvPr/>
        </p:nvSpPr>
        <p:spPr>
          <a:xfrm>
            <a:off x="287078" y="69299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1102036" y="186454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19" name="CasellaDiTesto 118"/>
          <p:cNvSpPr txBox="1"/>
          <p:nvPr/>
        </p:nvSpPr>
        <p:spPr>
          <a:xfrm>
            <a:off x="1728734" y="186454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20" name="CasellaDiTesto 119"/>
          <p:cNvSpPr txBox="1"/>
          <p:nvPr/>
        </p:nvSpPr>
        <p:spPr>
          <a:xfrm>
            <a:off x="335797" y="951091"/>
            <a:ext cx="59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idSensore</a:t>
            </a:r>
            <a:endParaRPr lang="it-IT" sz="800" dirty="0" smtClean="0"/>
          </a:p>
        </p:txBody>
      </p:sp>
      <p:sp>
        <p:nvSpPr>
          <p:cNvPr id="121" name="Ovale 120"/>
          <p:cNvSpPr/>
          <p:nvPr/>
        </p:nvSpPr>
        <p:spPr>
          <a:xfrm>
            <a:off x="911564" y="493363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>
            <a:stCxn id="121" idx="6"/>
          </p:cNvCxnSpPr>
          <p:nvPr/>
        </p:nvCxnSpPr>
        <p:spPr>
          <a:xfrm>
            <a:off x="1054019" y="4996341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411338" y="488861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sp>
        <p:nvSpPr>
          <p:cNvPr id="124" name="CasellaDiTesto 123"/>
          <p:cNvSpPr txBox="1"/>
          <p:nvPr/>
        </p:nvSpPr>
        <p:spPr>
          <a:xfrm>
            <a:off x="7083910" y="1684794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idCellaGeografica</a:t>
            </a:r>
            <a:endParaRPr lang="it-IT" sz="800" dirty="0" smtClean="0"/>
          </a:p>
        </p:txBody>
      </p:sp>
      <p:sp>
        <p:nvSpPr>
          <p:cNvPr id="125" name="CasellaDiTesto 124"/>
          <p:cNvSpPr txBox="1"/>
          <p:nvPr/>
        </p:nvSpPr>
        <p:spPr>
          <a:xfrm>
            <a:off x="8070772" y="2421338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</a:t>
            </a:r>
            <a:endParaRPr lang="it-IT" sz="800" dirty="0" smtClean="0"/>
          </a:p>
        </p:txBody>
      </p:sp>
      <p:sp>
        <p:nvSpPr>
          <p:cNvPr id="126" name="CasellaDiTesto 125"/>
          <p:cNvSpPr txBox="1"/>
          <p:nvPr/>
        </p:nvSpPr>
        <p:spPr>
          <a:xfrm>
            <a:off x="8070772" y="219248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</a:t>
            </a:r>
            <a:endParaRPr lang="it-IT" sz="800" dirty="0" smtClean="0"/>
          </a:p>
        </p:txBody>
      </p:sp>
      <p:sp>
        <p:nvSpPr>
          <p:cNvPr id="127" name="Ovale 126"/>
          <p:cNvSpPr/>
          <p:nvPr/>
        </p:nvSpPr>
        <p:spPr>
          <a:xfrm>
            <a:off x="7928317" y="223750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8" name="Ovale 127"/>
          <p:cNvSpPr/>
          <p:nvPr/>
        </p:nvSpPr>
        <p:spPr>
          <a:xfrm>
            <a:off x="7928317" y="24663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endCxn id="127" idx="2"/>
          </p:cNvCxnSpPr>
          <p:nvPr/>
        </p:nvCxnSpPr>
        <p:spPr>
          <a:xfrm flipV="1">
            <a:off x="7672153" y="2300205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/>
          <p:cNvCxnSpPr>
            <a:endCxn id="128" idx="2"/>
          </p:cNvCxnSpPr>
          <p:nvPr/>
        </p:nvCxnSpPr>
        <p:spPr>
          <a:xfrm>
            <a:off x="7690421" y="2529060"/>
            <a:ext cx="237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6845607" y="220605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4" name="Ovale 133"/>
          <p:cNvSpPr/>
          <p:nvPr/>
        </p:nvSpPr>
        <p:spPr>
          <a:xfrm>
            <a:off x="1316331" y="37347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5" name="Connettore 1 134"/>
          <p:cNvCxnSpPr>
            <a:stCxn id="134" idx="4"/>
          </p:cNvCxnSpPr>
          <p:nvPr/>
        </p:nvCxnSpPr>
        <p:spPr>
          <a:xfrm>
            <a:off x="1387559" y="49888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1306327" y="74734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6" name="Ovale 135"/>
          <p:cNvSpPr/>
          <p:nvPr/>
        </p:nvSpPr>
        <p:spPr>
          <a:xfrm>
            <a:off x="6318953" y="40046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7" name="Connettore 1 136"/>
          <p:cNvCxnSpPr>
            <a:stCxn id="136" idx="4"/>
          </p:cNvCxnSpPr>
          <p:nvPr/>
        </p:nvCxnSpPr>
        <p:spPr>
          <a:xfrm>
            <a:off x="6390181" y="52587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Ovale 137"/>
          <p:cNvSpPr/>
          <p:nvPr/>
        </p:nvSpPr>
        <p:spPr>
          <a:xfrm>
            <a:off x="6823159" y="49888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9" name="Connettore 1 138"/>
          <p:cNvCxnSpPr>
            <a:stCxn id="138" idx="4"/>
          </p:cNvCxnSpPr>
          <p:nvPr/>
        </p:nvCxnSpPr>
        <p:spPr>
          <a:xfrm>
            <a:off x="6894387" y="624296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6239096" y="736082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0" name="CasellaDiTesto 139"/>
          <p:cNvSpPr txBox="1"/>
          <p:nvPr/>
        </p:nvSpPr>
        <p:spPr>
          <a:xfrm>
            <a:off x="6201668" y="19822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141" name="CasellaDiTesto 140"/>
          <p:cNvSpPr txBox="1"/>
          <p:nvPr/>
        </p:nvSpPr>
        <p:spPr>
          <a:xfrm>
            <a:off x="6667996" y="322203"/>
            <a:ext cx="430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livello</a:t>
            </a:r>
          </a:p>
        </p:txBody>
      </p:sp>
      <p:sp>
        <p:nvSpPr>
          <p:cNvPr id="145" name="Arco 144"/>
          <p:cNvSpPr/>
          <p:nvPr/>
        </p:nvSpPr>
        <p:spPr>
          <a:xfrm rot="16200000">
            <a:off x="6077850" y="430804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6" name="Ovale 145"/>
          <p:cNvSpPr/>
          <p:nvPr/>
        </p:nvSpPr>
        <p:spPr>
          <a:xfrm>
            <a:off x="5820886" y="10411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47" name="Ovale 146"/>
          <p:cNvSpPr/>
          <p:nvPr/>
        </p:nvSpPr>
        <p:spPr>
          <a:xfrm>
            <a:off x="2612697" y="247244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8" name="Connettore 1 147"/>
          <p:cNvCxnSpPr>
            <a:stCxn id="147" idx="4"/>
          </p:cNvCxnSpPr>
          <p:nvPr/>
        </p:nvCxnSpPr>
        <p:spPr>
          <a:xfrm>
            <a:off x="2683925" y="259785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e 148"/>
          <p:cNvSpPr/>
          <p:nvPr/>
        </p:nvSpPr>
        <p:spPr>
          <a:xfrm>
            <a:off x="3087036" y="252905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158264" y="265446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2136572" y="260029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2" name="Connettore 1 151"/>
          <p:cNvCxnSpPr>
            <a:endCxn id="151" idx="5"/>
          </p:cNvCxnSpPr>
          <p:nvPr/>
        </p:nvCxnSpPr>
        <p:spPr>
          <a:xfrm flipH="1" flipV="1">
            <a:off x="2258165" y="2707333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215140" y="308103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e 157"/>
          <p:cNvSpPr/>
          <p:nvPr/>
        </p:nvSpPr>
        <p:spPr>
          <a:xfrm>
            <a:off x="3143912" y="342216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4" name="CasellaDiTesto 163"/>
          <p:cNvSpPr txBox="1"/>
          <p:nvPr/>
        </p:nvSpPr>
        <p:spPr>
          <a:xfrm>
            <a:off x="3044207" y="3546210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165" name="CasellaDiTesto 164"/>
          <p:cNvSpPr txBox="1"/>
          <p:nvPr/>
        </p:nvSpPr>
        <p:spPr>
          <a:xfrm>
            <a:off x="1631447" y="2429864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166" name="CasellaDiTesto 165"/>
          <p:cNvSpPr txBox="1"/>
          <p:nvPr/>
        </p:nvSpPr>
        <p:spPr>
          <a:xfrm>
            <a:off x="2411998" y="2268042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167" name="CasellaDiTesto 166"/>
          <p:cNvSpPr txBox="1"/>
          <p:nvPr/>
        </p:nvSpPr>
        <p:spPr>
          <a:xfrm>
            <a:off x="2876192" y="2313616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168" name="Connettore 1 167"/>
          <p:cNvCxnSpPr>
            <a:stCxn id="169" idx="0"/>
          </p:cNvCxnSpPr>
          <p:nvPr/>
        </p:nvCxnSpPr>
        <p:spPr>
          <a:xfrm flipV="1">
            <a:off x="2683925" y="315682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e 168"/>
          <p:cNvSpPr/>
          <p:nvPr/>
        </p:nvSpPr>
        <p:spPr>
          <a:xfrm>
            <a:off x="2612697" y="349796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0" name="CasellaDiTesto 169"/>
          <p:cNvSpPr txBox="1"/>
          <p:nvPr/>
        </p:nvSpPr>
        <p:spPr>
          <a:xfrm>
            <a:off x="2203753" y="3636786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171" name="CasellaDiTesto 170"/>
          <p:cNvSpPr txBox="1"/>
          <p:nvPr/>
        </p:nvSpPr>
        <p:spPr>
          <a:xfrm>
            <a:off x="7432121" y="4560789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8198739" y="3728442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8213227" y="3952231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7433564" y="3156829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175" name="Ovale 174"/>
          <p:cNvSpPr/>
          <p:nvPr/>
        </p:nvSpPr>
        <p:spPr>
          <a:xfrm>
            <a:off x="8070772" y="376839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6" name="Ovale 175"/>
          <p:cNvSpPr/>
          <p:nvPr/>
        </p:nvSpPr>
        <p:spPr>
          <a:xfrm>
            <a:off x="8070772" y="3997248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77" name="Connettore 1 176"/>
          <p:cNvCxnSpPr>
            <a:endCxn id="175" idx="2"/>
          </p:cNvCxnSpPr>
          <p:nvPr/>
        </p:nvCxnSpPr>
        <p:spPr>
          <a:xfrm flipV="1">
            <a:off x="7814608" y="3831098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>
            <a:endCxn id="176" idx="2"/>
          </p:cNvCxnSpPr>
          <p:nvPr/>
        </p:nvCxnSpPr>
        <p:spPr>
          <a:xfrm>
            <a:off x="7810428" y="4059953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1 179"/>
          <p:cNvCxnSpPr>
            <a:stCxn id="181" idx="0"/>
          </p:cNvCxnSpPr>
          <p:nvPr/>
        </p:nvCxnSpPr>
        <p:spPr>
          <a:xfrm flipV="1">
            <a:off x="7630341" y="4065973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7559113" y="440711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3" idx="4"/>
          </p:cNvCxnSpPr>
          <p:nvPr/>
        </p:nvCxnSpPr>
        <p:spPr>
          <a:xfrm>
            <a:off x="7630341" y="3498564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7559113" y="337315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" name="Rettangolo 9"/>
          <p:cNvSpPr/>
          <p:nvPr/>
        </p:nvSpPr>
        <p:spPr>
          <a:xfrm>
            <a:off x="6965614" y="3757108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488197" y="2834745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86" name="CasellaDiTesto 185"/>
          <p:cNvSpPr txBox="1"/>
          <p:nvPr/>
        </p:nvSpPr>
        <p:spPr>
          <a:xfrm>
            <a:off x="3977761" y="810053"/>
            <a:ext cx="405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4135733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87</Words>
  <Application>Microsoft Macintosh PowerPoint</Application>
  <PresentationFormat>Presentazione su schermo (16:10)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8</cp:revision>
  <dcterms:created xsi:type="dcterms:W3CDTF">2015-02-18T20:35:31Z</dcterms:created>
  <dcterms:modified xsi:type="dcterms:W3CDTF">2015-02-18T21:52:41Z</dcterms:modified>
</cp:coreProperties>
</file>