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03838" cy="12599988"/>
  <p:notesSz cx="6858000" cy="9144000"/>
  <p:defaultTextStyle>
    <a:defPPr>
      <a:defRPr lang="it-IT"/>
    </a:defPPr>
    <a:lvl1pPr marL="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252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504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5756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008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2601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15121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67641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0161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4680" y="3224"/>
      </p:cViewPr>
      <p:guideLst>
        <p:guide orient="horz" pos="3969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50288" y="3914168"/>
            <a:ext cx="15303262" cy="2700831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00579" y="7139996"/>
            <a:ext cx="12602687" cy="32199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2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5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5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15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67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0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3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4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052782" y="420002"/>
            <a:ext cx="4050864" cy="895999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00195" y="420002"/>
            <a:ext cx="11852527" cy="8959991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81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4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179" y="8096662"/>
            <a:ext cx="15303262" cy="2502499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179" y="5340413"/>
            <a:ext cx="15303262" cy="27562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252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504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575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00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260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1512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6764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016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09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00195" y="2450001"/>
            <a:ext cx="7951695" cy="6929993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1954" y="2450001"/>
            <a:ext cx="7951695" cy="6929993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4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0192" y="504584"/>
            <a:ext cx="16203454" cy="2099999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00192" y="2820417"/>
            <a:ext cx="7954822" cy="117541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2520" indent="0">
              <a:buNone/>
              <a:defRPr sz="4600" b="1"/>
            </a:lvl2pPr>
            <a:lvl3pPr marL="2105040" indent="0">
              <a:buNone/>
              <a:defRPr sz="4100" b="1"/>
            </a:lvl3pPr>
            <a:lvl4pPr marL="3157560" indent="0">
              <a:buNone/>
              <a:defRPr sz="3700" b="1"/>
            </a:lvl4pPr>
            <a:lvl5pPr marL="4210080" indent="0">
              <a:buNone/>
              <a:defRPr sz="3700" b="1"/>
            </a:lvl5pPr>
            <a:lvl6pPr marL="5262601" indent="0">
              <a:buNone/>
              <a:defRPr sz="3700" b="1"/>
            </a:lvl6pPr>
            <a:lvl7pPr marL="6315121" indent="0">
              <a:buNone/>
              <a:defRPr sz="3700" b="1"/>
            </a:lvl7pPr>
            <a:lvl8pPr marL="7367641" indent="0">
              <a:buNone/>
              <a:defRPr sz="3700" b="1"/>
            </a:lvl8pPr>
            <a:lvl9pPr marL="8420161" indent="0">
              <a:buNone/>
              <a:defRPr sz="37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0192" y="3995831"/>
            <a:ext cx="7954822" cy="7259577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145703" y="2820417"/>
            <a:ext cx="7957946" cy="117541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2520" indent="0">
              <a:buNone/>
              <a:defRPr sz="4600" b="1"/>
            </a:lvl2pPr>
            <a:lvl3pPr marL="2105040" indent="0">
              <a:buNone/>
              <a:defRPr sz="4100" b="1"/>
            </a:lvl3pPr>
            <a:lvl4pPr marL="3157560" indent="0">
              <a:buNone/>
              <a:defRPr sz="3700" b="1"/>
            </a:lvl4pPr>
            <a:lvl5pPr marL="4210080" indent="0">
              <a:buNone/>
              <a:defRPr sz="3700" b="1"/>
            </a:lvl5pPr>
            <a:lvl6pPr marL="5262601" indent="0">
              <a:buNone/>
              <a:defRPr sz="3700" b="1"/>
            </a:lvl6pPr>
            <a:lvl7pPr marL="6315121" indent="0">
              <a:buNone/>
              <a:defRPr sz="3700" b="1"/>
            </a:lvl7pPr>
            <a:lvl8pPr marL="7367641" indent="0">
              <a:buNone/>
              <a:defRPr sz="3700" b="1"/>
            </a:lvl8pPr>
            <a:lvl9pPr marL="8420161" indent="0">
              <a:buNone/>
              <a:defRPr sz="37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145703" y="3995831"/>
            <a:ext cx="7957946" cy="7259577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1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94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35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0195" y="501668"/>
            <a:ext cx="5923139" cy="213499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39000" y="501667"/>
            <a:ext cx="10064646" cy="10753740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00195" y="2636666"/>
            <a:ext cx="5923139" cy="8618742"/>
          </a:xfrm>
        </p:spPr>
        <p:txBody>
          <a:bodyPr/>
          <a:lstStyle>
            <a:lvl1pPr marL="0" indent="0">
              <a:buNone/>
              <a:defRPr sz="3200"/>
            </a:lvl1pPr>
            <a:lvl2pPr marL="1052520" indent="0">
              <a:buNone/>
              <a:defRPr sz="2800"/>
            </a:lvl2pPr>
            <a:lvl3pPr marL="2105040" indent="0">
              <a:buNone/>
              <a:defRPr sz="2300"/>
            </a:lvl3pPr>
            <a:lvl4pPr marL="3157560" indent="0">
              <a:buNone/>
              <a:defRPr sz="2100"/>
            </a:lvl4pPr>
            <a:lvl5pPr marL="4210080" indent="0">
              <a:buNone/>
              <a:defRPr sz="2100"/>
            </a:lvl5pPr>
            <a:lvl6pPr marL="5262601" indent="0">
              <a:buNone/>
              <a:defRPr sz="2100"/>
            </a:lvl6pPr>
            <a:lvl7pPr marL="6315121" indent="0">
              <a:buNone/>
              <a:defRPr sz="2100"/>
            </a:lvl7pPr>
            <a:lvl8pPr marL="7367641" indent="0">
              <a:buNone/>
              <a:defRPr sz="2100"/>
            </a:lvl8pPr>
            <a:lvl9pPr marL="8420161" indent="0">
              <a:buNone/>
              <a:defRPr sz="21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1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28881" y="8819993"/>
            <a:ext cx="10802303" cy="104125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28881" y="1125832"/>
            <a:ext cx="10802303" cy="7559993"/>
          </a:xfrm>
        </p:spPr>
        <p:txBody>
          <a:bodyPr/>
          <a:lstStyle>
            <a:lvl1pPr marL="0" indent="0">
              <a:buNone/>
              <a:defRPr sz="7400"/>
            </a:lvl1pPr>
            <a:lvl2pPr marL="1052520" indent="0">
              <a:buNone/>
              <a:defRPr sz="6400"/>
            </a:lvl2pPr>
            <a:lvl3pPr marL="2105040" indent="0">
              <a:buNone/>
              <a:defRPr sz="5500"/>
            </a:lvl3pPr>
            <a:lvl4pPr marL="3157560" indent="0">
              <a:buNone/>
              <a:defRPr sz="4600"/>
            </a:lvl4pPr>
            <a:lvl5pPr marL="4210080" indent="0">
              <a:buNone/>
              <a:defRPr sz="4600"/>
            </a:lvl5pPr>
            <a:lvl6pPr marL="5262601" indent="0">
              <a:buNone/>
              <a:defRPr sz="4600"/>
            </a:lvl6pPr>
            <a:lvl7pPr marL="6315121" indent="0">
              <a:buNone/>
              <a:defRPr sz="4600"/>
            </a:lvl7pPr>
            <a:lvl8pPr marL="7367641" indent="0">
              <a:buNone/>
              <a:defRPr sz="4600"/>
            </a:lvl8pPr>
            <a:lvl9pPr marL="8420161" indent="0">
              <a:buNone/>
              <a:defRPr sz="46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28881" y="9861243"/>
            <a:ext cx="10802303" cy="1478747"/>
          </a:xfrm>
        </p:spPr>
        <p:txBody>
          <a:bodyPr/>
          <a:lstStyle>
            <a:lvl1pPr marL="0" indent="0">
              <a:buNone/>
              <a:defRPr sz="3200"/>
            </a:lvl1pPr>
            <a:lvl2pPr marL="1052520" indent="0">
              <a:buNone/>
              <a:defRPr sz="2800"/>
            </a:lvl2pPr>
            <a:lvl3pPr marL="2105040" indent="0">
              <a:buNone/>
              <a:defRPr sz="2300"/>
            </a:lvl3pPr>
            <a:lvl4pPr marL="3157560" indent="0">
              <a:buNone/>
              <a:defRPr sz="2100"/>
            </a:lvl4pPr>
            <a:lvl5pPr marL="4210080" indent="0">
              <a:buNone/>
              <a:defRPr sz="2100"/>
            </a:lvl5pPr>
            <a:lvl6pPr marL="5262601" indent="0">
              <a:buNone/>
              <a:defRPr sz="2100"/>
            </a:lvl6pPr>
            <a:lvl7pPr marL="6315121" indent="0">
              <a:buNone/>
              <a:defRPr sz="2100"/>
            </a:lvl7pPr>
            <a:lvl8pPr marL="7367641" indent="0">
              <a:buNone/>
              <a:defRPr sz="2100"/>
            </a:lvl8pPr>
            <a:lvl9pPr marL="8420161" indent="0">
              <a:buNone/>
              <a:defRPr sz="21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5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00192" y="504584"/>
            <a:ext cx="16203454" cy="2099999"/>
          </a:xfrm>
          <a:prstGeom prst="rect">
            <a:avLst/>
          </a:prstGeom>
        </p:spPr>
        <p:txBody>
          <a:bodyPr vert="horz" lIns="210504" tIns="105252" rIns="210504" bIns="105252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00192" y="2939997"/>
            <a:ext cx="16203454" cy="8315410"/>
          </a:xfrm>
          <a:prstGeom prst="rect">
            <a:avLst/>
          </a:prstGeom>
        </p:spPr>
        <p:txBody>
          <a:bodyPr vert="horz" lIns="210504" tIns="105252" rIns="210504" bIns="105252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0192" y="11678326"/>
            <a:ext cx="4200896" cy="670833"/>
          </a:xfrm>
          <a:prstGeom prst="rect">
            <a:avLst/>
          </a:prstGeom>
        </p:spPr>
        <p:txBody>
          <a:bodyPr vert="horz" lIns="210504" tIns="105252" rIns="210504" bIns="105252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151315" y="11678326"/>
            <a:ext cx="5701215" cy="670833"/>
          </a:xfrm>
          <a:prstGeom prst="rect">
            <a:avLst/>
          </a:prstGeom>
        </p:spPr>
        <p:txBody>
          <a:bodyPr vert="horz" lIns="210504" tIns="105252" rIns="210504" bIns="105252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902750" y="11678326"/>
            <a:ext cx="4200896" cy="670833"/>
          </a:xfrm>
          <a:prstGeom prst="rect">
            <a:avLst/>
          </a:prstGeom>
        </p:spPr>
        <p:txBody>
          <a:bodyPr vert="horz" lIns="210504" tIns="105252" rIns="210504" bIns="105252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4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520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9390" indent="-789390" algn="l" defTabSz="1052520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0345" indent="-657825" algn="l" defTabSz="105252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31300" indent="-526260" algn="l" defTabSz="1052520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3820" indent="-526260" algn="l" defTabSz="1052520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36341" indent="-526260" algn="l" defTabSz="1052520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88861" indent="-526260" algn="l" defTabSz="105252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1381" indent="-526260" algn="l" defTabSz="105252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93901" indent="-526260" algn="l" defTabSz="105252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46421" indent="-526260" algn="l" defTabSz="105252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252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504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5756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008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2601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15121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67641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0161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iamante 208"/>
          <p:cNvSpPr/>
          <p:nvPr/>
        </p:nvSpPr>
        <p:spPr>
          <a:xfrm>
            <a:off x="12417915" y="3008680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10" name="Diamante 209"/>
          <p:cNvSpPr/>
          <p:nvPr/>
        </p:nvSpPr>
        <p:spPr>
          <a:xfrm>
            <a:off x="9768955" y="2898781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11" name="Diamante 210"/>
          <p:cNvSpPr/>
          <p:nvPr/>
        </p:nvSpPr>
        <p:spPr>
          <a:xfrm>
            <a:off x="12417915" y="2006944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12" name="Diamante 211"/>
          <p:cNvSpPr/>
          <p:nvPr/>
        </p:nvSpPr>
        <p:spPr>
          <a:xfrm>
            <a:off x="10931921" y="826467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14" name="Connettore 1 24"/>
          <p:cNvCxnSpPr>
            <a:stCxn id="212" idx="2"/>
            <a:endCxn id="276" idx="0"/>
          </p:cNvCxnSpPr>
          <p:nvPr/>
        </p:nvCxnSpPr>
        <p:spPr>
          <a:xfrm>
            <a:off x="11310842" y="1194142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ttore 1 26"/>
          <p:cNvCxnSpPr>
            <a:stCxn id="276" idx="1"/>
            <a:endCxn id="210" idx="0"/>
          </p:cNvCxnSpPr>
          <p:nvPr/>
        </p:nvCxnSpPr>
        <p:spPr>
          <a:xfrm flipH="1">
            <a:off x="10147876" y="2169276"/>
            <a:ext cx="743717" cy="72950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ttore 1 215"/>
          <p:cNvCxnSpPr>
            <a:stCxn id="210" idx="2"/>
            <a:endCxn id="294" idx="0"/>
          </p:cNvCxnSpPr>
          <p:nvPr/>
        </p:nvCxnSpPr>
        <p:spPr>
          <a:xfrm>
            <a:off x="10147876" y="3266456"/>
            <a:ext cx="3656" cy="861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CasellaDiTesto 216"/>
          <p:cNvSpPr txBox="1"/>
          <p:nvPr/>
        </p:nvSpPr>
        <p:spPr>
          <a:xfrm>
            <a:off x="9829554" y="297277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218" name="CasellaDiTesto 217"/>
          <p:cNvSpPr txBox="1"/>
          <p:nvPr/>
        </p:nvSpPr>
        <p:spPr>
          <a:xfrm>
            <a:off x="11014248" y="904476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220" name="Connettore 1 219"/>
          <p:cNvCxnSpPr>
            <a:stCxn id="276" idx="3"/>
            <a:endCxn id="211" idx="1"/>
          </p:cNvCxnSpPr>
          <p:nvPr/>
        </p:nvCxnSpPr>
        <p:spPr>
          <a:xfrm>
            <a:off x="11736407" y="2169276"/>
            <a:ext cx="681508" cy="21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ttore 1 50"/>
          <p:cNvCxnSpPr>
            <a:stCxn id="211" idx="3"/>
            <a:endCxn id="275" idx="0"/>
          </p:cNvCxnSpPr>
          <p:nvPr/>
        </p:nvCxnSpPr>
        <p:spPr>
          <a:xfrm>
            <a:off x="13175757" y="2190782"/>
            <a:ext cx="735227" cy="2620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ttore 1 52"/>
          <p:cNvCxnSpPr>
            <a:stCxn id="276" idx="2"/>
            <a:endCxn id="209" idx="1"/>
          </p:cNvCxnSpPr>
          <p:nvPr/>
        </p:nvCxnSpPr>
        <p:spPr>
          <a:xfrm rot="16200000" flipH="1">
            <a:off x="11450764" y="2225367"/>
            <a:ext cx="830386" cy="110391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ttore 1 54"/>
          <p:cNvCxnSpPr>
            <a:stCxn id="209" idx="3"/>
            <a:endCxn id="275" idx="2"/>
          </p:cNvCxnSpPr>
          <p:nvPr/>
        </p:nvCxnSpPr>
        <p:spPr>
          <a:xfrm flipV="1">
            <a:off x="13175757" y="2838497"/>
            <a:ext cx="735227" cy="3540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CasellaDiTesto 224"/>
          <p:cNvSpPr txBox="1"/>
          <p:nvPr/>
        </p:nvSpPr>
        <p:spPr>
          <a:xfrm>
            <a:off x="13388842" y="1933180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13388842" y="3158771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227" name="CasellaDiTesto 226"/>
          <p:cNvSpPr txBox="1"/>
          <p:nvPr/>
        </p:nvSpPr>
        <p:spPr>
          <a:xfrm>
            <a:off x="11277683" y="1940418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228" name="CasellaDiTesto 227"/>
          <p:cNvSpPr txBox="1"/>
          <p:nvPr/>
        </p:nvSpPr>
        <p:spPr>
          <a:xfrm>
            <a:off x="11313999" y="3186660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12495354" y="2083058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230" name="CasellaDiTesto 229"/>
          <p:cNvSpPr txBox="1"/>
          <p:nvPr/>
        </p:nvSpPr>
        <p:spPr>
          <a:xfrm>
            <a:off x="12522762" y="3093205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9846500" y="3338627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233" name="CasellaDiTesto 232"/>
          <p:cNvSpPr txBox="1"/>
          <p:nvPr/>
        </p:nvSpPr>
        <p:spPr>
          <a:xfrm>
            <a:off x="9903393" y="263446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236" name="CasellaDiTesto 235"/>
          <p:cNvSpPr txBox="1"/>
          <p:nvPr/>
        </p:nvSpPr>
        <p:spPr>
          <a:xfrm>
            <a:off x="11299868" y="119879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237" name="CasellaDiTesto 236"/>
          <p:cNvSpPr txBox="1"/>
          <p:nvPr/>
        </p:nvSpPr>
        <p:spPr>
          <a:xfrm>
            <a:off x="10407697" y="79675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248" name="Ovale 247"/>
          <p:cNvSpPr/>
          <p:nvPr/>
        </p:nvSpPr>
        <p:spPr>
          <a:xfrm>
            <a:off x="11016095" y="161412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49" name="Connettore 1 248"/>
          <p:cNvCxnSpPr>
            <a:stCxn id="248" idx="4"/>
          </p:cNvCxnSpPr>
          <p:nvPr/>
        </p:nvCxnSpPr>
        <p:spPr>
          <a:xfrm>
            <a:off x="11087321" y="173952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Ovale 249"/>
          <p:cNvSpPr/>
          <p:nvPr/>
        </p:nvSpPr>
        <p:spPr>
          <a:xfrm>
            <a:off x="11490434" y="167073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51" name="Connettore 1 250"/>
          <p:cNvCxnSpPr>
            <a:stCxn id="250" idx="4"/>
          </p:cNvCxnSpPr>
          <p:nvPr/>
        </p:nvCxnSpPr>
        <p:spPr>
          <a:xfrm>
            <a:off x="11561660" y="179614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Ovale 251"/>
          <p:cNvSpPr/>
          <p:nvPr/>
        </p:nvSpPr>
        <p:spPr>
          <a:xfrm>
            <a:off x="10539970" y="174196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53" name="Connettore 1 252"/>
          <p:cNvCxnSpPr>
            <a:endCxn id="252" idx="5"/>
          </p:cNvCxnSpPr>
          <p:nvPr/>
        </p:nvCxnSpPr>
        <p:spPr>
          <a:xfrm flipH="1" flipV="1">
            <a:off x="10661561" y="1849006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ttore 1 253"/>
          <p:cNvCxnSpPr>
            <a:stCxn id="255" idx="0"/>
          </p:cNvCxnSpPr>
          <p:nvPr/>
        </p:nvCxnSpPr>
        <p:spPr>
          <a:xfrm flipV="1">
            <a:off x="11618536" y="222270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e 254"/>
          <p:cNvSpPr/>
          <p:nvPr/>
        </p:nvSpPr>
        <p:spPr>
          <a:xfrm>
            <a:off x="11547310" y="256384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56" name="CasellaDiTesto 255"/>
          <p:cNvSpPr txBox="1"/>
          <p:nvPr/>
        </p:nvSpPr>
        <p:spPr>
          <a:xfrm>
            <a:off x="11447605" y="2687884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257" name="CasellaDiTesto 256"/>
          <p:cNvSpPr txBox="1"/>
          <p:nvPr/>
        </p:nvSpPr>
        <p:spPr>
          <a:xfrm>
            <a:off x="10034843" y="1571537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258" name="CasellaDiTesto 257"/>
          <p:cNvSpPr txBox="1"/>
          <p:nvPr/>
        </p:nvSpPr>
        <p:spPr>
          <a:xfrm>
            <a:off x="10815394" y="1409715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259" name="CasellaDiTesto 258"/>
          <p:cNvSpPr txBox="1"/>
          <p:nvPr/>
        </p:nvSpPr>
        <p:spPr>
          <a:xfrm>
            <a:off x="11279588" y="1455290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260" name="Connettore 1 259"/>
          <p:cNvCxnSpPr>
            <a:stCxn id="261" idx="0"/>
          </p:cNvCxnSpPr>
          <p:nvPr/>
        </p:nvCxnSpPr>
        <p:spPr>
          <a:xfrm flipV="1">
            <a:off x="11087321" y="2298503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Ovale 260"/>
          <p:cNvSpPr/>
          <p:nvPr/>
        </p:nvSpPr>
        <p:spPr>
          <a:xfrm>
            <a:off x="11016095" y="263964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62" name="CasellaDiTesto 261"/>
          <p:cNvSpPr txBox="1"/>
          <p:nvPr/>
        </p:nvSpPr>
        <p:spPr>
          <a:xfrm>
            <a:off x="10607151" y="2778458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263" name="CasellaDiTesto 262"/>
          <p:cNvSpPr txBox="1"/>
          <p:nvPr/>
        </p:nvSpPr>
        <p:spPr>
          <a:xfrm>
            <a:off x="13955086" y="3256464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264" name="CasellaDiTesto 263"/>
          <p:cNvSpPr txBox="1"/>
          <p:nvPr/>
        </p:nvSpPr>
        <p:spPr>
          <a:xfrm>
            <a:off x="14721702" y="242411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265" name="CasellaDiTesto 264"/>
          <p:cNvSpPr txBox="1"/>
          <p:nvPr/>
        </p:nvSpPr>
        <p:spPr>
          <a:xfrm>
            <a:off x="14736190" y="2647906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266" name="CasellaDiTesto 265"/>
          <p:cNvSpPr txBox="1"/>
          <p:nvPr/>
        </p:nvSpPr>
        <p:spPr>
          <a:xfrm>
            <a:off x="13956527" y="1852504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267" name="Ovale 266"/>
          <p:cNvSpPr/>
          <p:nvPr/>
        </p:nvSpPr>
        <p:spPr>
          <a:xfrm>
            <a:off x="14593737" y="24640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68" name="Ovale 267"/>
          <p:cNvSpPr/>
          <p:nvPr/>
        </p:nvSpPr>
        <p:spPr>
          <a:xfrm>
            <a:off x="14593737" y="269292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69" name="Connettore 1 268"/>
          <p:cNvCxnSpPr>
            <a:endCxn id="267" idx="2"/>
          </p:cNvCxnSpPr>
          <p:nvPr/>
        </p:nvCxnSpPr>
        <p:spPr>
          <a:xfrm flipV="1">
            <a:off x="14337571" y="2526773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ttore 1 269"/>
          <p:cNvCxnSpPr>
            <a:endCxn id="268" idx="2"/>
          </p:cNvCxnSpPr>
          <p:nvPr/>
        </p:nvCxnSpPr>
        <p:spPr>
          <a:xfrm>
            <a:off x="14333391" y="2755628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ttore 1 270"/>
          <p:cNvCxnSpPr>
            <a:stCxn id="272" idx="0"/>
          </p:cNvCxnSpPr>
          <p:nvPr/>
        </p:nvCxnSpPr>
        <p:spPr>
          <a:xfrm flipV="1">
            <a:off x="14153304" y="2761650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Ovale 271"/>
          <p:cNvSpPr/>
          <p:nvPr/>
        </p:nvSpPr>
        <p:spPr>
          <a:xfrm>
            <a:off x="14082078" y="310278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73" name="Connettore 1 272"/>
          <p:cNvCxnSpPr>
            <a:stCxn id="274" idx="4"/>
          </p:cNvCxnSpPr>
          <p:nvPr/>
        </p:nvCxnSpPr>
        <p:spPr>
          <a:xfrm>
            <a:off x="14153304" y="2194240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e 273"/>
          <p:cNvSpPr/>
          <p:nvPr/>
        </p:nvSpPr>
        <p:spPr>
          <a:xfrm>
            <a:off x="14082078" y="206883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75" name="Rettangolo 274"/>
          <p:cNvSpPr/>
          <p:nvPr/>
        </p:nvSpPr>
        <p:spPr>
          <a:xfrm>
            <a:off x="13488577" y="245278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76" name="Rettangolo 275"/>
          <p:cNvSpPr/>
          <p:nvPr/>
        </p:nvSpPr>
        <p:spPr>
          <a:xfrm>
            <a:off x="10891593" y="197641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77" name="Diamante 276"/>
          <p:cNvSpPr/>
          <p:nvPr/>
        </p:nvSpPr>
        <p:spPr>
          <a:xfrm>
            <a:off x="11411888" y="4144872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78" name="Connettore 1 277"/>
          <p:cNvCxnSpPr>
            <a:stCxn id="294" idx="3"/>
            <a:endCxn id="277" idx="1"/>
          </p:cNvCxnSpPr>
          <p:nvPr/>
        </p:nvCxnSpPr>
        <p:spPr>
          <a:xfrm>
            <a:off x="10573939" y="4320490"/>
            <a:ext cx="837949" cy="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ttore 1 278"/>
          <p:cNvCxnSpPr>
            <a:stCxn id="277" idx="3"/>
            <a:endCxn id="299" idx="1"/>
          </p:cNvCxnSpPr>
          <p:nvPr/>
        </p:nvCxnSpPr>
        <p:spPr>
          <a:xfrm>
            <a:off x="12169730" y="4328710"/>
            <a:ext cx="786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CasellaDiTesto 279"/>
          <p:cNvSpPr txBox="1"/>
          <p:nvPr/>
        </p:nvSpPr>
        <p:spPr>
          <a:xfrm>
            <a:off x="12281861" y="4109506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281" name="CasellaDiTesto 280"/>
          <p:cNvSpPr txBox="1"/>
          <p:nvPr/>
        </p:nvSpPr>
        <p:spPr>
          <a:xfrm>
            <a:off x="10863310" y="4060969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282" name="Ovale 281"/>
          <p:cNvSpPr/>
          <p:nvPr/>
        </p:nvSpPr>
        <p:spPr>
          <a:xfrm>
            <a:off x="10364634" y="375376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83" name="Ovale 282"/>
          <p:cNvSpPr/>
          <p:nvPr/>
        </p:nvSpPr>
        <p:spPr>
          <a:xfrm>
            <a:off x="9823401" y="465917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84" name="Ovale 283"/>
          <p:cNvSpPr/>
          <p:nvPr/>
        </p:nvSpPr>
        <p:spPr>
          <a:xfrm>
            <a:off x="10363972" y="464469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85" name="Connettore 1 284"/>
          <p:cNvCxnSpPr>
            <a:stCxn id="283" idx="0"/>
          </p:cNvCxnSpPr>
          <p:nvPr/>
        </p:nvCxnSpPr>
        <p:spPr>
          <a:xfrm flipV="1">
            <a:off x="9894627" y="4404082"/>
            <a:ext cx="0" cy="255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1 285"/>
          <p:cNvCxnSpPr>
            <a:stCxn id="284" idx="0"/>
          </p:cNvCxnSpPr>
          <p:nvPr/>
        </p:nvCxnSpPr>
        <p:spPr>
          <a:xfrm flipV="1">
            <a:off x="10435198" y="4361336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ttore 1 286"/>
          <p:cNvCxnSpPr>
            <a:stCxn id="282" idx="4"/>
          </p:cNvCxnSpPr>
          <p:nvPr/>
        </p:nvCxnSpPr>
        <p:spPr>
          <a:xfrm>
            <a:off x="10435862" y="387917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9345797" y="480119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289" name="CasellaDiTesto 288"/>
          <p:cNvSpPr txBox="1"/>
          <p:nvPr/>
        </p:nvSpPr>
        <p:spPr>
          <a:xfrm>
            <a:off x="9524834" y="356673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10151532" y="356673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291" name="CasellaDiTesto 290"/>
          <p:cNvSpPr txBox="1"/>
          <p:nvPr/>
        </p:nvSpPr>
        <p:spPr>
          <a:xfrm>
            <a:off x="10161391" y="4774378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codiceSensore</a:t>
            </a:r>
            <a:endParaRPr lang="it-IT" sz="800" dirty="0" smtClean="0"/>
          </a:p>
        </p:txBody>
      </p:sp>
      <p:sp>
        <p:nvSpPr>
          <p:cNvPr id="292" name="Ovale 291"/>
          <p:cNvSpPr/>
          <p:nvPr/>
        </p:nvSpPr>
        <p:spPr>
          <a:xfrm>
            <a:off x="9739131" y="375376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93" name="Connettore 1 292"/>
          <p:cNvCxnSpPr>
            <a:stCxn id="292" idx="4"/>
          </p:cNvCxnSpPr>
          <p:nvPr/>
        </p:nvCxnSpPr>
        <p:spPr>
          <a:xfrm>
            <a:off x="9810357" y="387917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Ovale 294"/>
          <p:cNvSpPr/>
          <p:nvPr/>
        </p:nvSpPr>
        <p:spPr>
          <a:xfrm>
            <a:off x="13035941" y="380024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96" name="Connettore 1 295"/>
          <p:cNvCxnSpPr>
            <a:stCxn id="295" idx="4"/>
          </p:cNvCxnSpPr>
          <p:nvPr/>
        </p:nvCxnSpPr>
        <p:spPr>
          <a:xfrm>
            <a:off x="13107167" y="392565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Ovale 296"/>
          <p:cNvSpPr/>
          <p:nvPr/>
        </p:nvSpPr>
        <p:spPr>
          <a:xfrm>
            <a:off x="13540147" y="389865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98" name="Connettore 1 297"/>
          <p:cNvCxnSpPr>
            <a:stCxn id="297" idx="4"/>
          </p:cNvCxnSpPr>
          <p:nvPr/>
        </p:nvCxnSpPr>
        <p:spPr>
          <a:xfrm>
            <a:off x="13611373" y="402406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Rettangolo 298"/>
          <p:cNvSpPr/>
          <p:nvPr/>
        </p:nvSpPr>
        <p:spPr>
          <a:xfrm>
            <a:off x="12956082" y="413585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00" name="CasellaDiTesto 299"/>
          <p:cNvSpPr txBox="1"/>
          <p:nvPr/>
        </p:nvSpPr>
        <p:spPr>
          <a:xfrm>
            <a:off x="12918654" y="361311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301" name="CasellaDiTesto 300"/>
          <p:cNvSpPr txBox="1"/>
          <p:nvPr/>
        </p:nvSpPr>
        <p:spPr>
          <a:xfrm>
            <a:off x="13384984" y="3721974"/>
            <a:ext cx="444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valore</a:t>
            </a:r>
            <a:endParaRPr lang="it-IT" sz="800" dirty="0" smtClean="0"/>
          </a:p>
        </p:txBody>
      </p:sp>
      <p:sp>
        <p:nvSpPr>
          <p:cNvPr id="302" name="Arco 301"/>
          <p:cNvSpPr/>
          <p:nvPr/>
        </p:nvSpPr>
        <p:spPr>
          <a:xfrm rot="16200000">
            <a:off x="12794837" y="3830576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3" name="Ovale 302"/>
          <p:cNvSpPr/>
          <p:nvPr/>
        </p:nvSpPr>
        <p:spPr>
          <a:xfrm>
            <a:off x="12537874" y="444089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04" name="CasellaDiTesto 303"/>
          <p:cNvSpPr txBox="1"/>
          <p:nvPr/>
        </p:nvSpPr>
        <p:spPr>
          <a:xfrm>
            <a:off x="11487166" y="4217003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305" name="Rettangolo 304"/>
          <p:cNvSpPr/>
          <p:nvPr/>
        </p:nvSpPr>
        <p:spPr>
          <a:xfrm>
            <a:off x="9535483" y="81744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06" name="Ovale 305"/>
          <p:cNvSpPr/>
          <p:nvPr/>
        </p:nvSpPr>
        <p:spPr>
          <a:xfrm>
            <a:off x="9140722" y="98718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07" name="Connettore 1 306"/>
          <p:cNvCxnSpPr>
            <a:stCxn id="306" idx="6"/>
          </p:cNvCxnSpPr>
          <p:nvPr/>
        </p:nvCxnSpPr>
        <p:spPr>
          <a:xfrm>
            <a:off x="9283175" y="1049886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CasellaDiTesto 307"/>
          <p:cNvSpPr txBox="1"/>
          <p:nvPr/>
        </p:nvSpPr>
        <p:spPr>
          <a:xfrm>
            <a:off x="8925047" y="771736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309" name="Connettore 1 308"/>
          <p:cNvCxnSpPr>
            <a:stCxn id="212" idx="1"/>
            <a:endCxn id="305" idx="3"/>
          </p:cNvCxnSpPr>
          <p:nvPr/>
        </p:nvCxnSpPr>
        <p:spPr>
          <a:xfrm flipH="1">
            <a:off x="10380297" y="1010304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CasellaDiTesto 311"/>
          <p:cNvSpPr txBox="1"/>
          <p:nvPr/>
        </p:nvSpPr>
        <p:spPr>
          <a:xfrm>
            <a:off x="13051816" y="4669437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315" name="Diamante 314"/>
          <p:cNvSpPr/>
          <p:nvPr/>
        </p:nvSpPr>
        <p:spPr>
          <a:xfrm>
            <a:off x="11476377" y="5184988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316" name="Connettore 1 315"/>
          <p:cNvCxnSpPr>
            <a:stCxn id="294" idx="2"/>
            <a:endCxn id="315" idx="1"/>
          </p:cNvCxnSpPr>
          <p:nvPr/>
        </p:nvCxnSpPr>
        <p:spPr>
          <a:xfrm rot="16200000" flipH="1">
            <a:off x="10386214" y="4278663"/>
            <a:ext cx="855480" cy="132484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ttore 1 316"/>
          <p:cNvCxnSpPr>
            <a:stCxn id="315" idx="3"/>
            <a:endCxn id="341" idx="1"/>
          </p:cNvCxnSpPr>
          <p:nvPr/>
        </p:nvCxnSpPr>
        <p:spPr>
          <a:xfrm flipV="1">
            <a:off x="12234219" y="5359806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CasellaDiTesto 320"/>
          <p:cNvSpPr txBox="1"/>
          <p:nvPr/>
        </p:nvSpPr>
        <p:spPr>
          <a:xfrm>
            <a:off x="8587996" y="6699533"/>
            <a:ext cx="776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valoreUmidità</a:t>
            </a:r>
            <a:endParaRPr lang="it-IT" sz="800" dirty="0" smtClean="0"/>
          </a:p>
        </p:txBody>
      </p:sp>
      <p:sp>
        <p:nvSpPr>
          <p:cNvPr id="330" name="Ovale 329"/>
          <p:cNvSpPr/>
          <p:nvPr/>
        </p:nvSpPr>
        <p:spPr>
          <a:xfrm>
            <a:off x="13820256" y="489042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5" name="Connettore 1 334"/>
          <p:cNvCxnSpPr>
            <a:stCxn id="330" idx="4"/>
          </p:cNvCxnSpPr>
          <p:nvPr/>
        </p:nvCxnSpPr>
        <p:spPr>
          <a:xfrm>
            <a:off x="13891482" y="501583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CasellaDiTesto 335"/>
          <p:cNvSpPr txBox="1"/>
          <p:nvPr/>
        </p:nvSpPr>
        <p:spPr>
          <a:xfrm>
            <a:off x="12617130" y="5587865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337" name="CasellaDiTesto 336"/>
          <p:cNvSpPr txBox="1"/>
          <p:nvPr/>
        </p:nvSpPr>
        <p:spPr>
          <a:xfrm>
            <a:off x="13749027" y="467686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338" name="CasellaDiTesto 337"/>
          <p:cNvSpPr txBox="1"/>
          <p:nvPr/>
        </p:nvSpPr>
        <p:spPr>
          <a:xfrm>
            <a:off x="13415270" y="5708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339" name="Ovale 338"/>
          <p:cNvSpPr/>
          <p:nvPr/>
        </p:nvSpPr>
        <p:spPr>
          <a:xfrm>
            <a:off x="13194751" y="489042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0" name="Connettore 1 339"/>
          <p:cNvCxnSpPr>
            <a:stCxn id="339" idx="4"/>
          </p:cNvCxnSpPr>
          <p:nvPr/>
        </p:nvCxnSpPr>
        <p:spPr>
          <a:xfrm>
            <a:off x="13265977" y="501583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CasellaDiTesto 341"/>
          <p:cNvSpPr txBox="1"/>
          <p:nvPr/>
        </p:nvSpPr>
        <p:spPr>
          <a:xfrm>
            <a:off x="11535117" y="5237530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344" name="Connettore 1 343"/>
          <p:cNvCxnSpPr>
            <a:stCxn id="355" idx="3"/>
            <a:endCxn id="368" idx="1"/>
          </p:cNvCxnSpPr>
          <p:nvPr/>
        </p:nvCxnSpPr>
        <p:spPr>
          <a:xfrm flipV="1">
            <a:off x="11999892" y="7015930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Connettore 1 344"/>
          <p:cNvCxnSpPr>
            <a:stCxn id="368" idx="3"/>
            <a:endCxn id="379" idx="1"/>
          </p:cNvCxnSpPr>
          <p:nvPr/>
        </p:nvCxnSpPr>
        <p:spPr>
          <a:xfrm flipV="1">
            <a:off x="13713924" y="7004474"/>
            <a:ext cx="920464" cy="11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>
            <a:stCxn id="347" idx="0"/>
          </p:cNvCxnSpPr>
          <p:nvPr/>
        </p:nvCxnSpPr>
        <p:spPr>
          <a:xfrm flipV="1">
            <a:off x="11936371" y="697410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7" name="Ovale 346"/>
          <p:cNvSpPr/>
          <p:nvPr/>
        </p:nvSpPr>
        <p:spPr>
          <a:xfrm>
            <a:off x="11865145" y="731524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48" name="CasellaDiTesto 347"/>
          <p:cNvSpPr txBox="1"/>
          <p:nvPr/>
        </p:nvSpPr>
        <p:spPr>
          <a:xfrm>
            <a:off x="11731630" y="7411599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349" name="Connettore 1 348"/>
          <p:cNvCxnSpPr>
            <a:stCxn id="350" idx="0"/>
          </p:cNvCxnSpPr>
          <p:nvPr/>
        </p:nvCxnSpPr>
        <p:spPr>
          <a:xfrm flipV="1">
            <a:off x="11573742" y="716049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Ovale 349"/>
          <p:cNvSpPr/>
          <p:nvPr/>
        </p:nvSpPr>
        <p:spPr>
          <a:xfrm>
            <a:off x="11502516" y="750163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1" name="CasellaDiTesto 350"/>
          <p:cNvSpPr txBox="1"/>
          <p:nvPr/>
        </p:nvSpPr>
        <p:spPr>
          <a:xfrm>
            <a:off x="11178919" y="7618914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352" name="Connettore 1 351"/>
          <p:cNvCxnSpPr>
            <a:stCxn id="353" idx="0"/>
          </p:cNvCxnSpPr>
          <p:nvPr/>
        </p:nvCxnSpPr>
        <p:spPr>
          <a:xfrm flipV="1">
            <a:off x="11275156" y="6939000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Ovale 352"/>
          <p:cNvSpPr/>
          <p:nvPr/>
        </p:nvSpPr>
        <p:spPr>
          <a:xfrm>
            <a:off x="11203930" y="728013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4" name="CasellaDiTesto 353"/>
          <p:cNvSpPr txBox="1"/>
          <p:nvPr/>
        </p:nvSpPr>
        <p:spPr>
          <a:xfrm>
            <a:off x="10407663" y="7280136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355" name="Rettangolo 354"/>
          <p:cNvSpPr/>
          <p:nvPr/>
        </p:nvSpPr>
        <p:spPr>
          <a:xfrm>
            <a:off x="11155078" y="682610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356" name="Connettore 1 355"/>
          <p:cNvCxnSpPr>
            <a:stCxn id="357" idx="7"/>
          </p:cNvCxnSpPr>
          <p:nvPr/>
        </p:nvCxnSpPr>
        <p:spPr>
          <a:xfrm flipV="1">
            <a:off x="12898203" y="7051625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Ovale 356"/>
          <p:cNvSpPr/>
          <p:nvPr/>
        </p:nvSpPr>
        <p:spPr>
          <a:xfrm>
            <a:off x="12776610" y="72556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8" name="CasellaDiTesto 357"/>
          <p:cNvSpPr txBox="1"/>
          <p:nvPr/>
        </p:nvSpPr>
        <p:spPr>
          <a:xfrm>
            <a:off x="12350804" y="73811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359" name="Connettore 1 358"/>
          <p:cNvCxnSpPr>
            <a:stCxn id="360" idx="0"/>
            <a:endCxn id="368" idx="2"/>
          </p:cNvCxnSpPr>
          <p:nvPr/>
        </p:nvCxnSpPr>
        <p:spPr>
          <a:xfrm flipV="1">
            <a:off x="13335003" y="7199768"/>
            <a:ext cx="0" cy="430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Ovale 359"/>
          <p:cNvSpPr/>
          <p:nvPr/>
        </p:nvSpPr>
        <p:spPr>
          <a:xfrm>
            <a:off x="13263777" y="763030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61" name="CasellaDiTesto 360"/>
          <p:cNvSpPr txBox="1"/>
          <p:nvPr/>
        </p:nvSpPr>
        <p:spPr>
          <a:xfrm>
            <a:off x="12941017" y="7755709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362" name="Connettore 1 361"/>
          <p:cNvCxnSpPr>
            <a:stCxn id="363" idx="1"/>
          </p:cNvCxnSpPr>
          <p:nvPr/>
        </p:nvCxnSpPr>
        <p:spPr>
          <a:xfrm flipH="1" flipV="1">
            <a:off x="13537639" y="7051626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Ovale 362"/>
          <p:cNvSpPr/>
          <p:nvPr/>
        </p:nvSpPr>
        <p:spPr>
          <a:xfrm>
            <a:off x="13841173" y="734889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64" name="CasellaDiTesto 363"/>
          <p:cNvSpPr txBox="1"/>
          <p:nvPr/>
        </p:nvSpPr>
        <p:spPr>
          <a:xfrm>
            <a:off x="13769444" y="744065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365" name="Connettore 1 364"/>
          <p:cNvCxnSpPr>
            <a:stCxn id="366" idx="1"/>
          </p:cNvCxnSpPr>
          <p:nvPr/>
        </p:nvCxnSpPr>
        <p:spPr>
          <a:xfrm>
            <a:off x="12873999" y="6739767"/>
            <a:ext cx="291037" cy="211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Ovale 365"/>
          <p:cNvSpPr/>
          <p:nvPr/>
        </p:nvSpPr>
        <p:spPr>
          <a:xfrm>
            <a:off x="12853137" y="672140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67" name="CasellaDiTesto 366"/>
          <p:cNvSpPr txBox="1"/>
          <p:nvPr/>
        </p:nvSpPr>
        <p:spPr>
          <a:xfrm>
            <a:off x="12257960" y="6528171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368" name="Diamante 367"/>
          <p:cNvSpPr/>
          <p:nvPr/>
        </p:nvSpPr>
        <p:spPr>
          <a:xfrm>
            <a:off x="12956082" y="6832094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369" name="CasellaDiTesto 368"/>
          <p:cNvSpPr txBox="1"/>
          <p:nvPr/>
        </p:nvSpPr>
        <p:spPr>
          <a:xfrm>
            <a:off x="13014822" y="6884635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370" name="Connettore 1 369"/>
          <p:cNvCxnSpPr>
            <a:stCxn id="371" idx="2"/>
          </p:cNvCxnSpPr>
          <p:nvPr/>
        </p:nvCxnSpPr>
        <p:spPr>
          <a:xfrm flipH="1">
            <a:off x="15300245" y="6919707"/>
            <a:ext cx="414949" cy="1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Ovale 370"/>
          <p:cNvSpPr/>
          <p:nvPr/>
        </p:nvSpPr>
        <p:spPr>
          <a:xfrm>
            <a:off x="15715194" y="685700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72" name="Connettore 1 371"/>
          <p:cNvCxnSpPr>
            <a:stCxn id="375" idx="2"/>
          </p:cNvCxnSpPr>
          <p:nvPr/>
        </p:nvCxnSpPr>
        <p:spPr>
          <a:xfrm flipH="1">
            <a:off x="15442414" y="7162784"/>
            <a:ext cx="272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15881970" y="7064692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 smtClean="0"/>
          </a:p>
        </p:txBody>
      </p:sp>
      <p:sp>
        <p:nvSpPr>
          <p:cNvPr id="374" name="CasellaDiTesto 373"/>
          <p:cNvSpPr txBox="1"/>
          <p:nvPr/>
        </p:nvSpPr>
        <p:spPr>
          <a:xfrm>
            <a:off x="15881968" y="68137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sp>
        <p:nvSpPr>
          <p:cNvPr id="375" name="Ovale 374"/>
          <p:cNvSpPr/>
          <p:nvPr/>
        </p:nvSpPr>
        <p:spPr>
          <a:xfrm>
            <a:off x="15715194" y="710008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76" name="Connettore 1 375"/>
          <p:cNvCxnSpPr/>
          <p:nvPr/>
        </p:nvCxnSpPr>
        <p:spPr>
          <a:xfrm flipV="1">
            <a:off x="15302792" y="701588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Ovale 376"/>
          <p:cNvSpPr/>
          <p:nvPr/>
        </p:nvSpPr>
        <p:spPr>
          <a:xfrm>
            <a:off x="15231566" y="734889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78" name="CasellaDiTesto 377"/>
          <p:cNvSpPr txBox="1"/>
          <p:nvPr/>
        </p:nvSpPr>
        <p:spPr>
          <a:xfrm>
            <a:off x="15188934" y="745833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 smtClean="0"/>
          </a:p>
        </p:txBody>
      </p:sp>
      <p:sp>
        <p:nvSpPr>
          <p:cNvPr id="379" name="Rettangolo 378"/>
          <p:cNvSpPr/>
          <p:nvPr/>
        </p:nvSpPr>
        <p:spPr>
          <a:xfrm>
            <a:off x="14634388" y="681161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80" name="Diamante 379"/>
          <p:cNvSpPr/>
          <p:nvPr/>
        </p:nvSpPr>
        <p:spPr>
          <a:xfrm>
            <a:off x="14672160" y="5179190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381" name="Connettore 1 380"/>
          <p:cNvCxnSpPr>
            <a:stCxn id="341" idx="3"/>
            <a:endCxn id="380" idx="1"/>
          </p:cNvCxnSpPr>
          <p:nvPr/>
        </p:nvCxnSpPr>
        <p:spPr>
          <a:xfrm>
            <a:off x="13999497" y="5359807"/>
            <a:ext cx="672663" cy="322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1 381"/>
          <p:cNvCxnSpPr>
            <a:stCxn id="380" idx="2"/>
            <a:endCxn id="379" idx="0"/>
          </p:cNvCxnSpPr>
          <p:nvPr/>
        </p:nvCxnSpPr>
        <p:spPr>
          <a:xfrm>
            <a:off x="15051081" y="5546865"/>
            <a:ext cx="5714" cy="1264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/>
          <p:cNvSpPr txBox="1"/>
          <p:nvPr/>
        </p:nvSpPr>
        <p:spPr>
          <a:xfrm>
            <a:off x="14778211" y="5222041"/>
            <a:ext cx="565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384" name="CasellaDiTesto 383"/>
          <p:cNvSpPr txBox="1"/>
          <p:nvPr/>
        </p:nvSpPr>
        <p:spPr>
          <a:xfrm>
            <a:off x="14237915" y="678578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85" name="CasellaDiTesto 384"/>
          <p:cNvSpPr txBox="1"/>
          <p:nvPr/>
        </p:nvSpPr>
        <p:spPr>
          <a:xfrm>
            <a:off x="12027855" y="680044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86" name="CasellaDiTesto 385"/>
          <p:cNvSpPr txBox="1"/>
          <p:nvPr/>
        </p:nvSpPr>
        <p:spPr>
          <a:xfrm>
            <a:off x="15026846" y="655330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87" name="CasellaDiTesto 386"/>
          <p:cNvSpPr txBox="1"/>
          <p:nvPr/>
        </p:nvSpPr>
        <p:spPr>
          <a:xfrm>
            <a:off x="14145969" y="511547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10179073" y="513624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391" name="CasellaDiTesto 390"/>
          <p:cNvSpPr txBox="1"/>
          <p:nvPr/>
        </p:nvSpPr>
        <p:spPr>
          <a:xfrm>
            <a:off x="12768123" y="513624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392" name="Freccia destra 391"/>
          <p:cNvSpPr/>
          <p:nvPr/>
        </p:nvSpPr>
        <p:spPr>
          <a:xfrm>
            <a:off x="9517767" y="4220182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4" name="Connettore 1 393"/>
          <p:cNvCxnSpPr>
            <a:stCxn id="392" idx="1"/>
          </p:cNvCxnSpPr>
          <p:nvPr/>
        </p:nvCxnSpPr>
        <p:spPr>
          <a:xfrm rot="10800000" flipV="1">
            <a:off x="9074915" y="4320796"/>
            <a:ext cx="442852" cy="143798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ttore 1 394"/>
          <p:cNvCxnSpPr>
            <a:endCxn id="407" idx="0"/>
          </p:cNvCxnSpPr>
          <p:nvPr/>
        </p:nvCxnSpPr>
        <p:spPr>
          <a:xfrm>
            <a:off x="5970264" y="5750062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Connettore 1 395"/>
          <p:cNvCxnSpPr>
            <a:endCxn id="409" idx="0"/>
          </p:cNvCxnSpPr>
          <p:nvPr/>
        </p:nvCxnSpPr>
        <p:spPr>
          <a:xfrm>
            <a:off x="6963784" y="5750062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Ovale 402"/>
          <p:cNvSpPr/>
          <p:nvPr/>
        </p:nvSpPr>
        <p:spPr>
          <a:xfrm>
            <a:off x="6892558" y="65976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04" name="Connettore 1 403"/>
          <p:cNvCxnSpPr>
            <a:stCxn id="403" idx="0"/>
            <a:endCxn id="409" idx="2"/>
          </p:cNvCxnSpPr>
          <p:nvPr/>
        </p:nvCxnSpPr>
        <p:spPr>
          <a:xfrm flipV="1">
            <a:off x="6963784" y="6437556"/>
            <a:ext cx="0" cy="160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Ovale 404"/>
          <p:cNvSpPr/>
          <p:nvPr/>
        </p:nvSpPr>
        <p:spPr>
          <a:xfrm>
            <a:off x="5899038" y="65995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06" name="Connettore 1 405"/>
          <p:cNvCxnSpPr>
            <a:stCxn id="405" idx="0"/>
            <a:endCxn id="407" idx="2"/>
          </p:cNvCxnSpPr>
          <p:nvPr/>
        </p:nvCxnSpPr>
        <p:spPr>
          <a:xfrm flipV="1">
            <a:off x="5970264" y="6437555"/>
            <a:ext cx="0" cy="16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Rettangolo 406"/>
          <p:cNvSpPr/>
          <p:nvPr/>
        </p:nvSpPr>
        <p:spPr>
          <a:xfrm>
            <a:off x="5547857" y="605184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08" name="Rettangolo 407"/>
          <p:cNvSpPr/>
          <p:nvPr/>
        </p:nvSpPr>
        <p:spPr>
          <a:xfrm>
            <a:off x="7549625" y="605184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09" name="Rettangolo 408"/>
          <p:cNvSpPr/>
          <p:nvPr/>
        </p:nvSpPr>
        <p:spPr>
          <a:xfrm>
            <a:off x="6541377" y="605184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10" name="Rettangolo 409"/>
          <p:cNvSpPr/>
          <p:nvPr/>
        </p:nvSpPr>
        <p:spPr>
          <a:xfrm>
            <a:off x="8554025" y="605184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11" name="CasellaDiTesto 410"/>
          <p:cNvSpPr txBox="1"/>
          <p:nvPr/>
        </p:nvSpPr>
        <p:spPr>
          <a:xfrm>
            <a:off x="7449869" y="6697250"/>
            <a:ext cx="104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valorePressioneATM</a:t>
            </a:r>
            <a:endParaRPr lang="it-IT" sz="800" dirty="0" smtClean="0"/>
          </a:p>
        </p:txBody>
      </p:sp>
      <p:sp>
        <p:nvSpPr>
          <p:cNvPr id="412" name="CasellaDiTesto 411"/>
          <p:cNvSpPr txBox="1"/>
          <p:nvPr/>
        </p:nvSpPr>
        <p:spPr>
          <a:xfrm>
            <a:off x="6446079" y="6699533"/>
            <a:ext cx="1035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valorePrecipitazione</a:t>
            </a:r>
            <a:endParaRPr lang="it-IT" sz="800" dirty="0" smtClean="0"/>
          </a:p>
        </p:txBody>
      </p:sp>
      <p:sp>
        <p:nvSpPr>
          <p:cNvPr id="413" name="CasellaDiTesto 412"/>
          <p:cNvSpPr txBox="1"/>
          <p:nvPr/>
        </p:nvSpPr>
        <p:spPr>
          <a:xfrm>
            <a:off x="5473976" y="6699533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valoreTemperatura</a:t>
            </a:r>
            <a:endParaRPr lang="it-IT" sz="800" dirty="0" smtClean="0"/>
          </a:p>
        </p:txBody>
      </p:sp>
      <p:sp>
        <p:nvSpPr>
          <p:cNvPr id="424" name="CasellaDiTesto 423"/>
          <p:cNvSpPr txBox="1"/>
          <p:nvPr/>
        </p:nvSpPr>
        <p:spPr>
          <a:xfrm>
            <a:off x="9653321" y="66995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livelloAcqua</a:t>
            </a:r>
            <a:endParaRPr lang="it-IT" sz="800" dirty="0" smtClean="0"/>
          </a:p>
        </p:txBody>
      </p:sp>
      <p:sp>
        <p:nvSpPr>
          <p:cNvPr id="428" name="Rettangolo 427"/>
          <p:cNvSpPr/>
          <p:nvPr/>
        </p:nvSpPr>
        <p:spPr>
          <a:xfrm>
            <a:off x="9575081" y="605130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Idrometro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66" name="Ovale 565"/>
          <p:cNvSpPr/>
          <p:nvPr/>
        </p:nvSpPr>
        <p:spPr>
          <a:xfrm>
            <a:off x="7907874" y="660885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67" name="Connettore 1 566"/>
          <p:cNvCxnSpPr>
            <a:stCxn id="566" idx="0"/>
          </p:cNvCxnSpPr>
          <p:nvPr/>
        </p:nvCxnSpPr>
        <p:spPr>
          <a:xfrm flipV="1">
            <a:off x="7979100" y="6448728"/>
            <a:ext cx="0" cy="160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8" name="Ovale 567"/>
          <p:cNvSpPr/>
          <p:nvPr/>
        </p:nvSpPr>
        <p:spPr>
          <a:xfrm>
            <a:off x="9926263" y="660885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69" name="Connettore 1 568"/>
          <p:cNvCxnSpPr>
            <a:stCxn id="568" idx="0"/>
            <a:endCxn id="428" idx="2"/>
          </p:cNvCxnSpPr>
          <p:nvPr/>
        </p:nvCxnSpPr>
        <p:spPr>
          <a:xfrm flipH="1" flipV="1">
            <a:off x="9997490" y="6437019"/>
            <a:ext cx="1" cy="171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0" name="Ovale 569"/>
          <p:cNvSpPr/>
          <p:nvPr/>
        </p:nvSpPr>
        <p:spPr>
          <a:xfrm>
            <a:off x="8905206" y="660885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1" name="Connettore 1 570"/>
          <p:cNvCxnSpPr>
            <a:stCxn id="570" idx="0"/>
            <a:endCxn id="410" idx="2"/>
          </p:cNvCxnSpPr>
          <p:nvPr/>
        </p:nvCxnSpPr>
        <p:spPr>
          <a:xfrm flipV="1">
            <a:off x="8976432" y="6437556"/>
            <a:ext cx="0" cy="171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Connettore 1 577"/>
          <p:cNvCxnSpPr>
            <a:endCxn id="428" idx="0"/>
          </p:cNvCxnSpPr>
          <p:nvPr/>
        </p:nvCxnSpPr>
        <p:spPr>
          <a:xfrm flipH="1">
            <a:off x="9997490" y="5768101"/>
            <a:ext cx="1" cy="283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Connettore 1 578"/>
          <p:cNvCxnSpPr>
            <a:endCxn id="410" idx="0"/>
          </p:cNvCxnSpPr>
          <p:nvPr/>
        </p:nvCxnSpPr>
        <p:spPr>
          <a:xfrm>
            <a:off x="8971750" y="5768103"/>
            <a:ext cx="4682" cy="283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Connettore 1 579"/>
          <p:cNvCxnSpPr>
            <a:endCxn id="408" idx="0"/>
          </p:cNvCxnSpPr>
          <p:nvPr/>
        </p:nvCxnSpPr>
        <p:spPr>
          <a:xfrm>
            <a:off x="7972032" y="5750062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Connettore 1 585"/>
          <p:cNvCxnSpPr/>
          <p:nvPr/>
        </p:nvCxnSpPr>
        <p:spPr>
          <a:xfrm>
            <a:off x="5970266" y="5750063"/>
            <a:ext cx="4031869" cy="18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1" name="Diamante 590"/>
          <p:cNvSpPr/>
          <p:nvPr/>
        </p:nvSpPr>
        <p:spPr>
          <a:xfrm>
            <a:off x="7350870" y="1181056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592" name="Connettore 1 591"/>
          <p:cNvCxnSpPr>
            <a:stCxn id="697" idx="3"/>
            <a:endCxn id="591" idx="1"/>
          </p:cNvCxnSpPr>
          <p:nvPr/>
        </p:nvCxnSpPr>
        <p:spPr>
          <a:xfrm flipV="1">
            <a:off x="6394680" y="1364893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Connettore 1 592"/>
          <p:cNvCxnSpPr>
            <a:stCxn id="591" idx="3"/>
            <a:endCxn id="276" idx="1"/>
          </p:cNvCxnSpPr>
          <p:nvPr/>
        </p:nvCxnSpPr>
        <p:spPr>
          <a:xfrm>
            <a:off x="8108712" y="1364893"/>
            <a:ext cx="2782881" cy="80438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" name="CasellaDiTesto 593"/>
          <p:cNvSpPr txBox="1"/>
          <p:nvPr/>
        </p:nvSpPr>
        <p:spPr>
          <a:xfrm>
            <a:off x="7485435" y="1242618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595" name="Rettangolo 594"/>
          <p:cNvSpPr/>
          <p:nvPr/>
        </p:nvSpPr>
        <p:spPr>
          <a:xfrm>
            <a:off x="3114752" y="223682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96" name="Diamante 595"/>
          <p:cNvSpPr/>
          <p:nvPr/>
        </p:nvSpPr>
        <p:spPr>
          <a:xfrm>
            <a:off x="4015164" y="1190076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597" name="CasellaDiTesto 596"/>
          <p:cNvSpPr txBox="1"/>
          <p:nvPr/>
        </p:nvSpPr>
        <p:spPr>
          <a:xfrm>
            <a:off x="4119639" y="1266191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598" name="Connettore 1 597"/>
          <p:cNvCxnSpPr>
            <a:stCxn id="596" idx="1"/>
            <a:endCxn id="595" idx="0"/>
          </p:cNvCxnSpPr>
          <p:nvPr/>
        </p:nvCxnSpPr>
        <p:spPr>
          <a:xfrm rot="10800000" flipV="1">
            <a:off x="3537160" y="1373912"/>
            <a:ext cx="478005" cy="8629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Connettore 1 598"/>
          <p:cNvCxnSpPr>
            <a:stCxn id="596" idx="3"/>
            <a:endCxn id="697" idx="1"/>
          </p:cNvCxnSpPr>
          <p:nvPr/>
        </p:nvCxnSpPr>
        <p:spPr>
          <a:xfrm>
            <a:off x="4773006" y="1373913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0" name="Rettangolo 599"/>
          <p:cNvSpPr/>
          <p:nvPr/>
        </p:nvSpPr>
        <p:spPr>
          <a:xfrm>
            <a:off x="3114752" y="273386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Territoriale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01" name="Rettangolo 600"/>
          <p:cNvSpPr/>
          <p:nvPr/>
        </p:nvSpPr>
        <p:spPr>
          <a:xfrm>
            <a:off x="3114752" y="326116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Centro Supervisione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02" name="Rettangolo 601"/>
          <p:cNvSpPr/>
          <p:nvPr/>
        </p:nvSpPr>
        <p:spPr>
          <a:xfrm>
            <a:off x="3114752" y="3763473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603" name="Connettore 1 602"/>
          <p:cNvCxnSpPr>
            <a:stCxn id="595" idx="3"/>
          </p:cNvCxnSpPr>
          <p:nvPr/>
        </p:nvCxnSpPr>
        <p:spPr>
          <a:xfrm>
            <a:off x="3959566" y="2429677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Connettore 1 603"/>
          <p:cNvCxnSpPr>
            <a:stCxn id="600" idx="3"/>
          </p:cNvCxnSpPr>
          <p:nvPr/>
        </p:nvCxnSpPr>
        <p:spPr>
          <a:xfrm>
            <a:off x="3959566" y="2926722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5" name="Connettore 1 604"/>
          <p:cNvCxnSpPr>
            <a:stCxn id="601" idx="3"/>
          </p:cNvCxnSpPr>
          <p:nvPr/>
        </p:nvCxnSpPr>
        <p:spPr>
          <a:xfrm>
            <a:off x="3959566" y="3454017"/>
            <a:ext cx="469063" cy="6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6" name="Connettore 1 605"/>
          <p:cNvCxnSpPr>
            <a:stCxn id="602" idx="3"/>
          </p:cNvCxnSpPr>
          <p:nvPr/>
        </p:nvCxnSpPr>
        <p:spPr>
          <a:xfrm>
            <a:off x="3959566" y="3956330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Connettore 1 606"/>
          <p:cNvCxnSpPr/>
          <p:nvPr/>
        </p:nvCxnSpPr>
        <p:spPr>
          <a:xfrm>
            <a:off x="4418886" y="2429677"/>
            <a:ext cx="0" cy="1526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8" name="Freccia destra 607"/>
          <p:cNvSpPr/>
          <p:nvPr/>
        </p:nvSpPr>
        <p:spPr>
          <a:xfrm>
            <a:off x="2908296" y="3851443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9" name="Connettore 1 42"/>
          <p:cNvCxnSpPr>
            <a:stCxn id="608" idx="1"/>
            <a:endCxn id="619" idx="1"/>
          </p:cNvCxnSpPr>
          <p:nvPr/>
        </p:nvCxnSpPr>
        <p:spPr>
          <a:xfrm rot="10800000" flipH="1" flipV="1">
            <a:off x="2908295" y="3952057"/>
            <a:ext cx="13601" cy="879179"/>
          </a:xfrm>
          <a:prstGeom prst="bentConnector3">
            <a:avLst>
              <a:gd name="adj1" fmla="val -70519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Diamante 609"/>
          <p:cNvSpPr/>
          <p:nvPr/>
        </p:nvSpPr>
        <p:spPr>
          <a:xfrm>
            <a:off x="7374028" y="2280003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611" name="CasellaDiTesto 610"/>
          <p:cNvSpPr txBox="1"/>
          <p:nvPr/>
        </p:nvSpPr>
        <p:spPr>
          <a:xfrm>
            <a:off x="7488042" y="2341565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612" name="Connettore 1 611"/>
          <p:cNvCxnSpPr>
            <a:stCxn id="276" idx="1"/>
            <a:endCxn id="610" idx="0"/>
          </p:cNvCxnSpPr>
          <p:nvPr/>
        </p:nvCxnSpPr>
        <p:spPr>
          <a:xfrm rot="10800000" flipV="1">
            <a:off x="7752949" y="2169275"/>
            <a:ext cx="3138644" cy="11072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Connettore 1 612"/>
          <p:cNvCxnSpPr>
            <a:stCxn id="610" idx="2"/>
            <a:endCxn id="662" idx="0"/>
          </p:cNvCxnSpPr>
          <p:nvPr/>
        </p:nvCxnSpPr>
        <p:spPr>
          <a:xfrm>
            <a:off x="7752949" y="2647677"/>
            <a:ext cx="0" cy="447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" name="Diamante 613"/>
          <p:cNvSpPr/>
          <p:nvPr/>
        </p:nvSpPr>
        <p:spPr>
          <a:xfrm>
            <a:off x="7374028" y="419374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615" name="CasellaDiTesto 614"/>
          <p:cNvSpPr txBox="1"/>
          <p:nvPr/>
        </p:nvSpPr>
        <p:spPr>
          <a:xfrm>
            <a:off x="7374028" y="4255310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616" name="Connettore 1 615"/>
          <p:cNvCxnSpPr>
            <a:stCxn id="662" idx="2"/>
            <a:endCxn id="614" idx="0"/>
          </p:cNvCxnSpPr>
          <p:nvPr/>
        </p:nvCxnSpPr>
        <p:spPr>
          <a:xfrm>
            <a:off x="7752949" y="3481175"/>
            <a:ext cx="0" cy="712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7" name="Connettore 1 616"/>
          <p:cNvCxnSpPr>
            <a:stCxn id="614" idx="1"/>
            <a:endCxn id="698" idx="3"/>
          </p:cNvCxnSpPr>
          <p:nvPr/>
        </p:nvCxnSpPr>
        <p:spPr>
          <a:xfrm flipH="1" flipV="1">
            <a:off x="6858061" y="4355803"/>
            <a:ext cx="515967" cy="21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Connettore 1 617"/>
          <p:cNvCxnSpPr>
            <a:stCxn id="614" idx="2"/>
            <a:endCxn id="661" idx="0"/>
          </p:cNvCxnSpPr>
          <p:nvPr/>
        </p:nvCxnSpPr>
        <p:spPr>
          <a:xfrm>
            <a:off x="7752949" y="4561422"/>
            <a:ext cx="0" cy="568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Rettangolo 618"/>
          <p:cNvSpPr/>
          <p:nvPr/>
        </p:nvSpPr>
        <p:spPr>
          <a:xfrm>
            <a:off x="2921897" y="463838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20" name="Diamante 619"/>
          <p:cNvSpPr/>
          <p:nvPr/>
        </p:nvSpPr>
        <p:spPr>
          <a:xfrm>
            <a:off x="4381342" y="4174402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621" name="CasellaDiTesto 620"/>
          <p:cNvSpPr txBox="1"/>
          <p:nvPr/>
        </p:nvSpPr>
        <p:spPr>
          <a:xfrm>
            <a:off x="4381343" y="4235964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622" name="Diamante 621"/>
          <p:cNvSpPr/>
          <p:nvPr/>
        </p:nvSpPr>
        <p:spPr>
          <a:xfrm>
            <a:off x="4381343" y="4651663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623" name="CasellaDiTesto 622"/>
          <p:cNvSpPr txBox="1"/>
          <p:nvPr/>
        </p:nvSpPr>
        <p:spPr>
          <a:xfrm>
            <a:off x="4381345" y="4721939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624" name="Connettore 1 623"/>
          <p:cNvCxnSpPr>
            <a:stCxn id="619" idx="3"/>
            <a:endCxn id="622" idx="1"/>
          </p:cNvCxnSpPr>
          <p:nvPr/>
        </p:nvCxnSpPr>
        <p:spPr>
          <a:xfrm>
            <a:off x="3766711" y="4831237"/>
            <a:ext cx="614632" cy="4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5" name="Connettore 1 79"/>
          <p:cNvCxnSpPr>
            <a:stCxn id="622" idx="3"/>
            <a:endCxn id="698" idx="2"/>
          </p:cNvCxnSpPr>
          <p:nvPr/>
        </p:nvCxnSpPr>
        <p:spPr>
          <a:xfrm flipV="1">
            <a:off x="5139185" y="4548659"/>
            <a:ext cx="1296469" cy="2868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6" name="Connettore 1 82"/>
          <p:cNvCxnSpPr>
            <a:stCxn id="620" idx="3"/>
            <a:endCxn id="698" idx="1"/>
          </p:cNvCxnSpPr>
          <p:nvPr/>
        </p:nvCxnSpPr>
        <p:spPr>
          <a:xfrm flipV="1">
            <a:off x="5139184" y="4355803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7" name="Connettore 1 84"/>
          <p:cNvCxnSpPr>
            <a:stCxn id="620" idx="1"/>
            <a:endCxn id="602" idx="2"/>
          </p:cNvCxnSpPr>
          <p:nvPr/>
        </p:nvCxnSpPr>
        <p:spPr>
          <a:xfrm rot="10800000">
            <a:off x="3537160" y="4149187"/>
            <a:ext cx="844183" cy="20905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8" name="Freccia destra 627"/>
          <p:cNvSpPr/>
          <p:nvPr/>
        </p:nvSpPr>
        <p:spPr>
          <a:xfrm>
            <a:off x="4790149" y="3112472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9" name="Connettore 1 628"/>
          <p:cNvCxnSpPr>
            <a:stCxn id="628" idx="1"/>
          </p:cNvCxnSpPr>
          <p:nvPr/>
        </p:nvCxnSpPr>
        <p:spPr>
          <a:xfrm flipH="1" flipV="1">
            <a:off x="4423856" y="3205785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0" name="Ovale 629"/>
          <p:cNvSpPr/>
          <p:nvPr/>
        </p:nvSpPr>
        <p:spPr>
          <a:xfrm>
            <a:off x="7374028" y="284212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31" name="Connettore 1 630"/>
          <p:cNvCxnSpPr>
            <a:stCxn id="630" idx="4"/>
          </p:cNvCxnSpPr>
          <p:nvPr/>
        </p:nvCxnSpPr>
        <p:spPr>
          <a:xfrm>
            <a:off x="7445256" y="296753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2" name="CasellaDiTesto 631"/>
          <p:cNvSpPr txBox="1"/>
          <p:nvPr/>
        </p:nvSpPr>
        <p:spPr>
          <a:xfrm>
            <a:off x="7109375" y="265732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646" name="Ovale 645"/>
          <p:cNvSpPr/>
          <p:nvPr/>
        </p:nvSpPr>
        <p:spPr>
          <a:xfrm>
            <a:off x="8413847" y="3104306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47" name="Connettore 1 646"/>
          <p:cNvCxnSpPr>
            <a:stCxn id="646" idx="2"/>
          </p:cNvCxnSpPr>
          <p:nvPr/>
        </p:nvCxnSpPr>
        <p:spPr>
          <a:xfrm flipH="1">
            <a:off x="8046253" y="3167011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8" name="Ovale 647"/>
          <p:cNvSpPr/>
          <p:nvPr/>
        </p:nvSpPr>
        <p:spPr>
          <a:xfrm>
            <a:off x="8413847" y="330618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49" name="Connettore 1 648"/>
          <p:cNvCxnSpPr>
            <a:stCxn id="648" idx="2"/>
          </p:cNvCxnSpPr>
          <p:nvPr/>
        </p:nvCxnSpPr>
        <p:spPr>
          <a:xfrm flipH="1">
            <a:off x="8046253" y="3368887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CasellaDiTesto 649"/>
          <p:cNvSpPr txBox="1"/>
          <p:nvPr/>
        </p:nvSpPr>
        <p:spPr>
          <a:xfrm>
            <a:off x="8524548" y="3047396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651" name="CasellaDiTesto 650"/>
          <p:cNvSpPr txBox="1"/>
          <p:nvPr/>
        </p:nvSpPr>
        <p:spPr>
          <a:xfrm>
            <a:off x="8517169" y="3259296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652" name="Ovale 651"/>
          <p:cNvSpPr/>
          <p:nvPr/>
        </p:nvSpPr>
        <p:spPr>
          <a:xfrm>
            <a:off x="5033183" y="276563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53" name="Connettore 1 652"/>
          <p:cNvCxnSpPr>
            <a:stCxn id="652" idx="4"/>
          </p:cNvCxnSpPr>
          <p:nvPr/>
        </p:nvCxnSpPr>
        <p:spPr>
          <a:xfrm>
            <a:off x="5104411" y="289104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4" name="CasellaDiTesto 653"/>
          <p:cNvSpPr txBox="1"/>
          <p:nvPr/>
        </p:nvSpPr>
        <p:spPr>
          <a:xfrm>
            <a:off x="4785254" y="27038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  <a:endParaRPr lang="it-IT" sz="800" dirty="0" smtClean="0"/>
          </a:p>
        </p:txBody>
      </p:sp>
      <p:sp>
        <p:nvSpPr>
          <p:cNvPr id="655" name="Ovale 654"/>
          <p:cNvSpPr/>
          <p:nvPr/>
        </p:nvSpPr>
        <p:spPr>
          <a:xfrm>
            <a:off x="7975025" y="484156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56" name="Connettore 1 655"/>
          <p:cNvCxnSpPr>
            <a:stCxn id="655" idx="4"/>
          </p:cNvCxnSpPr>
          <p:nvPr/>
        </p:nvCxnSpPr>
        <p:spPr>
          <a:xfrm>
            <a:off x="8046253" y="496697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7" name="CasellaDiTesto 656"/>
          <p:cNvSpPr txBox="1"/>
          <p:nvPr/>
        </p:nvSpPr>
        <p:spPr>
          <a:xfrm>
            <a:off x="8109050" y="4806622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658" name="Ovale 657"/>
          <p:cNvSpPr/>
          <p:nvPr/>
        </p:nvSpPr>
        <p:spPr>
          <a:xfrm>
            <a:off x="8377734" y="53150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59" name="Connettore 1 658"/>
          <p:cNvCxnSpPr>
            <a:stCxn id="658" idx="2"/>
          </p:cNvCxnSpPr>
          <p:nvPr/>
        </p:nvCxnSpPr>
        <p:spPr>
          <a:xfrm flipH="1">
            <a:off x="8010140" y="5377792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0" name="CasellaDiTesto 659"/>
          <p:cNvSpPr txBox="1"/>
          <p:nvPr/>
        </p:nvSpPr>
        <p:spPr>
          <a:xfrm>
            <a:off x="8488435" y="525817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661" name="Rettangolo 660"/>
          <p:cNvSpPr/>
          <p:nvPr/>
        </p:nvSpPr>
        <p:spPr>
          <a:xfrm>
            <a:off x="7330542" y="5129714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62" name="Rettangolo 661"/>
          <p:cNvSpPr/>
          <p:nvPr/>
        </p:nvSpPr>
        <p:spPr>
          <a:xfrm>
            <a:off x="7330542" y="3095462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63" name="Ovale 662"/>
          <p:cNvSpPr/>
          <p:nvPr/>
        </p:nvSpPr>
        <p:spPr>
          <a:xfrm>
            <a:off x="6636524" y="390982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64" name="Connettore 1 663"/>
          <p:cNvCxnSpPr>
            <a:stCxn id="663" idx="4"/>
          </p:cNvCxnSpPr>
          <p:nvPr/>
        </p:nvCxnSpPr>
        <p:spPr>
          <a:xfrm>
            <a:off x="6707752" y="403522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CasellaDiTesto 664"/>
          <p:cNvSpPr txBox="1"/>
          <p:nvPr/>
        </p:nvSpPr>
        <p:spPr>
          <a:xfrm>
            <a:off x="6099893" y="385006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666" name="Ovale 665"/>
          <p:cNvSpPr/>
          <p:nvPr/>
        </p:nvSpPr>
        <p:spPr>
          <a:xfrm>
            <a:off x="5254451" y="2615118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67" name="Connettore 1 666"/>
          <p:cNvCxnSpPr>
            <a:stCxn id="666" idx="4"/>
          </p:cNvCxnSpPr>
          <p:nvPr/>
        </p:nvCxnSpPr>
        <p:spPr>
          <a:xfrm>
            <a:off x="5325679" y="2740527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8" name="CasellaDiTesto 667"/>
          <p:cNvSpPr txBox="1"/>
          <p:nvPr/>
        </p:nvSpPr>
        <p:spPr>
          <a:xfrm>
            <a:off x="5104411" y="2413747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669" name="Ovale 668"/>
          <p:cNvSpPr/>
          <p:nvPr/>
        </p:nvSpPr>
        <p:spPr>
          <a:xfrm>
            <a:off x="5616567" y="276253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70" name="Connettore 1 669"/>
          <p:cNvCxnSpPr>
            <a:stCxn id="669" idx="4"/>
          </p:cNvCxnSpPr>
          <p:nvPr/>
        </p:nvCxnSpPr>
        <p:spPr>
          <a:xfrm>
            <a:off x="5687795" y="288794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1" name="CasellaDiTesto 670"/>
          <p:cNvSpPr txBox="1"/>
          <p:nvPr/>
        </p:nvSpPr>
        <p:spPr>
          <a:xfrm>
            <a:off x="5468725" y="2568004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675" name="Ovale 674"/>
          <p:cNvSpPr/>
          <p:nvPr/>
        </p:nvSpPr>
        <p:spPr>
          <a:xfrm>
            <a:off x="6040166" y="31338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76" name="Connettore 1 675"/>
          <p:cNvCxnSpPr>
            <a:stCxn id="675" idx="2"/>
          </p:cNvCxnSpPr>
          <p:nvPr/>
        </p:nvCxnSpPr>
        <p:spPr>
          <a:xfrm flipH="1">
            <a:off x="5672572" y="3196592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CasellaDiTesto 676"/>
          <p:cNvSpPr txBox="1"/>
          <p:nvPr/>
        </p:nvSpPr>
        <p:spPr>
          <a:xfrm>
            <a:off x="6134264" y="308049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678" name="Rettangolo 677"/>
          <p:cNvSpPr/>
          <p:nvPr/>
        </p:nvSpPr>
        <p:spPr>
          <a:xfrm>
            <a:off x="4996604" y="3010338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79" name="Ovale 678"/>
          <p:cNvSpPr/>
          <p:nvPr/>
        </p:nvSpPr>
        <p:spPr>
          <a:xfrm>
            <a:off x="5597022" y="92234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80" name="Connettore 1 679"/>
          <p:cNvCxnSpPr>
            <a:stCxn id="679" idx="4"/>
          </p:cNvCxnSpPr>
          <p:nvPr/>
        </p:nvCxnSpPr>
        <p:spPr>
          <a:xfrm>
            <a:off x="5668250" y="104774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1" name="CasellaDiTesto 680"/>
          <p:cNvSpPr txBox="1"/>
          <p:nvPr/>
        </p:nvSpPr>
        <p:spPr>
          <a:xfrm>
            <a:off x="5226682" y="85220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682" name="Ovale 681"/>
          <p:cNvSpPr/>
          <p:nvPr/>
        </p:nvSpPr>
        <p:spPr>
          <a:xfrm>
            <a:off x="5818290" y="77181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83" name="Connettore 1 682"/>
          <p:cNvCxnSpPr>
            <a:stCxn id="682" idx="4"/>
          </p:cNvCxnSpPr>
          <p:nvPr/>
        </p:nvCxnSpPr>
        <p:spPr>
          <a:xfrm>
            <a:off x="5889518" y="8972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4" name="CasellaDiTesto 683"/>
          <p:cNvSpPr txBox="1"/>
          <p:nvPr/>
        </p:nvSpPr>
        <p:spPr>
          <a:xfrm>
            <a:off x="5668250" y="57044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685" name="Ovale 684"/>
          <p:cNvSpPr/>
          <p:nvPr/>
        </p:nvSpPr>
        <p:spPr>
          <a:xfrm>
            <a:off x="6180406" y="91923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86" name="Connettore 1 685"/>
          <p:cNvCxnSpPr>
            <a:stCxn id="685" idx="4"/>
          </p:cNvCxnSpPr>
          <p:nvPr/>
        </p:nvCxnSpPr>
        <p:spPr>
          <a:xfrm>
            <a:off x="6251634" y="104464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7" name="CasellaDiTesto 686"/>
          <p:cNvSpPr txBox="1"/>
          <p:nvPr/>
        </p:nvSpPr>
        <p:spPr>
          <a:xfrm>
            <a:off x="6032564" y="724705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688" name="Ovale 687"/>
          <p:cNvSpPr/>
          <p:nvPr/>
        </p:nvSpPr>
        <p:spPr>
          <a:xfrm>
            <a:off x="5890109" y="1866584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89" name="Connettore 1 688"/>
          <p:cNvCxnSpPr>
            <a:stCxn id="688" idx="0"/>
          </p:cNvCxnSpPr>
          <p:nvPr/>
        </p:nvCxnSpPr>
        <p:spPr>
          <a:xfrm flipV="1">
            <a:off x="5961337" y="1513126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0" name="Ovale 689"/>
          <p:cNvSpPr/>
          <p:nvPr/>
        </p:nvSpPr>
        <p:spPr>
          <a:xfrm>
            <a:off x="5653876" y="172545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91" name="Connettore 1 690"/>
          <p:cNvCxnSpPr>
            <a:stCxn id="690" idx="0"/>
          </p:cNvCxnSpPr>
          <p:nvPr/>
        </p:nvCxnSpPr>
        <p:spPr>
          <a:xfrm flipV="1">
            <a:off x="5725104" y="1372001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2" name="CasellaDiTesto 691"/>
          <p:cNvSpPr txBox="1"/>
          <p:nvPr/>
        </p:nvSpPr>
        <p:spPr>
          <a:xfrm>
            <a:off x="5191048" y="179689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693" name="CasellaDiTesto 692"/>
          <p:cNvSpPr txBox="1"/>
          <p:nvPr/>
        </p:nvSpPr>
        <p:spPr>
          <a:xfrm>
            <a:off x="5735038" y="2014366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694" name="Ovale 693"/>
          <p:cNvSpPr/>
          <p:nvPr/>
        </p:nvSpPr>
        <p:spPr>
          <a:xfrm>
            <a:off x="6218433" y="168985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95" name="Connettore 1 694"/>
          <p:cNvCxnSpPr>
            <a:stCxn id="694" idx="0"/>
          </p:cNvCxnSpPr>
          <p:nvPr/>
        </p:nvCxnSpPr>
        <p:spPr>
          <a:xfrm flipV="1">
            <a:off x="6289661" y="1336397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CasellaDiTesto 695"/>
          <p:cNvSpPr txBox="1"/>
          <p:nvPr/>
        </p:nvSpPr>
        <p:spPr>
          <a:xfrm>
            <a:off x="6201146" y="1776549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697" name="Rettangolo 696"/>
          <p:cNvSpPr/>
          <p:nvPr/>
        </p:nvSpPr>
        <p:spPr>
          <a:xfrm>
            <a:off x="5549866" y="1181056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98" name="Rettangolo 697"/>
          <p:cNvSpPr/>
          <p:nvPr/>
        </p:nvSpPr>
        <p:spPr>
          <a:xfrm>
            <a:off x="6013247" y="4162946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99" name="CasellaDiTesto 698"/>
          <p:cNvSpPr txBox="1"/>
          <p:nvPr/>
        </p:nvSpPr>
        <p:spPr>
          <a:xfrm>
            <a:off x="7738815" y="194900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700" name="CasellaDiTesto 699"/>
          <p:cNvSpPr txBox="1"/>
          <p:nvPr/>
        </p:nvSpPr>
        <p:spPr>
          <a:xfrm>
            <a:off x="7445256" y="491427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701" name="CasellaDiTesto 700"/>
          <p:cNvSpPr txBox="1"/>
          <p:nvPr/>
        </p:nvSpPr>
        <p:spPr>
          <a:xfrm>
            <a:off x="7695329" y="349886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702" name="CasellaDiTesto 701"/>
          <p:cNvSpPr txBox="1"/>
          <p:nvPr/>
        </p:nvSpPr>
        <p:spPr>
          <a:xfrm>
            <a:off x="5067284" y="116617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03" name="CasellaDiTesto 702"/>
          <p:cNvSpPr txBox="1"/>
          <p:nvPr/>
        </p:nvSpPr>
        <p:spPr>
          <a:xfrm>
            <a:off x="6426602" y="117466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04" name="CasellaDiTesto 703"/>
          <p:cNvSpPr txBox="1"/>
          <p:nvPr/>
        </p:nvSpPr>
        <p:spPr>
          <a:xfrm>
            <a:off x="7712123" y="285454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05" name="CasellaDiTesto 704"/>
          <p:cNvSpPr txBox="1"/>
          <p:nvPr/>
        </p:nvSpPr>
        <p:spPr>
          <a:xfrm>
            <a:off x="3290385" y="112126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706" name="CasellaDiTesto 705"/>
          <p:cNvSpPr txBox="1"/>
          <p:nvPr/>
        </p:nvSpPr>
        <p:spPr>
          <a:xfrm>
            <a:off x="3523025" y="417318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07" name="CasellaDiTesto 706"/>
          <p:cNvSpPr txBox="1"/>
          <p:nvPr/>
        </p:nvSpPr>
        <p:spPr>
          <a:xfrm>
            <a:off x="5638623" y="413585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08" name="CasellaDiTesto 707"/>
          <p:cNvSpPr txBox="1"/>
          <p:nvPr/>
        </p:nvSpPr>
        <p:spPr>
          <a:xfrm>
            <a:off x="6082843" y="455677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09" name="CasellaDiTesto 708"/>
          <p:cNvSpPr txBox="1"/>
          <p:nvPr/>
        </p:nvSpPr>
        <p:spPr>
          <a:xfrm>
            <a:off x="3811263" y="462091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10" name="CasellaDiTesto 709"/>
          <p:cNvSpPr txBox="1"/>
          <p:nvPr/>
        </p:nvSpPr>
        <p:spPr>
          <a:xfrm>
            <a:off x="8169162" y="118512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711" name="CasellaDiTesto 710"/>
          <p:cNvSpPr txBox="1"/>
          <p:nvPr/>
        </p:nvSpPr>
        <p:spPr>
          <a:xfrm>
            <a:off x="6905474" y="415038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715" name="Ovale 714"/>
          <p:cNvSpPr/>
          <p:nvPr/>
        </p:nvSpPr>
        <p:spPr>
          <a:xfrm>
            <a:off x="9375312" y="387434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716" name="Connettore 1 715"/>
          <p:cNvCxnSpPr>
            <a:endCxn id="715" idx="5"/>
          </p:cNvCxnSpPr>
          <p:nvPr/>
        </p:nvCxnSpPr>
        <p:spPr>
          <a:xfrm flipH="1" flipV="1">
            <a:off x="9496905" y="3981386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" name="CasellaDiTesto 716"/>
          <p:cNvSpPr txBox="1"/>
          <p:nvPr/>
        </p:nvSpPr>
        <p:spPr>
          <a:xfrm>
            <a:off x="9011237" y="3724669"/>
            <a:ext cx="44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marca</a:t>
            </a:r>
            <a:endParaRPr lang="it-IT" sz="800" dirty="0" smtClean="0"/>
          </a:p>
        </p:txBody>
      </p:sp>
      <p:cxnSp>
        <p:nvCxnSpPr>
          <p:cNvPr id="718" name="Connettore 1 717"/>
          <p:cNvCxnSpPr>
            <a:stCxn id="719" idx="5"/>
          </p:cNvCxnSpPr>
          <p:nvPr/>
        </p:nvCxnSpPr>
        <p:spPr>
          <a:xfrm flipH="1" flipV="1">
            <a:off x="10435198" y="4291536"/>
            <a:ext cx="451181" cy="341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9" name="Ovale 718"/>
          <p:cNvSpPr/>
          <p:nvPr/>
        </p:nvSpPr>
        <p:spPr>
          <a:xfrm>
            <a:off x="10764786" y="452576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720" name="CasellaDiTesto 719"/>
          <p:cNvSpPr txBox="1"/>
          <p:nvPr/>
        </p:nvSpPr>
        <p:spPr>
          <a:xfrm>
            <a:off x="10742378" y="4584353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m</a:t>
            </a:r>
            <a:r>
              <a:rPr lang="it-IT" sz="800" dirty="0" smtClean="0"/>
              <a:t>odello</a:t>
            </a:r>
            <a:endParaRPr lang="it-IT" sz="800" dirty="0" smtClean="0"/>
          </a:p>
        </p:txBody>
      </p:sp>
      <p:sp>
        <p:nvSpPr>
          <p:cNvPr id="294" name="Rettangolo 293"/>
          <p:cNvSpPr/>
          <p:nvPr/>
        </p:nvSpPr>
        <p:spPr>
          <a:xfrm>
            <a:off x="9729125" y="412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746" name="Ovale 745"/>
          <p:cNvSpPr/>
          <p:nvPr/>
        </p:nvSpPr>
        <p:spPr>
          <a:xfrm>
            <a:off x="13677801" y="564997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747" name="Connettore 1 746"/>
          <p:cNvCxnSpPr>
            <a:stCxn id="746" idx="0"/>
          </p:cNvCxnSpPr>
          <p:nvPr/>
        </p:nvCxnSpPr>
        <p:spPr>
          <a:xfrm flipV="1">
            <a:off x="13749027" y="5366616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Connettore 1 747"/>
          <p:cNvCxnSpPr>
            <a:stCxn id="749" idx="7"/>
          </p:cNvCxnSpPr>
          <p:nvPr/>
        </p:nvCxnSpPr>
        <p:spPr>
          <a:xfrm flipV="1">
            <a:off x="13030954" y="5383202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9" name="Ovale 748"/>
          <p:cNvSpPr/>
          <p:nvPr/>
        </p:nvSpPr>
        <p:spPr>
          <a:xfrm>
            <a:off x="12909361" y="55872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41" name="Rettangolo 340"/>
          <p:cNvSpPr/>
          <p:nvPr/>
        </p:nvSpPr>
        <p:spPr>
          <a:xfrm>
            <a:off x="13154683" y="516695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765" name="CasellaDiTesto 764"/>
          <p:cNvSpPr txBox="1"/>
          <p:nvPr/>
        </p:nvSpPr>
        <p:spPr>
          <a:xfrm>
            <a:off x="11810653" y="195383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501093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225</Words>
  <Application>Microsoft Macintosh PowerPoint</Application>
  <PresentationFormat>Personalizzato</PresentationFormat>
  <Paragraphs>121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11</cp:revision>
  <dcterms:created xsi:type="dcterms:W3CDTF">2015-02-19T10:55:56Z</dcterms:created>
  <dcterms:modified xsi:type="dcterms:W3CDTF">2015-02-19T13:08:39Z</dcterms:modified>
</cp:coreProperties>
</file>