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5715000" type="screen16x10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47" d="100"/>
          <a:sy n="147" d="100"/>
        </p:scale>
        <p:origin x="-536" y="6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194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299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947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28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280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741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159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020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891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38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296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94F92-A535-3C49-8DB3-8BA69D58B0A8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948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amante 10"/>
          <p:cNvSpPr/>
          <p:nvPr/>
        </p:nvSpPr>
        <p:spPr>
          <a:xfrm>
            <a:off x="4823511" y="3177175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2" name="Diamante 11"/>
          <p:cNvSpPr/>
          <p:nvPr/>
        </p:nvSpPr>
        <p:spPr>
          <a:xfrm>
            <a:off x="1266957" y="2663434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3" name="Diamante 12"/>
          <p:cNvSpPr/>
          <p:nvPr/>
        </p:nvSpPr>
        <p:spPr>
          <a:xfrm>
            <a:off x="4823511" y="2175438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4" name="Diamante 13"/>
          <p:cNvSpPr/>
          <p:nvPr/>
        </p:nvSpPr>
        <p:spPr>
          <a:xfrm>
            <a:off x="2429923" y="591120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15" name="Diamante 14"/>
          <p:cNvSpPr/>
          <p:nvPr/>
        </p:nvSpPr>
        <p:spPr>
          <a:xfrm>
            <a:off x="4823511" y="1130416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25" name="Connettore 1 24"/>
          <p:cNvCxnSpPr>
            <a:stCxn id="14" idx="2"/>
            <a:endCxn id="6" idx="0"/>
          </p:cNvCxnSpPr>
          <p:nvPr/>
        </p:nvCxnSpPr>
        <p:spPr>
          <a:xfrm>
            <a:off x="2808844" y="958794"/>
            <a:ext cx="3158" cy="782277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>
            <a:stCxn id="6" idx="1"/>
            <a:endCxn id="12" idx="0"/>
          </p:cNvCxnSpPr>
          <p:nvPr/>
        </p:nvCxnSpPr>
        <p:spPr>
          <a:xfrm rot="10800000" flipV="1">
            <a:off x="1645879" y="1933928"/>
            <a:ext cx="743717" cy="72950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1 30"/>
          <p:cNvCxnSpPr>
            <a:stCxn id="12" idx="2"/>
            <a:endCxn id="155" idx="0"/>
          </p:cNvCxnSpPr>
          <p:nvPr/>
        </p:nvCxnSpPr>
        <p:spPr>
          <a:xfrm>
            <a:off x="1645878" y="3031108"/>
            <a:ext cx="14009" cy="13546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1327556" y="2737424"/>
            <a:ext cx="636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appartiene</a:t>
            </a:r>
            <a:endParaRPr lang="it-IT" sz="800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2512248" y="669129"/>
            <a:ext cx="5686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compone</a:t>
            </a:r>
            <a:endParaRPr lang="it-IT" sz="800" dirty="0"/>
          </a:p>
        </p:txBody>
      </p:sp>
      <p:cxnSp>
        <p:nvCxnSpPr>
          <p:cNvPr id="45" name="Connettore 1 44"/>
          <p:cNvCxnSpPr>
            <a:stCxn id="6" idx="3"/>
            <a:endCxn id="15" idx="1"/>
          </p:cNvCxnSpPr>
          <p:nvPr/>
        </p:nvCxnSpPr>
        <p:spPr>
          <a:xfrm flipV="1">
            <a:off x="3234409" y="1314253"/>
            <a:ext cx="1589102" cy="6196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1 46"/>
          <p:cNvCxnSpPr>
            <a:stCxn id="6" idx="3"/>
            <a:endCxn id="13" idx="1"/>
          </p:cNvCxnSpPr>
          <p:nvPr/>
        </p:nvCxnSpPr>
        <p:spPr>
          <a:xfrm>
            <a:off x="3234409" y="1933928"/>
            <a:ext cx="1589102" cy="4253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1 48"/>
          <p:cNvCxnSpPr>
            <a:stCxn id="15" idx="3"/>
            <a:endCxn id="7" idx="1"/>
          </p:cNvCxnSpPr>
          <p:nvPr/>
        </p:nvCxnSpPr>
        <p:spPr>
          <a:xfrm flipV="1">
            <a:off x="5581353" y="1305234"/>
            <a:ext cx="1165652" cy="90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1 50"/>
          <p:cNvCxnSpPr>
            <a:stCxn id="13" idx="3"/>
            <a:endCxn id="10" idx="0"/>
          </p:cNvCxnSpPr>
          <p:nvPr/>
        </p:nvCxnSpPr>
        <p:spPr>
          <a:xfrm>
            <a:off x="5581353" y="2359275"/>
            <a:ext cx="1708066" cy="30415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1 52"/>
          <p:cNvCxnSpPr>
            <a:stCxn id="6" idx="2"/>
            <a:endCxn id="11" idx="1"/>
          </p:cNvCxnSpPr>
          <p:nvPr/>
        </p:nvCxnSpPr>
        <p:spPr>
          <a:xfrm rot="16200000" flipH="1">
            <a:off x="3200642" y="1738143"/>
            <a:ext cx="1234228" cy="201150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1 54"/>
          <p:cNvCxnSpPr>
            <a:stCxn id="11" idx="3"/>
            <a:endCxn id="10" idx="2"/>
          </p:cNvCxnSpPr>
          <p:nvPr/>
        </p:nvCxnSpPr>
        <p:spPr>
          <a:xfrm flipV="1">
            <a:off x="5581353" y="3049147"/>
            <a:ext cx="1708066" cy="31186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6767277" y="2143831"/>
            <a:ext cx="4360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64" name="CasellaDiTesto 63"/>
          <p:cNvSpPr txBox="1"/>
          <p:nvPr/>
        </p:nvSpPr>
        <p:spPr>
          <a:xfrm>
            <a:off x="6767277" y="3369422"/>
            <a:ext cx="4360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65" name="CasellaDiTesto 64"/>
          <p:cNvSpPr txBox="1"/>
          <p:nvPr/>
        </p:nvSpPr>
        <p:spPr>
          <a:xfrm>
            <a:off x="3683277" y="2108913"/>
            <a:ext cx="433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2796579" y="3361012"/>
            <a:ext cx="433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78" name="CasellaDiTesto 77"/>
          <p:cNvSpPr txBox="1"/>
          <p:nvPr/>
        </p:nvSpPr>
        <p:spPr>
          <a:xfrm>
            <a:off x="4900950" y="2251553"/>
            <a:ext cx="640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n</a:t>
            </a:r>
            <a:r>
              <a:rPr lang="it-IT" sz="800" dirty="0" smtClean="0"/>
              <a:t>odo inizio</a:t>
            </a:r>
            <a:endParaRPr lang="it-IT" sz="800" dirty="0"/>
          </a:p>
        </p:txBody>
      </p:sp>
      <p:sp>
        <p:nvSpPr>
          <p:cNvPr id="79" name="CasellaDiTesto 78"/>
          <p:cNvSpPr txBox="1"/>
          <p:nvPr/>
        </p:nvSpPr>
        <p:spPr>
          <a:xfrm>
            <a:off x="4928358" y="3261700"/>
            <a:ext cx="5780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n</a:t>
            </a:r>
            <a:r>
              <a:rPr lang="it-IT" sz="800" dirty="0" smtClean="0"/>
              <a:t>odo fine</a:t>
            </a:r>
            <a:endParaRPr lang="it-IT" sz="800" dirty="0"/>
          </a:p>
        </p:txBody>
      </p:sp>
      <p:sp>
        <p:nvSpPr>
          <p:cNvPr id="80" name="CasellaDiTesto 79"/>
          <p:cNvSpPr txBox="1"/>
          <p:nvPr/>
        </p:nvSpPr>
        <p:spPr>
          <a:xfrm>
            <a:off x="4869790" y="1206531"/>
            <a:ext cx="636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appartiene</a:t>
            </a:r>
            <a:endParaRPr lang="it-IT" sz="800" dirty="0"/>
          </a:p>
        </p:txBody>
      </p:sp>
      <p:sp>
        <p:nvSpPr>
          <p:cNvPr id="82" name="CasellaDiTesto 81"/>
          <p:cNvSpPr txBox="1"/>
          <p:nvPr/>
        </p:nvSpPr>
        <p:spPr>
          <a:xfrm>
            <a:off x="1344500" y="3251671"/>
            <a:ext cx="400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83" name="CasellaDiTesto 82"/>
          <p:cNvSpPr txBox="1"/>
          <p:nvPr/>
        </p:nvSpPr>
        <p:spPr>
          <a:xfrm>
            <a:off x="1952445" y="1911339"/>
            <a:ext cx="433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84" name="CasellaDiTesto 83"/>
          <p:cNvSpPr txBox="1"/>
          <p:nvPr/>
        </p:nvSpPr>
        <p:spPr>
          <a:xfrm>
            <a:off x="3683278" y="1463779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(1,n)</a:t>
            </a:r>
            <a:endParaRPr lang="it-IT" sz="800" dirty="0"/>
          </a:p>
        </p:txBody>
      </p:sp>
      <p:sp>
        <p:nvSpPr>
          <p:cNvPr id="85" name="CasellaDiTesto 84"/>
          <p:cNvSpPr txBox="1"/>
          <p:nvPr/>
        </p:nvSpPr>
        <p:spPr>
          <a:xfrm>
            <a:off x="6140494" y="1103957"/>
            <a:ext cx="418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2797868" y="963452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</a:t>
            </a:r>
            <a:r>
              <a:rPr lang="it-IT" sz="800" dirty="0"/>
              <a:t>1</a:t>
            </a:r>
            <a:r>
              <a:rPr lang="it-IT" sz="800" dirty="0" smtClean="0"/>
              <a:t>)</a:t>
            </a:r>
            <a:endParaRPr lang="it-IT" sz="800" dirty="0"/>
          </a:p>
        </p:txBody>
      </p:sp>
      <p:sp>
        <p:nvSpPr>
          <p:cNvPr id="90" name="CasellaDiTesto 89"/>
          <p:cNvSpPr txBox="1"/>
          <p:nvPr/>
        </p:nvSpPr>
        <p:spPr>
          <a:xfrm>
            <a:off x="1905697" y="561407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(1,n)</a:t>
            </a:r>
            <a:endParaRPr lang="it-IT" sz="800" dirty="0"/>
          </a:p>
        </p:txBody>
      </p:sp>
      <p:sp>
        <p:nvSpPr>
          <p:cNvPr id="92" name="Ovale 91"/>
          <p:cNvSpPr/>
          <p:nvPr/>
        </p:nvSpPr>
        <p:spPr>
          <a:xfrm>
            <a:off x="7289419" y="851119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11" name="Connettore 1 110"/>
          <p:cNvCxnSpPr>
            <a:stCxn id="92" idx="4"/>
          </p:cNvCxnSpPr>
          <p:nvPr/>
        </p:nvCxnSpPr>
        <p:spPr>
          <a:xfrm>
            <a:off x="7360647" y="976528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CasellaDiTesto 123"/>
          <p:cNvSpPr txBox="1"/>
          <p:nvPr/>
        </p:nvSpPr>
        <p:spPr>
          <a:xfrm>
            <a:off x="6985308" y="591120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idCellaGeografica</a:t>
            </a:r>
            <a:endParaRPr lang="it-IT" sz="800" dirty="0" smtClean="0"/>
          </a:p>
        </p:txBody>
      </p:sp>
      <p:sp>
        <p:nvSpPr>
          <p:cNvPr id="125" name="CasellaDiTesto 124"/>
          <p:cNvSpPr txBox="1"/>
          <p:nvPr/>
        </p:nvSpPr>
        <p:spPr>
          <a:xfrm>
            <a:off x="7972170" y="1327664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latit</a:t>
            </a:r>
            <a:endParaRPr lang="it-IT" sz="800" dirty="0" smtClean="0"/>
          </a:p>
        </p:txBody>
      </p:sp>
      <p:sp>
        <p:nvSpPr>
          <p:cNvPr id="126" name="CasellaDiTesto 125"/>
          <p:cNvSpPr txBox="1"/>
          <p:nvPr/>
        </p:nvSpPr>
        <p:spPr>
          <a:xfrm>
            <a:off x="7972170" y="1098809"/>
            <a:ext cx="428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longit</a:t>
            </a:r>
            <a:endParaRPr lang="it-IT" sz="800" dirty="0" smtClean="0"/>
          </a:p>
        </p:txBody>
      </p:sp>
      <p:sp>
        <p:nvSpPr>
          <p:cNvPr id="127" name="Ovale 126"/>
          <p:cNvSpPr/>
          <p:nvPr/>
        </p:nvSpPr>
        <p:spPr>
          <a:xfrm>
            <a:off x="7829715" y="1143826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28" name="Ovale 127"/>
          <p:cNvSpPr/>
          <p:nvPr/>
        </p:nvSpPr>
        <p:spPr>
          <a:xfrm>
            <a:off x="7829715" y="1372681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29" name="Connettore 1 128"/>
          <p:cNvCxnSpPr>
            <a:endCxn id="127" idx="2"/>
          </p:cNvCxnSpPr>
          <p:nvPr/>
        </p:nvCxnSpPr>
        <p:spPr>
          <a:xfrm flipV="1">
            <a:off x="7573551" y="1206531"/>
            <a:ext cx="256164" cy="50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nettore 1 130"/>
          <p:cNvCxnSpPr>
            <a:endCxn id="128" idx="2"/>
          </p:cNvCxnSpPr>
          <p:nvPr/>
        </p:nvCxnSpPr>
        <p:spPr>
          <a:xfrm>
            <a:off x="7591819" y="1435386"/>
            <a:ext cx="2378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ttangolo 6"/>
          <p:cNvSpPr/>
          <p:nvPr/>
        </p:nvSpPr>
        <p:spPr>
          <a:xfrm>
            <a:off x="6747005" y="1112377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Cella Geografica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47" name="Ovale 146"/>
          <p:cNvSpPr/>
          <p:nvPr/>
        </p:nvSpPr>
        <p:spPr>
          <a:xfrm>
            <a:off x="2514095" y="1378772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48" name="Connettore 1 147"/>
          <p:cNvCxnSpPr>
            <a:stCxn id="147" idx="4"/>
          </p:cNvCxnSpPr>
          <p:nvPr/>
        </p:nvCxnSpPr>
        <p:spPr>
          <a:xfrm>
            <a:off x="2585323" y="1504181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Ovale 148"/>
          <p:cNvSpPr/>
          <p:nvPr/>
        </p:nvSpPr>
        <p:spPr>
          <a:xfrm>
            <a:off x="2988434" y="1435385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50" name="Connettore 1 149"/>
          <p:cNvCxnSpPr>
            <a:stCxn id="149" idx="4"/>
          </p:cNvCxnSpPr>
          <p:nvPr/>
        </p:nvCxnSpPr>
        <p:spPr>
          <a:xfrm>
            <a:off x="3059662" y="1560794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Ovale 150"/>
          <p:cNvSpPr/>
          <p:nvPr/>
        </p:nvSpPr>
        <p:spPr>
          <a:xfrm>
            <a:off x="2037970" y="1506616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52" name="Connettore 1 151"/>
          <p:cNvCxnSpPr>
            <a:endCxn id="151" idx="5"/>
          </p:cNvCxnSpPr>
          <p:nvPr/>
        </p:nvCxnSpPr>
        <p:spPr>
          <a:xfrm flipH="1" flipV="1">
            <a:off x="2159563" y="1613659"/>
            <a:ext cx="300814" cy="2730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onnettore 1 158"/>
          <p:cNvCxnSpPr>
            <a:stCxn id="158" idx="0"/>
          </p:cNvCxnSpPr>
          <p:nvPr/>
        </p:nvCxnSpPr>
        <p:spPr>
          <a:xfrm flipV="1">
            <a:off x="3116538" y="1987358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Ovale 157"/>
          <p:cNvSpPr/>
          <p:nvPr/>
        </p:nvSpPr>
        <p:spPr>
          <a:xfrm>
            <a:off x="3045310" y="2328495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64" name="CasellaDiTesto 163"/>
          <p:cNvSpPr txBox="1"/>
          <p:nvPr/>
        </p:nvSpPr>
        <p:spPr>
          <a:xfrm>
            <a:off x="2945605" y="2452536"/>
            <a:ext cx="7745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idTrattoFiume</a:t>
            </a:r>
            <a:endParaRPr lang="it-IT" sz="800" dirty="0" smtClean="0"/>
          </a:p>
        </p:txBody>
      </p:sp>
      <p:sp>
        <p:nvSpPr>
          <p:cNvPr id="165" name="CasellaDiTesto 164"/>
          <p:cNvSpPr txBox="1"/>
          <p:nvPr/>
        </p:nvSpPr>
        <p:spPr>
          <a:xfrm>
            <a:off x="1532845" y="1336190"/>
            <a:ext cx="8535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lunghezzaTratto</a:t>
            </a:r>
            <a:endParaRPr lang="it-IT" sz="800" dirty="0" smtClean="0"/>
          </a:p>
        </p:txBody>
      </p:sp>
      <p:sp>
        <p:nvSpPr>
          <p:cNvPr id="166" name="CasellaDiTesto 165"/>
          <p:cNvSpPr txBox="1"/>
          <p:nvPr/>
        </p:nvSpPr>
        <p:spPr>
          <a:xfrm>
            <a:off x="2313396" y="1174368"/>
            <a:ext cx="495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portata</a:t>
            </a:r>
          </a:p>
        </p:txBody>
      </p:sp>
      <p:sp>
        <p:nvSpPr>
          <p:cNvPr id="167" name="CasellaDiTesto 166"/>
          <p:cNvSpPr txBox="1"/>
          <p:nvPr/>
        </p:nvSpPr>
        <p:spPr>
          <a:xfrm>
            <a:off x="2777590" y="1219942"/>
            <a:ext cx="8070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livelloMassimo</a:t>
            </a:r>
            <a:endParaRPr lang="it-IT" sz="800" dirty="0" smtClean="0"/>
          </a:p>
        </p:txBody>
      </p:sp>
      <p:cxnSp>
        <p:nvCxnSpPr>
          <p:cNvPr id="168" name="Connettore 1 167"/>
          <p:cNvCxnSpPr>
            <a:stCxn id="169" idx="0"/>
          </p:cNvCxnSpPr>
          <p:nvPr/>
        </p:nvCxnSpPr>
        <p:spPr>
          <a:xfrm flipV="1">
            <a:off x="2585323" y="2063155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Ovale 168"/>
          <p:cNvSpPr/>
          <p:nvPr/>
        </p:nvSpPr>
        <p:spPr>
          <a:xfrm>
            <a:off x="2514095" y="2404292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70" name="CasellaDiTesto 169"/>
          <p:cNvSpPr txBox="1"/>
          <p:nvPr/>
        </p:nvSpPr>
        <p:spPr>
          <a:xfrm>
            <a:off x="2105151" y="254311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livelloAllerta</a:t>
            </a:r>
            <a:endParaRPr lang="it-IT" sz="800" dirty="0" smtClean="0"/>
          </a:p>
        </p:txBody>
      </p:sp>
      <p:sp>
        <p:nvSpPr>
          <p:cNvPr id="171" name="CasellaDiTesto 170"/>
          <p:cNvSpPr txBox="1"/>
          <p:nvPr/>
        </p:nvSpPr>
        <p:spPr>
          <a:xfrm>
            <a:off x="7333519" y="3467115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longitudine</a:t>
            </a:r>
            <a:endParaRPr lang="it-IT" sz="800" dirty="0"/>
          </a:p>
        </p:txBody>
      </p:sp>
      <p:sp>
        <p:nvSpPr>
          <p:cNvPr id="172" name="CasellaDiTesto 171"/>
          <p:cNvSpPr txBox="1"/>
          <p:nvPr/>
        </p:nvSpPr>
        <p:spPr>
          <a:xfrm>
            <a:off x="8100137" y="2634768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altitudine</a:t>
            </a:r>
            <a:endParaRPr lang="it-IT" sz="800" dirty="0"/>
          </a:p>
        </p:txBody>
      </p:sp>
      <p:sp>
        <p:nvSpPr>
          <p:cNvPr id="173" name="CasellaDiTesto 172"/>
          <p:cNvSpPr txBox="1"/>
          <p:nvPr/>
        </p:nvSpPr>
        <p:spPr>
          <a:xfrm>
            <a:off x="8114625" y="2858557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latitudine</a:t>
            </a:r>
            <a:endParaRPr lang="it-IT" sz="800" dirty="0"/>
          </a:p>
        </p:txBody>
      </p:sp>
      <p:sp>
        <p:nvSpPr>
          <p:cNvPr id="174" name="CasellaDiTesto 173"/>
          <p:cNvSpPr txBox="1"/>
          <p:nvPr/>
        </p:nvSpPr>
        <p:spPr>
          <a:xfrm>
            <a:off x="7334962" y="2063155"/>
            <a:ext cx="726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idNodoIdrico</a:t>
            </a:r>
            <a:endParaRPr lang="it-IT" sz="800" dirty="0" smtClean="0"/>
          </a:p>
        </p:txBody>
      </p:sp>
      <p:sp>
        <p:nvSpPr>
          <p:cNvPr id="175" name="Ovale 174"/>
          <p:cNvSpPr/>
          <p:nvPr/>
        </p:nvSpPr>
        <p:spPr>
          <a:xfrm>
            <a:off x="7972170" y="2674719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76" name="Ovale 175"/>
          <p:cNvSpPr/>
          <p:nvPr/>
        </p:nvSpPr>
        <p:spPr>
          <a:xfrm>
            <a:off x="7972170" y="2903574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77" name="Connettore 1 176"/>
          <p:cNvCxnSpPr>
            <a:endCxn id="175" idx="2"/>
          </p:cNvCxnSpPr>
          <p:nvPr/>
        </p:nvCxnSpPr>
        <p:spPr>
          <a:xfrm flipV="1">
            <a:off x="7716006" y="2737424"/>
            <a:ext cx="256164" cy="50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1 177"/>
          <p:cNvCxnSpPr>
            <a:endCxn id="176" idx="2"/>
          </p:cNvCxnSpPr>
          <p:nvPr/>
        </p:nvCxnSpPr>
        <p:spPr>
          <a:xfrm>
            <a:off x="7711826" y="2966279"/>
            <a:ext cx="2603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nettore 1 179"/>
          <p:cNvCxnSpPr>
            <a:stCxn id="181" idx="0"/>
          </p:cNvCxnSpPr>
          <p:nvPr/>
        </p:nvCxnSpPr>
        <p:spPr>
          <a:xfrm flipV="1">
            <a:off x="7531739" y="2972299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Ovale 180"/>
          <p:cNvSpPr/>
          <p:nvPr/>
        </p:nvSpPr>
        <p:spPr>
          <a:xfrm>
            <a:off x="7460511" y="3313436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82" name="Connettore 1 181"/>
          <p:cNvCxnSpPr>
            <a:stCxn id="183" idx="4"/>
          </p:cNvCxnSpPr>
          <p:nvPr/>
        </p:nvCxnSpPr>
        <p:spPr>
          <a:xfrm>
            <a:off x="7531739" y="2404890"/>
            <a:ext cx="0" cy="3325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Ovale 182"/>
          <p:cNvSpPr/>
          <p:nvPr/>
        </p:nvSpPr>
        <p:spPr>
          <a:xfrm>
            <a:off x="7460511" y="2279481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0" name="Rettangolo 9"/>
          <p:cNvSpPr/>
          <p:nvPr/>
        </p:nvSpPr>
        <p:spPr>
          <a:xfrm>
            <a:off x="6867012" y="2663434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Nodo Idrico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389595" y="1741071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Tratto Fiume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04" name="Diamante 103"/>
          <p:cNvSpPr/>
          <p:nvPr/>
        </p:nvSpPr>
        <p:spPr>
          <a:xfrm>
            <a:off x="3749931" y="4376366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05" name="Connettore 1 104"/>
          <p:cNvCxnSpPr>
            <a:stCxn id="155" idx="3"/>
            <a:endCxn id="104" idx="1"/>
          </p:cNvCxnSpPr>
          <p:nvPr/>
        </p:nvCxnSpPr>
        <p:spPr>
          <a:xfrm flipV="1">
            <a:off x="2082294" y="4560203"/>
            <a:ext cx="1667637" cy="184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ttore 1 107"/>
          <p:cNvCxnSpPr>
            <a:stCxn id="104" idx="3"/>
            <a:endCxn id="162" idx="1"/>
          </p:cNvCxnSpPr>
          <p:nvPr/>
        </p:nvCxnSpPr>
        <p:spPr>
          <a:xfrm>
            <a:off x="4507773" y="4560203"/>
            <a:ext cx="1662476" cy="71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CasellaDiTesto 108"/>
          <p:cNvSpPr txBox="1"/>
          <p:nvPr/>
        </p:nvSpPr>
        <p:spPr>
          <a:xfrm>
            <a:off x="5496026" y="4348180"/>
            <a:ext cx="4723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110" name="CasellaDiTesto 109"/>
          <p:cNvSpPr txBox="1"/>
          <p:nvPr/>
        </p:nvSpPr>
        <p:spPr>
          <a:xfrm>
            <a:off x="2371665" y="4334253"/>
            <a:ext cx="4356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112" name="Ovale 111"/>
          <p:cNvSpPr/>
          <p:nvPr/>
        </p:nvSpPr>
        <p:spPr>
          <a:xfrm>
            <a:off x="1872989" y="4011923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14" name="Ovale 113"/>
          <p:cNvSpPr/>
          <p:nvPr/>
        </p:nvSpPr>
        <p:spPr>
          <a:xfrm>
            <a:off x="842717" y="4385793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15" name="Ovale 114"/>
          <p:cNvSpPr/>
          <p:nvPr/>
        </p:nvSpPr>
        <p:spPr>
          <a:xfrm>
            <a:off x="842717" y="4653779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16" name="Connettore 1 115"/>
          <p:cNvCxnSpPr>
            <a:stCxn id="114" idx="6"/>
          </p:cNvCxnSpPr>
          <p:nvPr/>
        </p:nvCxnSpPr>
        <p:spPr>
          <a:xfrm flipV="1">
            <a:off x="985172" y="4443433"/>
            <a:ext cx="252308" cy="50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ttore 1 129"/>
          <p:cNvCxnSpPr>
            <a:stCxn id="115" idx="6"/>
          </p:cNvCxnSpPr>
          <p:nvPr/>
        </p:nvCxnSpPr>
        <p:spPr>
          <a:xfrm>
            <a:off x="985172" y="4716484"/>
            <a:ext cx="2523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1 131"/>
          <p:cNvCxnSpPr>
            <a:stCxn id="112" idx="4"/>
          </p:cNvCxnSpPr>
          <p:nvPr/>
        </p:nvCxnSpPr>
        <p:spPr>
          <a:xfrm>
            <a:off x="1944217" y="4137332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CasellaDiTesto 132"/>
          <p:cNvSpPr txBox="1"/>
          <p:nvPr/>
        </p:nvSpPr>
        <p:spPr>
          <a:xfrm>
            <a:off x="218231" y="4331436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longitudine</a:t>
            </a:r>
            <a:endParaRPr lang="it-IT" sz="800" dirty="0"/>
          </a:p>
        </p:txBody>
      </p:sp>
      <p:sp>
        <p:nvSpPr>
          <p:cNvPr id="142" name="CasellaDiTesto 141"/>
          <p:cNvSpPr txBox="1"/>
          <p:nvPr/>
        </p:nvSpPr>
        <p:spPr>
          <a:xfrm>
            <a:off x="1033189" y="3824899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altitudine</a:t>
            </a:r>
            <a:endParaRPr lang="it-IT" sz="800" dirty="0"/>
          </a:p>
        </p:txBody>
      </p:sp>
      <p:sp>
        <p:nvSpPr>
          <p:cNvPr id="143" name="CasellaDiTesto 142"/>
          <p:cNvSpPr txBox="1"/>
          <p:nvPr/>
        </p:nvSpPr>
        <p:spPr>
          <a:xfrm>
            <a:off x="1659887" y="3824899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latitudine</a:t>
            </a:r>
            <a:endParaRPr lang="it-IT" sz="800" dirty="0"/>
          </a:p>
        </p:txBody>
      </p:sp>
      <p:sp>
        <p:nvSpPr>
          <p:cNvPr id="144" name="CasellaDiTesto 143"/>
          <p:cNvSpPr txBox="1"/>
          <p:nvPr/>
        </p:nvSpPr>
        <p:spPr>
          <a:xfrm>
            <a:off x="266950" y="4589536"/>
            <a:ext cx="595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idSensore</a:t>
            </a:r>
            <a:endParaRPr lang="it-IT" sz="800" dirty="0" smtClean="0"/>
          </a:p>
        </p:txBody>
      </p:sp>
      <p:sp>
        <p:nvSpPr>
          <p:cNvPr id="153" name="Ovale 152"/>
          <p:cNvSpPr/>
          <p:nvPr/>
        </p:nvSpPr>
        <p:spPr>
          <a:xfrm>
            <a:off x="1247484" y="4011923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54" name="Connettore 1 153"/>
          <p:cNvCxnSpPr>
            <a:stCxn id="153" idx="4"/>
          </p:cNvCxnSpPr>
          <p:nvPr/>
        </p:nvCxnSpPr>
        <p:spPr>
          <a:xfrm>
            <a:off x="1318712" y="4137332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Rettangolo 154"/>
          <p:cNvSpPr/>
          <p:nvPr/>
        </p:nvSpPr>
        <p:spPr>
          <a:xfrm>
            <a:off x="1237480" y="4385793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Sensore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56" name="Ovale 155"/>
          <p:cNvSpPr/>
          <p:nvPr/>
        </p:nvSpPr>
        <p:spPr>
          <a:xfrm>
            <a:off x="6250106" y="4038914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57" name="Connettore 1 156"/>
          <p:cNvCxnSpPr>
            <a:stCxn id="156" idx="4"/>
          </p:cNvCxnSpPr>
          <p:nvPr/>
        </p:nvCxnSpPr>
        <p:spPr>
          <a:xfrm>
            <a:off x="6321334" y="4164323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Ovale 159"/>
          <p:cNvSpPr/>
          <p:nvPr/>
        </p:nvSpPr>
        <p:spPr>
          <a:xfrm>
            <a:off x="6754312" y="4137332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61" name="Connettore 1 160"/>
          <p:cNvCxnSpPr>
            <a:stCxn id="160" idx="4"/>
          </p:cNvCxnSpPr>
          <p:nvPr/>
        </p:nvCxnSpPr>
        <p:spPr>
          <a:xfrm>
            <a:off x="6825540" y="4262741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Rettangolo 161"/>
          <p:cNvSpPr/>
          <p:nvPr/>
        </p:nvSpPr>
        <p:spPr>
          <a:xfrm>
            <a:off x="6170249" y="4374527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Rilevazione Sensore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63" name="CasellaDiTesto 162"/>
          <p:cNvSpPr txBox="1"/>
          <p:nvPr/>
        </p:nvSpPr>
        <p:spPr>
          <a:xfrm>
            <a:off x="6132821" y="3836668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data</a:t>
            </a:r>
          </a:p>
        </p:txBody>
      </p:sp>
      <p:sp>
        <p:nvSpPr>
          <p:cNvPr id="179" name="CasellaDiTesto 178"/>
          <p:cNvSpPr txBox="1"/>
          <p:nvPr/>
        </p:nvSpPr>
        <p:spPr>
          <a:xfrm>
            <a:off x="6599149" y="3960648"/>
            <a:ext cx="4303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livello</a:t>
            </a:r>
          </a:p>
        </p:txBody>
      </p:sp>
      <p:sp>
        <p:nvSpPr>
          <p:cNvPr id="184" name="Arco 183"/>
          <p:cNvSpPr/>
          <p:nvPr/>
        </p:nvSpPr>
        <p:spPr>
          <a:xfrm rot="16200000">
            <a:off x="6009003" y="4069249"/>
            <a:ext cx="834736" cy="1206207"/>
          </a:xfrm>
          <a:prstGeom prst="arc">
            <a:avLst>
              <a:gd name="adj1" fmla="val 16054277"/>
              <a:gd name="adj2" fmla="val 4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5" name="Ovale 184"/>
          <p:cNvSpPr/>
          <p:nvPr/>
        </p:nvSpPr>
        <p:spPr>
          <a:xfrm>
            <a:off x="5752039" y="4679571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87" name="CasellaDiTesto 186"/>
          <p:cNvSpPr txBox="1"/>
          <p:nvPr/>
        </p:nvSpPr>
        <p:spPr>
          <a:xfrm>
            <a:off x="3825207" y="4448498"/>
            <a:ext cx="6434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rilevazione</a:t>
            </a:r>
            <a:endParaRPr lang="it-IT" sz="800" dirty="0"/>
          </a:p>
        </p:txBody>
      </p:sp>
      <p:sp>
        <p:nvSpPr>
          <p:cNvPr id="188" name="Rettangolo 187"/>
          <p:cNvSpPr/>
          <p:nvPr/>
        </p:nvSpPr>
        <p:spPr>
          <a:xfrm>
            <a:off x="1033485" y="582100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Fiume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89" name="Ovale 188"/>
          <p:cNvSpPr/>
          <p:nvPr/>
        </p:nvSpPr>
        <p:spPr>
          <a:xfrm>
            <a:off x="638722" y="751833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90" name="Connettore 1 189"/>
          <p:cNvCxnSpPr>
            <a:stCxn id="189" idx="6"/>
          </p:cNvCxnSpPr>
          <p:nvPr/>
        </p:nvCxnSpPr>
        <p:spPr>
          <a:xfrm>
            <a:off x="781177" y="814538"/>
            <a:ext cx="2523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CasellaDiTesto 190"/>
          <p:cNvSpPr txBox="1"/>
          <p:nvPr/>
        </p:nvSpPr>
        <p:spPr>
          <a:xfrm>
            <a:off x="423049" y="536389"/>
            <a:ext cx="5196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idFiume</a:t>
            </a:r>
            <a:endParaRPr lang="it-IT" sz="800" dirty="0" smtClean="0"/>
          </a:p>
        </p:txBody>
      </p:sp>
      <p:cxnSp>
        <p:nvCxnSpPr>
          <p:cNvPr id="16" name="Connettore 1 15"/>
          <p:cNvCxnSpPr>
            <a:stCxn id="14" idx="1"/>
            <a:endCxn id="188" idx="3"/>
          </p:cNvCxnSpPr>
          <p:nvPr/>
        </p:nvCxnSpPr>
        <p:spPr>
          <a:xfrm flipH="1">
            <a:off x="1878299" y="774957"/>
            <a:ext cx="5516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73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e 5"/>
          <p:cNvSpPr/>
          <p:nvPr/>
        </p:nvSpPr>
        <p:spPr>
          <a:xfrm>
            <a:off x="3512047" y="695726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8" name="Connettore 1 7"/>
          <p:cNvCxnSpPr>
            <a:stCxn id="6" idx="4"/>
          </p:cNvCxnSpPr>
          <p:nvPr/>
        </p:nvCxnSpPr>
        <p:spPr>
          <a:xfrm>
            <a:off x="3583275" y="821135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6541054" y="496748"/>
            <a:ext cx="428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ASLM</a:t>
            </a:r>
            <a:endParaRPr lang="it-IT" sz="8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3334168" y="480282"/>
            <a:ext cx="595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idSensore</a:t>
            </a:r>
            <a:endParaRPr lang="it-IT" sz="800" dirty="0" smtClean="0"/>
          </a:p>
        </p:txBody>
      </p:sp>
      <p:sp>
        <p:nvSpPr>
          <p:cNvPr id="16" name="Rettangolo 15"/>
          <p:cNvSpPr/>
          <p:nvPr/>
        </p:nvSpPr>
        <p:spPr>
          <a:xfrm>
            <a:off x="3164611" y="1012299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Sensore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8" name="Diamante 17"/>
          <p:cNvSpPr/>
          <p:nvPr/>
        </p:nvSpPr>
        <p:spPr>
          <a:xfrm>
            <a:off x="4965615" y="1012299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cxnSp>
        <p:nvCxnSpPr>
          <p:cNvPr id="20" name="Connettore 1 19"/>
          <p:cNvCxnSpPr>
            <a:stCxn id="16" idx="3"/>
            <a:endCxn id="18" idx="1"/>
          </p:cNvCxnSpPr>
          <p:nvPr/>
        </p:nvCxnSpPr>
        <p:spPr>
          <a:xfrm flipV="1">
            <a:off x="4009425" y="1196136"/>
            <a:ext cx="956190" cy="90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1 21"/>
          <p:cNvCxnSpPr>
            <a:stCxn id="18" idx="3"/>
            <a:endCxn id="17" idx="1"/>
          </p:cNvCxnSpPr>
          <p:nvPr/>
        </p:nvCxnSpPr>
        <p:spPr>
          <a:xfrm flipV="1">
            <a:off x="5723457" y="1187117"/>
            <a:ext cx="920464" cy="90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e 23"/>
          <p:cNvSpPr/>
          <p:nvPr/>
        </p:nvSpPr>
        <p:spPr>
          <a:xfrm>
            <a:off x="2800608" y="2727588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25" name="Ovale 24"/>
          <p:cNvSpPr/>
          <p:nvPr/>
        </p:nvSpPr>
        <p:spPr>
          <a:xfrm>
            <a:off x="2800608" y="2987892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27" name="CasellaDiTesto 26"/>
          <p:cNvSpPr txBox="1"/>
          <p:nvPr/>
        </p:nvSpPr>
        <p:spPr>
          <a:xfrm>
            <a:off x="2683323" y="2525342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data</a:t>
            </a:r>
          </a:p>
        </p:txBody>
      </p:sp>
      <p:sp>
        <p:nvSpPr>
          <p:cNvPr id="28" name="CasellaDiTesto 27"/>
          <p:cNvSpPr txBox="1"/>
          <p:nvPr/>
        </p:nvSpPr>
        <p:spPr>
          <a:xfrm>
            <a:off x="332609" y="2032564"/>
            <a:ext cx="7768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valoreUmidità</a:t>
            </a:r>
            <a:endParaRPr lang="it-IT" sz="800" dirty="0" smtClean="0"/>
          </a:p>
        </p:txBody>
      </p:sp>
      <p:sp>
        <p:nvSpPr>
          <p:cNvPr id="31" name="Diamante 30"/>
          <p:cNvSpPr/>
          <p:nvPr/>
        </p:nvSpPr>
        <p:spPr>
          <a:xfrm>
            <a:off x="3208097" y="1880334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3" name="Connettore 1 32"/>
          <p:cNvCxnSpPr>
            <a:stCxn id="16" idx="2"/>
            <a:endCxn id="31" idx="0"/>
          </p:cNvCxnSpPr>
          <p:nvPr/>
        </p:nvCxnSpPr>
        <p:spPr>
          <a:xfrm>
            <a:off x="3587018" y="1398012"/>
            <a:ext cx="0" cy="482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4"/>
          <p:cNvCxnSpPr>
            <a:stCxn id="31" idx="2"/>
            <a:endCxn id="26" idx="0"/>
          </p:cNvCxnSpPr>
          <p:nvPr/>
        </p:nvCxnSpPr>
        <p:spPr>
          <a:xfrm flipH="1">
            <a:off x="3583275" y="2248008"/>
            <a:ext cx="3743" cy="4795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1 37"/>
          <p:cNvCxnSpPr>
            <a:stCxn id="24" idx="6"/>
          </p:cNvCxnSpPr>
          <p:nvPr/>
        </p:nvCxnSpPr>
        <p:spPr>
          <a:xfrm>
            <a:off x="2943063" y="2790293"/>
            <a:ext cx="2650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Arco 28"/>
          <p:cNvSpPr/>
          <p:nvPr/>
        </p:nvSpPr>
        <p:spPr>
          <a:xfrm rot="16200000">
            <a:off x="3235185" y="2317123"/>
            <a:ext cx="834736" cy="1206207"/>
          </a:xfrm>
          <a:prstGeom prst="arc">
            <a:avLst>
              <a:gd name="adj1" fmla="val 16561559"/>
              <a:gd name="adj2" fmla="val 4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Ovale 29"/>
          <p:cNvSpPr/>
          <p:nvPr/>
        </p:nvSpPr>
        <p:spPr>
          <a:xfrm>
            <a:off x="3643422" y="2444680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42" name="Connettore 1 41"/>
          <p:cNvCxnSpPr>
            <a:stCxn id="25" idx="6"/>
          </p:cNvCxnSpPr>
          <p:nvPr/>
        </p:nvCxnSpPr>
        <p:spPr>
          <a:xfrm>
            <a:off x="2943063" y="3050597"/>
            <a:ext cx="3027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>
          <a:xfrm>
            <a:off x="3160868" y="2727588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Rilevazione Sensore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49" name="Ovale 48"/>
          <p:cNvSpPr/>
          <p:nvPr/>
        </p:nvSpPr>
        <p:spPr>
          <a:xfrm>
            <a:off x="7309492" y="717731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50" name="Ovale 49"/>
          <p:cNvSpPr/>
          <p:nvPr/>
        </p:nvSpPr>
        <p:spPr>
          <a:xfrm>
            <a:off x="7749046" y="1024614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51" name="Ovale 50"/>
          <p:cNvSpPr/>
          <p:nvPr/>
        </p:nvSpPr>
        <p:spPr>
          <a:xfrm>
            <a:off x="7749046" y="1254134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2" name="Connettore 1 51"/>
          <p:cNvCxnSpPr>
            <a:stCxn id="50" idx="2"/>
          </p:cNvCxnSpPr>
          <p:nvPr/>
        </p:nvCxnSpPr>
        <p:spPr>
          <a:xfrm flipH="1">
            <a:off x="7380719" y="1087319"/>
            <a:ext cx="3683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1 52"/>
          <p:cNvCxnSpPr>
            <a:stCxn id="51" idx="2"/>
          </p:cNvCxnSpPr>
          <p:nvPr/>
        </p:nvCxnSpPr>
        <p:spPr>
          <a:xfrm flipH="1">
            <a:off x="7380720" y="1316839"/>
            <a:ext cx="3683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1 53"/>
          <p:cNvCxnSpPr>
            <a:stCxn id="49" idx="4"/>
          </p:cNvCxnSpPr>
          <p:nvPr/>
        </p:nvCxnSpPr>
        <p:spPr>
          <a:xfrm>
            <a:off x="7380720" y="843140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/>
          <p:cNvSpPr txBox="1"/>
          <p:nvPr/>
        </p:nvSpPr>
        <p:spPr>
          <a:xfrm>
            <a:off x="7891501" y="965188"/>
            <a:ext cx="3645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long</a:t>
            </a:r>
            <a:endParaRPr lang="it-IT" sz="800" dirty="0"/>
          </a:p>
        </p:txBody>
      </p:sp>
      <p:sp>
        <p:nvSpPr>
          <p:cNvPr id="57" name="CasellaDiTesto 56"/>
          <p:cNvSpPr txBox="1"/>
          <p:nvPr/>
        </p:nvSpPr>
        <p:spPr>
          <a:xfrm>
            <a:off x="7230679" y="480282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lat</a:t>
            </a:r>
            <a:endParaRPr lang="it-IT" sz="800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7891501" y="1177961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idCentralina</a:t>
            </a:r>
            <a:endParaRPr lang="it-IT" sz="800" dirty="0" smtClean="0"/>
          </a:p>
        </p:txBody>
      </p:sp>
      <p:sp>
        <p:nvSpPr>
          <p:cNvPr id="59" name="Ovale 58"/>
          <p:cNvSpPr/>
          <p:nvPr/>
        </p:nvSpPr>
        <p:spPr>
          <a:xfrm>
            <a:off x="6683987" y="717731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60" name="Connettore 1 59"/>
          <p:cNvCxnSpPr>
            <a:stCxn id="59" idx="4"/>
          </p:cNvCxnSpPr>
          <p:nvPr/>
        </p:nvCxnSpPr>
        <p:spPr>
          <a:xfrm>
            <a:off x="6755215" y="843140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ttangolo 16"/>
          <p:cNvSpPr/>
          <p:nvPr/>
        </p:nvSpPr>
        <p:spPr>
          <a:xfrm>
            <a:off x="6643921" y="994260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Centralina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67" name="CasellaDiTesto 66"/>
          <p:cNvSpPr txBox="1"/>
          <p:nvPr/>
        </p:nvSpPr>
        <p:spPr>
          <a:xfrm>
            <a:off x="5024355" y="1064841"/>
            <a:ext cx="636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appartiene</a:t>
            </a:r>
            <a:endParaRPr lang="it-IT" sz="800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3245843" y="1949430"/>
            <a:ext cx="6967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rilevazione</a:t>
            </a:r>
            <a:endParaRPr lang="it-IT" sz="800" dirty="0"/>
          </a:p>
        </p:txBody>
      </p:sp>
      <p:cxnSp>
        <p:nvCxnSpPr>
          <p:cNvPr id="75" name="Connettore 1 74"/>
          <p:cNvCxnSpPr>
            <a:stCxn id="70" idx="3"/>
            <a:endCxn id="72" idx="1"/>
          </p:cNvCxnSpPr>
          <p:nvPr/>
        </p:nvCxnSpPr>
        <p:spPr>
          <a:xfrm flipV="1">
            <a:off x="4009425" y="3894528"/>
            <a:ext cx="956190" cy="30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1 76"/>
          <p:cNvCxnSpPr>
            <a:stCxn id="72" idx="3"/>
            <a:endCxn id="71" idx="1"/>
          </p:cNvCxnSpPr>
          <p:nvPr/>
        </p:nvCxnSpPr>
        <p:spPr>
          <a:xfrm flipV="1">
            <a:off x="5723457" y="3883071"/>
            <a:ext cx="920464" cy="114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1 77"/>
          <p:cNvCxnSpPr>
            <a:stCxn id="79" idx="0"/>
          </p:cNvCxnSpPr>
          <p:nvPr/>
        </p:nvCxnSpPr>
        <p:spPr>
          <a:xfrm flipV="1">
            <a:off x="3945904" y="3852704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Ovale 78"/>
          <p:cNvSpPr/>
          <p:nvPr/>
        </p:nvSpPr>
        <p:spPr>
          <a:xfrm>
            <a:off x="3874676" y="4193841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80" name="CasellaDiTesto 79"/>
          <p:cNvSpPr txBox="1"/>
          <p:nvPr/>
        </p:nvSpPr>
        <p:spPr>
          <a:xfrm>
            <a:off x="3741161" y="4290197"/>
            <a:ext cx="4028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idPM</a:t>
            </a:r>
            <a:endParaRPr lang="it-IT" sz="800" dirty="0" smtClean="0"/>
          </a:p>
        </p:txBody>
      </p:sp>
      <p:cxnSp>
        <p:nvCxnSpPr>
          <p:cNvPr id="81" name="Connettore 1 80"/>
          <p:cNvCxnSpPr>
            <a:stCxn id="82" idx="0"/>
          </p:cNvCxnSpPr>
          <p:nvPr/>
        </p:nvCxnSpPr>
        <p:spPr>
          <a:xfrm flipV="1">
            <a:off x="3583275" y="4039095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Ovale 81"/>
          <p:cNvSpPr/>
          <p:nvPr/>
        </p:nvSpPr>
        <p:spPr>
          <a:xfrm>
            <a:off x="3512047" y="4380232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83" name="CasellaDiTesto 82"/>
          <p:cNvSpPr txBox="1"/>
          <p:nvPr/>
        </p:nvSpPr>
        <p:spPr>
          <a:xfrm>
            <a:off x="3188450" y="4497512"/>
            <a:ext cx="789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dataEmissione</a:t>
            </a:r>
            <a:endParaRPr lang="it-IT" sz="800" dirty="0" smtClean="0"/>
          </a:p>
        </p:txBody>
      </p:sp>
      <p:cxnSp>
        <p:nvCxnSpPr>
          <p:cNvPr id="84" name="Connettore 1 83"/>
          <p:cNvCxnSpPr>
            <a:stCxn id="85" idx="0"/>
          </p:cNvCxnSpPr>
          <p:nvPr/>
        </p:nvCxnSpPr>
        <p:spPr>
          <a:xfrm flipV="1">
            <a:off x="3284689" y="3817597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Ovale 84"/>
          <p:cNvSpPr/>
          <p:nvPr/>
        </p:nvSpPr>
        <p:spPr>
          <a:xfrm>
            <a:off x="3213461" y="4158734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86" name="CasellaDiTesto 85"/>
          <p:cNvSpPr txBox="1"/>
          <p:nvPr/>
        </p:nvSpPr>
        <p:spPr>
          <a:xfrm>
            <a:off x="2417194" y="4158734"/>
            <a:ext cx="8674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dataRiferimento</a:t>
            </a:r>
            <a:endParaRPr lang="it-IT" sz="800" dirty="0" smtClean="0"/>
          </a:p>
        </p:txBody>
      </p:sp>
      <p:sp>
        <p:nvSpPr>
          <p:cNvPr id="70" name="Rettangolo 69"/>
          <p:cNvSpPr/>
          <p:nvPr/>
        </p:nvSpPr>
        <p:spPr>
          <a:xfrm>
            <a:off x="3164611" y="3704699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Previsione Meteo</a:t>
            </a:r>
            <a:endParaRPr lang="it-IT" sz="800" dirty="0">
              <a:solidFill>
                <a:srgbClr val="000000"/>
              </a:solidFill>
            </a:endParaRPr>
          </a:p>
        </p:txBody>
      </p:sp>
      <p:cxnSp>
        <p:nvCxnSpPr>
          <p:cNvPr id="87" name="Connettore 1 86"/>
          <p:cNvCxnSpPr>
            <a:stCxn id="88" idx="7"/>
          </p:cNvCxnSpPr>
          <p:nvPr/>
        </p:nvCxnSpPr>
        <p:spPr>
          <a:xfrm flipV="1">
            <a:off x="4907734" y="3930223"/>
            <a:ext cx="208683" cy="2224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Ovale 87"/>
          <p:cNvSpPr/>
          <p:nvPr/>
        </p:nvSpPr>
        <p:spPr>
          <a:xfrm>
            <a:off x="4786141" y="4134289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89" name="CasellaDiTesto 88"/>
          <p:cNvSpPr txBox="1"/>
          <p:nvPr/>
        </p:nvSpPr>
        <p:spPr>
          <a:xfrm>
            <a:off x="4360335" y="4259698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probPrecipitazioni</a:t>
            </a:r>
            <a:endParaRPr lang="it-IT" sz="800" dirty="0" smtClean="0"/>
          </a:p>
        </p:txBody>
      </p:sp>
      <p:cxnSp>
        <p:nvCxnSpPr>
          <p:cNvPr id="98" name="Connettore 1 97"/>
          <p:cNvCxnSpPr>
            <a:stCxn id="99" idx="0"/>
            <a:endCxn id="72" idx="2"/>
          </p:cNvCxnSpPr>
          <p:nvPr/>
        </p:nvCxnSpPr>
        <p:spPr>
          <a:xfrm flipV="1">
            <a:off x="5344536" y="4078365"/>
            <a:ext cx="0" cy="4305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Ovale 98"/>
          <p:cNvSpPr/>
          <p:nvPr/>
        </p:nvSpPr>
        <p:spPr>
          <a:xfrm>
            <a:off x="5273308" y="4508898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00" name="CasellaDiTesto 99"/>
          <p:cNvSpPr txBox="1"/>
          <p:nvPr/>
        </p:nvSpPr>
        <p:spPr>
          <a:xfrm>
            <a:off x="4950548" y="4634307"/>
            <a:ext cx="9936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livelloPrecipitazioni</a:t>
            </a:r>
            <a:endParaRPr lang="it-IT" sz="800" dirty="0" smtClean="0"/>
          </a:p>
        </p:txBody>
      </p:sp>
      <p:cxnSp>
        <p:nvCxnSpPr>
          <p:cNvPr id="105" name="Connettore 1 104"/>
          <p:cNvCxnSpPr>
            <a:stCxn id="106" idx="1"/>
          </p:cNvCxnSpPr>
          <p:nvPr/>
        </p:nvCxnSpPr>
        <p:spPr>
          <a:xfrm flipH="1" flipV="1">
            <a:off x="5547172" y="3930224"/>
            <a:ext cx="324394" cy="3156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Ovale 105"/>
          <p:cNvSpPr/>
          <p:nvPr/>
        </p:nvSpPr>
        <p:spPr>
          <a:xfrm>
            <a:off x="5850704" y="4227492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07" name="CasellaDiTesto 106"/>
          <p:cNvSpPr txBox="1"/>
          <p:nvPr/>
        </p:nvSpPr>
        <p:spPr>
          <a:xfrm>
            <a:off x="5778975" y="4319250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temperaturaMax</a:t>
            </a:r>
            <a:endParaRPr lang="it-IT" sz="800" dirty="0" smtClean="0"/>
          </a:p>
        </p:txBody>
      </p:sp>
      <p:cxnSp>
        <p:nvCxnSpPr>
          <p:cNvPr id="110" name="Connettore 1 109"/>
          <p:cNvCxnSpPr>
            <a:stCxn id="111" idx="4"/>
            <a:endCxn id="72" idx="0"/>
          </p:cNvCxnSpPr>
          <p:nvPr/>
        </p:nvCxnSpPr>
        <p:spPr>
          <a:xfrm>
            <a:off x="5344536" y="3539628"/>
            <a:ext cx="0" cy="171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Ovale 110"/>
          <p:cNvSpPr/>
          <p:nvPr/>
        </p:nvSpPr>
        <p:spPr>
          <a:xfrm>
            <a:off x="5273308" y="3414219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12" name="CasellaDiTesto 111"/>
          <p:cNvSpPr txBox="1"/>
          <p:nvPr/>
        </p:nvSpPr>
        <p:spPr>
          <a:xfrm>
            <a:off x="4786141" y="3198775"/>
            <a:ext cx="88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temperaturaMin</a:t>
            </a:r>
            <a:endParaRPr lang="it-IT" sz="800" dirty="0" smtClean="0"/>
          </a:p>
        </p:txBody>
      </p:sp>
      <p:sp>
        <p:nvSpPr>
          <p:cNvPr id="72" name="Diamante 71"/>
          <p:cNvSpPr/>
          <p:nvPr/>
        </p:nvSpPr>
        <p:spPr>
          <a:xfrm>
            <a:off x="4965615" y="3710691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73" name="CasellaDiTesto 72"/>
          <p:cNvSpPr txBox="1"/>
          <p:nvPr/>
        </p:nvSpPr>
        <p:spPr>
          <a:xfrm>
            <a:off x="5024355" y="3763233"/>
            <a:ext cx="636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appartiene</a:t>
            </a:r>
            <a:endParaRPr lang="it-IT" sz="800" dirty="0"/>
          </a:p>
        </p:txBody>
      </p:sp>
      <p:cxnSp>
        <p:nvCxnSpPr>
          <p:cNvPr id="116" name="Connettore 1 115"/>
          <p:cNvCxnSpPr>
            <a:stCxn id="117" idx="2"/>
          </p:cNvCxnSpPr>
          <p:nvPr/>
        </p:nvCxnSpPr>
        <p:spPr>
          <a:xfrm flipH="1">
            <a:off x="7309776" y="3798305"/>
            <a:ext cx="414949" cy="17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Ovale 116"/>
          <p:cNvSpPr/>
          <p:nvPr/>
        </p:nvSpPr>
        <p:spPr>
          <a:xfrm>
            <a:off x="7724725" y="3735600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18" name="Connettore 1 117"/>
          <p:cNvCxnSpPr>
            <a:stCxn id="121" idx="2"/>
          </p:cNvCxnSpPr>
          <p:nvPr/>
        </p:nvCxnSpPr>
        <p:spPr>
          <a:xfrm flipH="1">
            <a:off x="7451947" y="4041382"/>
            <a:ext cx="2727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CasellaDiTesto 118"/>
          <p:cNvSpPr txBox="1"/>
          <p:nvPr/>
        </p:nvSpPr>
        <p:spPr>
          <a:xfrm>
            <a:off x="7891501" y="3943290"/>
            <a:ext cx="3645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long</a:t>
            </a:r>
            <a:endParaRPr lang="it-IT" sz="800" dirty="0" smtClean="0"/>
          </a:p>
        </p:txBody>
      </p:sp>
      <p:sp>
        <p:nvSpPr>
          <p:cNvPr id="120" name="CasellaDiTesto 119"/>
          <p:cNvSpPr txBox="1"/>
          <p:nvPr/>
        </p:nvSpPr>
        <p:spPr>
          <a:xfrm>
            <a:off x="7891501" y="3692364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idCella</a:t>
            </a:r>
            <a:endParaRPr lang="it-IT" sz="800" dirty="0" smtClean="0"/>
          </a:p>
        </p:txBody>
      </p:sp>
      <p:sp>
        <p:nvSpPr>
          <p:cNvPr id="121" name="Ovale 120"/>
          <p:cNvSpPr/>
          <p:nvPr/>
        </p:nvSpPr>
        <p:spPr>
          <a:xfrm>
            <a:off x="7724725" y="3978677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22" name="Connettore 1 121"/>
          <p:cNvCxnSpPr/>
          <p:nvPr/>
        </p:nvCxnSpPr>
        <p:spPr>
          <a:xfrm flipV="1">
            <a:off x="7312325" y="3894484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Ovale 122"/>
          <p:cNvSpPr/>
          <p:nvPr/>
        </p:nvSpPr>
        <p:spPr>
          <a:xfrm>
            <a:off x="7241097" y="4227492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29" name="CasellaDiTesto 128"/>
          <p:cNvSpPr txBox="1"/>
          <p:nvPr/>
        </p:nvSpPr>
        <p:spPr>
          <a:xfrm>
            <a:off x="7198467" y="4336937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lat</a:t>
            </a:r>
            <a:endParaRPr lang="it-IT" sz="800" dirty="0" smtClean="0"/>
          </a:p>
        </p:txBody>
      </p:sp>
      <p:sp>
        <p:nvSpPr>
          <p:cNvPr id="71" name="Rettangolo 70"/>
          <p:cNvSpPr/>
          <p:nvPr/>
        </p:nvSpPr>
        <p:spPr>
          <a:xfrm>
            <a:off x="6643921" y="3690214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Cella Geografica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30" name="Diamante 129"/>
          <p:cNvSpPr/>
          <p:nvPr/>
        </p:nvSpPr>
        <p:spPr>
          <a:xfrm>
            <a:off x="6683987" y="2157668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cxnSp>
        <p:nvCxnSpPr>
          <p:cNvPr id="132" name="Connettore 1 131"/>
          <p:cNvCxnSpPr>
            <a:stCxn id="17" idx="2"/>
            <a:endCxn id="130" idx="0"/>
          </p:cNvCxnSpPr>
          <p:nvPr/>
        </p:nvCxnSpPr>
        <p:spPr>
          <a:xfrm flipH="1">
            <a:off x="7062908" y="1379973"/>
            <a:ext cx="3420" cy="777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1 134"/>
          <p:cNvCxnSpPr>
            <a:stCxn id="130" idx="2"/>
            <a:endCxn id="71" idx="0"/>
          </p:cNvCxnSpPr>
          <p:nvPr/>
        </p:nvCxnSpPr>
        <p:spPr>
          <a:xfrm>
            <a:off x="7062908" y="2525342"/>
            <a:ext cx="3420" cy="11648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CasellaDiTesto 135"/>
          <p:cNvSpPr txBox="1"/>
          <p:nvPr/>
        </p:nvSpPr>
        <p:spPr>
          <a:xfrm>
            <a:off x="6783619" y="2229152"/>
            <a:ext cx="565417" cy="21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dislocata</a:t>
            </a:r>
            <a:endParaRPr lang="it-IT" sz="800" dirty="0"/>
          </a:p>
        </p:txBody>
      </p:sp>
      <p:sp>
        <p:nvSpPr>
          <p:cNvPr id="137" name="CasellaDiTesto 136"/>
          <p:cNvSpPr txBox="1"/>
          <p:nvPr/>
        </p:nvSpPr>
        <p:spPr>
          <a:xfrm>
            <a:off x="6247446" y="3664382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(1,n)</a:t>
            </a:r>
            <a:endParaRPr lang="it-IT" sz="800" dirty="0"/>
          </a:p>
        </p:txBody>
      </p:sp>
      <p:sp>
        <p:nvSpPr>
          <p:cNvPr id="138" name="CasellaDiTesto 137"/>
          <p:cNvSpPr txBox="1"/>
          <p:nvPr/>
        </p:nvSpPr>
        <p:spPr>
          <a:xfrm>
            <a:off x="4037386" y="3679040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(1,n)</a:t>
            </a:r>
            <a:endParaRPr lang="it-IT" sz="800" dirty="0"/>
          </a:p>
        </p:txBody>
      </p:sp>
      <p:sp>
        <p:nvSpPr>
          <p:cNvPr id="139" name="CasellaDiTesto 138"/>
          <p:cNvSpPr txBox="1"/>
          <p:nvPr/>
        </p:nvSpPr>
        <p:spPr>
          <a:xfrm>
            <a:off x="7036377" y="3431906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(1,n)</a:t>
            </a:r>
            <a:endParaRPr lang="it-IT" sz="800" dirty="0"/>
          </a:p>
        </p:txBody>
      </p:sp>
      <p:sp>
        <p:nvSpPr>
          <p:cNvPr id="140" name="CasellaDiTesto 139"/>
          <p:cNvSpPr txBox="1"/>
          <p:nvPr/>
        </p:nvSpPr>
        <p:spPr>
          <a:xfrm>
            <a:off x="6688281" y="1396541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</a:t>
            </a:r>
            <a:r>
              <a:rPr lang="it-IT" sz="800" dirty="0" smtClean="0"/>
              <a:t>1,1)</a:t>
            </a:r>
            <a:endParaRPr lang="it-IT" sz="800" dirty="0"/>
          </a:p>
        </p:txBody>
      </p:sp>
      <p:sp>
        <p:nvSpPr>
          <p:cNvPr id="141" name="CasellaDiTesto 140"/>
          <p:cNvSpPr txBox="1"/>
          <p:nvPr/>
        </p:nvSpPr>
        <p:spPr>
          <a:xfrm>
            <a:off x="3541558" y="2212108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</a:t>
            </a:r>
            <a:r>
              <a:rPr lang="it-IT" sz="800" dirty="0" smtClean="0"/>
              <a:t>1,1)</a:t>
            </a:r>
            <a:endParaRPr lang="it-IT" sz="800" dirty="0"/>
          </a:p>
        </p:txBody>
      </p:sp>
      <p:sp>
        <p:nvSpPr>
          <p:cNvPr id="142" name="CasellaDiTesto 141"/>
          <p:cNvSpPr txBox="1"/>
          <p:nvPr/>
        </p:nvSpPr>
        <p:spPr>
          <a:xfrm>
            <a:off x="3265994" y="1379543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</a:t>
            </a:r>
            <a:r>
              <a:rPr lang="it-IT" sz="800" dirty="0" smtClean="0"/>
              <a:t>n)</a:t>
            </a:r>
            <a:endParaRPr lang="it-IT" sz="800" dirty="0"/>
          </a:p>
        </p:txBody>
      </p:sp>
      <p:sp>
        <p:nvSpPr>
          <p:cNvPr id="143" name="CasellaDiTesto 142"/>
          <p:cNvSpPr txBox="1"/>
          <p:nvPr/>
        </p:nvSpPr>
        <p:spPr>
          <a:xfrm>
            <a:off x="3956533" y="980692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</a:t>
            </a:r>
            <a:r>
              <a:rPr lang="it-IT" sz="800" dirty="0" smtClean="0"/>
              <a:t>n)</a:t>
            </a:r>
            <a:endParaRPr lang="it-IT" sz="800" dirty="0"/>
          </a:p>
        </p:txBody>
      </p:sp>
      <p:sp>
        <p:nvSpPr>
          <p:cNvPr id="144" name="CasellaDiTesto 143"/>
          <p:cNvSpPr txBox="1"/>
          <p:nvPr/>
        </p:nvSpPr>
        <p:spPr>
          <a:xfrm>
            <a:off x="6257359" y="963553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</a:t>
            </a:r>
            <a:r>
              <a:rPr lang="it-IT" sz="800" dirty="0" smtClean="0"/>
              <a:t>1,1)</a:t>
            </a:r>
            <a:endParaRPr lang="it-IT" sz="800" dirty="0"/>
          </a:p>
        </p:txBody>
      </p:sp>
      <p:sp>
        <p:nvSpPr>
          <p:cNvPr id="150" name="Freccia destra 149"/>
          <p:cNvSpPr/>
          <p:nvPr/>
        </p:nvSpPr>
        <p:spPr>
          <a:xfrm>
            <a:off x="2954412" y="1067199"/>
            <a:ext cx="206456" cy="201229"/>
          </a:xfrm>
          <a:prstGeom prst="rightArrow">
            <a:avLst>
              <a:gd name="adj1" fmla="val 0"/>
              <a:gd name="adj2" fmla="val 128324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2" name="Connettore 1 151"/>
          <p:cNvCxnSpPr/>
          <p:nvPr/>
        </p:nvCxnSpPr>
        <p:spPr>
          <a:xfrm>
            <a:off x="2588118" y="390173"/>
            <a:ext cx="1" cy="1670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1 152"/>
          <p:cNvCxnSpPr>
            <a:stCxn id="150" idx="1"/>
          </p:cNvCxnSpPr>
          <p:nvPr/>
        </p:nvCxnSpPr>
        <p:spPr>
          <a:xfrm flipH="1" flipV="1">
            <a:off x="2588119" y="1160512"/>
            <a:ext cx="366293" cy="73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nettore 1 160"/>
          <p:cNvCxnSpPr>
            <a:endCxn id="156" idx="3"/>
          </p:cNvCxnSpPr>
          <p:nvPr/>
        </p:nvCxnSpPr>
        <p:spPr>
          <a:xfrm flipH="1">
            <a:off x="2190142" y="390173"/>
            <a:ext cx="3916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nettore 1 166"/>
          <p:cNvCxnSpPr>
            <a:endCxn id="158" idx="3"/>
          </p:cNvCxnSpPr>
          <p:nvPr/>
        </p:nvCxnSpPr>
        <p:spPr>
          <a:xfrm flipH="1">
            <a:off x="2187628" y="926576"/>
            <a:ext cx="3941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onnettore 1 168"/>
          <p:cNvCxnSpPr>
            <a:endCxn id="157" idx="3"/>
          </p:cNvCxnSpPr>
          <p:nvPr/>
        </p:nvCxnSpPr>
        <p:spPr>
          <a:xfrm flipH="1">
            <a:off x="2190142" y="1460285"/>
            <a:ext cx="3916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Connettore 1 170"/>
          <p:cNvCxnSpPr>
            <a:endCxn id="159" idx="3"/>
          </p:cNvCxnSpPr>
          <p:nvPr/>
        </p:nvCxnSpPr>
        <p:spPr>
          <a:xfrm flipH="1">
            <a:off x="2190142" y="2061049"/>
            <a:ext cx="3916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Ovale 178"/>
          <p:cNvSpPr/>
          <p:nvPr/>
        </p:nvSpPr>
        <p:spPr>
          <a:xfrm>
            <a:off x="1031955" y="2086699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80" name="Connettore 1 179"/>
          <p:cNvCxnSpPr>
            <a:stCxn id="179" idx="6"/>
          </p:cNvCxnSpPr>
          <p:nvPr/>
        </p:nvCxnSpPr>
        <p:spPr>
          <a:xfrm>
            <a:off x="1174410" y="2149404"/>
            <a:ext cx="3027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Ovale 180"/>
          <p:cNvSpPr/>
          <p:nvPr/>
        </p:nvSpPr>
        <p:spPr>
          <a:xfrm>
            <a:off x="1031955" y="1461774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82" name="Connettore 1 181"/>
          <p:cNvCxnSpPr>
            <a:stCxn id="181" idx="6"/>
          </p:cNvCxnSpPr>
          <p:nvPr/>
        </p:nvCxnSpPr>
        <p:spPr>
          <a:xfrm>
            <a:off x="1174410" y="1524479"/>
            <a:ext cx="3027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Ovale 182"/>
          <p:cNvSpPr/>
          <p:nvPr/>
        </p:nvSpPr>
        <p:spPr>
          <a:xfrm>
            <a:off x="1031955" y="941790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84" name="Connettore 1 183"/>
          <p:cNvCxnSpPr>
            <a:stCxn id="183" idx="6"/>
          </p:cNvCxnSpPr>
          <p:nvPr/>
        </p:nvCxnSpPr>
        <p:spPr>
          <a:xfrm>
            <a:off x="1174410" y="1004495"/>
            <a:ext cx="3027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Ovale 184"/>
          <p:cNvSpPr/>
          <p:nvPr/>
        </p:nvSpPr>
        <p:spPr>
          <a:xfrm>
            <a:off x="1031955" y="390173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86" name="Connettore 1 185"/>
          <p:cNvCxnSpPr>
            <a:stCxn id="185" idx="6"/>
          </p:cNvCxnSpPr>
          <p:nvPr/>
        </p:nvCxnSpPr>
        <p:spPr>
          <a:xfrm>
            <a:off x="1174410" y="452878"/>
            <a:ext cx="3027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Rettangolo 155"/>
          <p:cNvSpPr/>
          <p:nvPr/>
        </p:nvSpPr>
        <p:spPr>
          <a:xfrm>
            <a:off x="1345328" y="197316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Termometro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57" name="Rettangolo 156"/>
          <p:cNvSpPr/>
          <p:nvPr/>
        </p:nvSpPr>
        <p:spPr>
          <a:xfrm>
            <a:off x="1345328" y="1267428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Barometro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58" name="Rettangolo 157"/>
          <p:cNvSpPr/>
          <p:nvPr/>
        </p:nvSpPr>
        <p:spPr>
          <a:xfrm>
            <a:off x="1342814" y="733719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Pluviometro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59" name="Rettangolo 158"/>
          <p:cNvSpPr/>
          <p:nvPr/>
        </p:nvSpPr>
        <p:spPr>
          <a:xfrm>
            <a:off x="1345328" y="1868192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Igrometro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87" name="CasellaDiTesto 186"/>
          <p:cNvSpPr txBox="1"/>
          <p:nvPr/>
        </p:nvSpPr>
        <p:spPr>
          <a:xfrm>
            <a:off x="74074" y="1416757"/>
            <a:ext cx="10443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valorePressioneATM</a:t>
            </a:r>
            <a:endParaRPr lang="it-IT" sz="800" dirty="0" smtClean="0"/>
          </a:p>
        </p:txBody>
      </p:sp>
      <p:sp>
        <p:nvSpPr>
          <p:cNvPr id="188" name="CasellaDiTesto 187"/>
          <p:cNvSpPr txBox="1"/>
          <p:nvPr/>
        </p:nvSpPr>
        <p:spPr>
          <a:xfrm>
            <a:off x="74074" y="896773"/>
            <a:ext cx="10354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valorePrecipitazione</a:t>
            </a:r>
            <a:endParaRPr lang="it-IT" sz="800" dirty="0" smtClean="0"/>
          </a:p>
        </p:txBody>
      </p:sp>
      <p:sp>
        <p:nvSpPr>
          <p:cNvPr id="189" name="CasellaDiTesto 188"/>
          <p:cNvSpPr txBox="1"/>
          <p:nvPr/>
        </p:nvSpPr>
        <p:spPr>
          <a:xfrm>
            <a:off x="116905" y="345156"/>
            <a:ext cx="992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valoreTemperatura</a:t>
            </a:r>
            <a:endParaRPr lang="it-IT" sz="800" dirty="0" smtClean="0"/>
          </a:p>
        </p:txBody>
      </p:sp>
    </p:spTree>
    <p:extLst>
      <p:ext uri="{BB962C8B-B14F-4D97-AF65-F5344CB8AC3E}">
        <p14:creationId xmlns:p14="http://schemas.microsoft.com/office/powerpoint/2010/main" val="66365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ante 4"/>
          <p:cNvSpPr/>
          <p:nvPr/>
        </p:nvSpPr>
        <p:spPr>
          <a:xfrm>
            <a:off x="4837019" y="729210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cxnSp>
        <p:nvCxnSpPr>
          <p:cNvPr id="6" name="Connettore 1 5"/>
          <p:cNvCxnSpPr>
            <a:stCxn id="4" idx="3"/>
            <a:endCxn id="5" idx="1"/>
          </p:cNvCxnSpPr>
          <p:nvPr/>
        </p:nvCxnSpPr>
        <p:spPr>
          <a:xfrm flipV="1">
            <a:off x="3880829" y="913047"/>
            <a:ext cx="956190" cy="90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/>
          <p:cNvCxnSpPr>
            <a:stCxn id="5" idx="3"/>
            <a:endCxn id="8" idx="1"/>
          </p:cNvCxnSpPr>
          <p:nvPr/>
        </p:nvCxnSpPr>
        <p:spPr>
          <a:xfrm flipV="1">
            <a:off x="5594861" y="904028"/>
            <a:ext cx="920464" cy="90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4971584" y="790772"/>
            <a:ext cx="529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riguarda</a:t>
            </a:r>
            <a:endParaRPr lang="it-IT" sz="800" dirty="0"/>
          </a:p>
        </p:txBody>
      </p:sp>
      <p:sp>
        <p:nvSpPr>
          <p:cNvPr id="16" name="Rettangolo 15"/>
          <p:cNvSpPr/>
          <p:nvPr/>
        </p:nvSpPr>
        <p:spPr>
          <a:xfrm>
            <a:off x="1457827" y="1687207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Operatore Campo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7" name="Diamante 16"/>
          <p:cNvSpPr/>
          <p:nvPr/>
        </p:nvSpPr>
        <p:spPr>
          <a:xfrm>
            <a:off x="1501313" y="738230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1605788" y="814345"/>
            <a:ext cx="5488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effettua</a:t>
            </a:r>
            <a:endParaRPr lang="it-IT" sz="800" dirty="0"/>
          </a:p>
        </p:txBody>
      </p:sp>
      <p:cxnSp>
        <p:nvCxnSpPr>
          <p:cNvPr id="20" name="Connettore 1 19"/>
          <p:cNvCxnSpPr>
            <a:stCxn id="17" idx="2"/>
            <a:endCxn id="16" idx="0"/>
          </p:cNvCxnSpPr>
          <p:nvPr/>
        </p:nvCxnSpPr>
        <p:spPr>
          <a:xfrm>
            <a:off x="1880234" y="1105904"/>
            <a:ext cx="0" cy="5813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/>
          <p:cNvCxnSpPr>
            <a:stCxn id="17" idx="3"/>
            <a:endCxn id="4" idx="1"/>
          </p:cNvCxnSpPr>
          <p:nvPr/>
        </p:nvCxnSpPr>
        <p:spPr>
          <a:xfrm>
            <a:off x="2259155" y="922067"/>
            <a:ext cx="7768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ttangolo 23"/>
          <p:cNvSpPr/>
          <p:nvPr/>
        </p:nvSpPr>
        <p:spPr>
          <a:xfrm>
            <a:off x="1457827" y="2184252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Responsabile Territoriale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25" name="Rettangolo 24"/>
          <p:cNvSpPr/>
          <p:nvPr/>
        </p:nvSpPr>
        <p:spPr>
          <a:xfrm>
            <a:off x="1457827" y="2711547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Operatore Centro Supervisione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26" name="Rettangolo 25"/>
          <p:cNvSpPr/>
          <p:nvPr/>
        </p:nvSpPr>
        <p:spPr>
          <a:xfrm>
            <a:off x="1457827" y="3213860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Componente Squadra</a:t>
            </a:r>
            <a:endParaRPr lang="it-IT" sz="800" dirty="0">
              <a:solidFill>
                <a:srgbClr val="000000"/>
              </a:solidFill>
            </a:endParaRPr>
          </a:p>
        </p:txBody>
      </p:sp>
      <p:cxnSp>
        <p:nvCxnSpPr>
          <p:cNvPr id="28" name="Connettore 1 27"/>
          <p:cNvCxnSpPr>
            <a:stCxn id="16" idx="3"/>
          </p:cNvCxnSpPr>
          <p:nvPr/>
        </p:nvCxnSpPr>
        <p:spPr>
          <a:xfrm>
            <a:off x="2302641" y="1880064"/>
            <a:ext cx="459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1 28"/>
          <p:cNvCxnSpPr>
            <a:stCxn id="24" idx="3"/>
          </p:cNvCxnSpPr>
          <p:nvPr/>
        </p:nvCxnSpPr>
        <p:spPr>
          <a:xfrm>
            <a:off x="2302641" y="2377109"/>
            <a:ext cx="4690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1 33"/>
          <p:cNvCxnSpPr>
            <a:stCxn id="25" idx="3"/>
          </p:cNvCxnSpPr>
          <p:nvPr/>
        </p:nvCxnSpPr>
        <p:spPr>
          <a:xfrm>
            <a:off x="2302641" y="2904404"/>
            <a:ext cx="469063" cy="64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1 35"/>
          <p:cNvCxnSpPr>
            <a:stCxn id="26" idx="3"/>
          </p:cNvCxnSpPr>
          <p:nvPr/>
        </p:nvCxnSpPr>
        <p:spPr>
          <a:xfrm>
            <a:off x="2302641" y="3406717"/>
            <a:ext cx="4690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2761961" y="1880064"/>
            <a:ext cx="0" cy="15266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Freccia destra 41"/>
          <p:cNvSpPr/>
          <p:nvPr/>
        </p:nvSpPr>
        <p:spPr>
          <a:xfrm>
            <a:off x="1251371" y="3306102"/>
            <a:ext cx="206456" cy="201229"/>
          </a:xfrm>
          <a:prstGeom prst="rightArrow">
            <a:avLst>
              <a:gd name="adj1" fmla="val 0"/>
              <a:gd name="adj2" fmla="val 128324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3" name="Connettore 1 42"/>
          <p:cNvCxnSpPr>
            <a:stCxn id="42" idx="1"/>
            <a:endCxn id="66" idx="1"/>
          </p:cNvCxnSpPr>
          <p:nvPr/>
        </p:nvCxnSpPr>
        <p:spPr>
          <a:xfrm rot="10800000" flipH="1" flipV="1">
            <a:off x="1251371" y="3406716"/>
            <a:ext cx="206456" cy="858711"/>
          </a:xfrm>
          <a:prstGeom prst="bentConnector3">
            <a:avLst>
              <a:gd name="adj1" fmla="val -110726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Diamante 44"/>
          <p:cNvSpPr/>
          <p:nvPr/>
        </p:nvSpPr>
        <p:spPr>
          <a:xfrm>
            <a:off x="6565005" y="1694850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46" name="CasellaDiTesto 45"/>
          <p:cNvSpPr txBox="1"/>
          <p:nvPr/>
        </p:nvSpPr>
        <p:spPr>
          <a:xfrm>
            <a:off x="6679019" y="1756412"/>
            <a:ext cx="529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riguarda</a:t>
            </a:r>
            <a:endParaRPr lang="it-IT" sz="800" dirty="0"/>
          </a:p>
        </p:txBody>
      </p:sp>
      <p:cxnSp>
        <p:nvCxnSpPr>
          <p:cNvPr id="48" name="Connettore 1 47"/>
          <p:cNvCxnSpPr>
            <a:stCxn id="8" idx="2"/>
            <a:endCxn id="45" idx="0"/>
          </p:cNvCxnSpPr>
          <p:nvPr/>
        </p:nvCxnSpPr>
        <p:spPr>
          <a:xfrm>
            <a:off x="6937732" y="1096884"/>
            <a:ext cx="6194" cy="5979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1 51"/>
          <p:cNvCxnSpPr>
            <a:stCxn id="45" idx="2"/>
            <a:endCxn id="50" idx="0"/>
          </p:cNvCxnSpPr>
          <p:nvPr/>
        </p:nvCxnSpPr>
        <p:spPr>
          <a:xfrm>
            <a:off x="6943926" y="2062524"/>
            <a:ext cx="0" cy="4477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Diamante 54"/>
          <p:cNvSpPr/>
          <p:nvPr/>
        </p:nvSpPr>
        <p:spPr>
          <a:xfrm>
            <a:off x="6565005" y="3608595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56" name="CasellaDiTesto 55"/>
          <p:cNvSpPr txBox="1"/>
          <p:nvPr/>
        </p:nvSpPr>
        <p:spPr>
          <a:xfrm>
            <a:off x="6565005" y="3670157"/>
            <a:ext cx="7951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assegnamento</a:t>
            </a:r>
            <a:endParaRPr lang="it-IT" sz="800" dirty="0"/>
          </a:p>
        </p:txBody>
      </p:sp>
      <p:cxnSp>
        <p:nvCxnSpPr>
          <p:cNvPr id="58" name="Connettore 1 57"/>
          <p:cNvCxnSpPr>
            <a:stCxn id="50" idx="2"/>
            <a:endCxn id="55" idx="0"/>
          </p:cNvCxnSpPr>
          <p:nvPr/>
        </p:nvCxnSpPr>
        <p:spPr>
          <a:xfrm>
            <a:off x="6943926" y="2896022"/>
            <a:ext cx="0" cy="7125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1 60"/>
          <p:cNvCxnSpPr>
            <a:stCxn id="55" idx="1"/>
            <a:endCxn id="54" idx="3"/>
          </p:cNvCxnSpPr>
          <p:nvPr/>
        </p:nvCxnSpPr>
        <p:spPr>
          <a:xfrm flipH="1" flipV="1">
            <a:off x="5816398" y="3789994"/>
            <a:ext cx="748607" cy="24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1 64"/>
          <p:cNvCxnSpPr>
            <a:stCxn id="55" idx="2"/>
            <a:endCxn id="63" idx="0"/>
          </p:cNvCxnSpPr>
          <p:nvPr/>
        </p:nvCxnSpPr>
        <p:spPr>
          <a:xfrm>
            <a:off x="6943926" y="3976269"/>
            <a:ext cx="0" cy="568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ttangolo 65"/>
          <p:cNvSpPr/>
          <p:nvPr/>
        </p:nvSpPr>
        <p:spPr>
          <a:xfrm>
            <a:off x="1457827" y="4072571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Responsabile Squadra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73" name="Diamante 72"/>
          <p:cNvSpPr/>
          <p:nvPr/>
        </p:nvSpPr>
        <p:spPr>
          <a:xfrm>
            <a:off x="3339679" y="3608593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/>
              <a:t> </a:t>
            </a:r>
            <a:endParaRPr lang="it-IT" sz="800" dirty="0"/>
          </a:p>
        </p:txBody>
      </p:sp>
      <p:sp>
        <p:nvSpPr>
          <p:cNvPr id="74" name="CasellaDiTesto 73"/>
          <p:cNvSpPr txBox="1"/>
          <p:nvPr/>
        </p:nvSpPr>
        <p:spPr>
          <a:xfrm>
            <a:off x="3339680" y="3670155"/>
            <a:ext cx="7578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appartenenza</a:t>
            </a:r>
            <a:endParaRPr lang="it-IT" sz="800" dirty="0"/>
          </a:p>
        </p:txBody>
      </p:sp>
      <p:sp>
        <p:nvSpPr>
          <p:cNvPr id="75" name="Diamante 74"/>
          <p:cNvSpPr/>
          <p:nvPr/>
        </p:nvSpPr>
        <p:spPr>
          <a:xfrm>
            <a:off x="2960758" y="4072571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76" name="CasellaDiTesto 75"/>
          <p:cNvSpPr txBox="1"/>
          <p:nvPr/>
        </p:nvSpPr>
        <p:spPr>
          <a:xfrm>
            <a:off x="2960760" y="4142847"/>
            <a:ext cx="757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responsabile</a:t>
            </a:r>
            <a:endParaRPr lang="it-IT" sz="800" dirty="0"/>
          </a:p>
        </p:txBody>
      </p:sp>
      <p:cxnSp>
        <p:nvCxnSpPr>
          <p:cNvPr id="78" name="Connettore 1 77"/>
          <p:cNvCxnSpPr>
            <a:stCxn id="66" idx="3"/>
            <a:endCxn id="75" idx="1"/>
          </p:cNvCxnSpPr>
          <p:nvPr/>
        </p:nvCxnSpPr>
        <p:spPr>
          <a:xfrm flipV="1">
            <a:off x="2302641" y="4256408"/>
            <a:ext cx="658117" cy="90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1 79"/>
          <p:cNvCxnSpPr>
            <a:stCxn id="75" idx="3"/>
            <a:endCxn id="54" idx="2"/>
          </p:cNvCxnSpPr>
          <p:nvPr/>
        </p:nvCxnSpPr>
        <p:spPr>
          <a:xfrm flipV="1">
            <a:off x="3718600" y="3982850"/>
            <a:ext cx="1675391" cy="27355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>
            <a:stCxn id="73" idx="3"/>
            <a:endCxn id="54" idx="1"/>
          </p:cNvCxnSpPr>
          <p:nvPr/>
        </p:nvCxnSpPr>
        <p:spPr>
          <a:xfrm flipV="1">
            <a:off x="4097521" y="3789994"/>
            <a:ext cx="874063" cy="2436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1 84"/>
          <p:cNvCxnSpPr>
            <a:stCxn id="73" idx="1"/>
            <a:endCxn id="26" idx="2"/>
          </p:cNvCxnSpPr>
          <p:nvPr/>
        </p:nvCxnSpPr>
        <p:spPr>
          <a:xfrm rot="10800000">
            <a:off x="1880235" y="3599574"/>
            <a:ext cx="1459445" cy="192857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Freccia destra 96"/>
          <p:cNvSpPr/>
          <p:nvPr/>
        </p:nvSpPr>
        <p:spPr>
          <a:xfrm>
            <a:off x="3133224" y="2562859"/>
            <a:ext cx="206456" cy="201229"/>
          </a:xfrm>
          <a:prstGeom prst="rightArrow">
            <a:avLst>
              <a:gd name="adj1" fmla="val 0"/>
              <a:gd name="adj2" fmla="val 128324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8" name="Connettore 1 97"/>
          <p:cNvCxnSpPr>
            <a:stCxn id="97" idx="1"/>
          </p:cNvCxnSpPr>
          <p:nvPr/>
        </p:nvCxnSpPr>
        <p:spPr>
          <a:xfrm flipH="1" flipV="1">
            <a:off x="2766931" y="2656172"/>
            <a:ext cx="366293" cy="73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Ovale 98"/>
          <p:cNvSpPr/>
          <p:nvPr/>
        </p:nvSpPr>
        <p:spPr>
          <a:xfrm>
            <a:off x="6565005" y="2256968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00" name="Connettore 1 99"/>
          <p:cNvCxnSpPr>
            <a:stCxn id="99" idx="4"/>
          </p:cNvCxnSpPr>
          <p:nvPr/>
        </p:nvCxnSpPr>
        <p:spPr>
          <a:xfrm>
            <a:off x="6636233" y="2382377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CasellaDiTesto 100"/>
          <p:cNvSpPr txBox="1"/>
          <p:nvPr/>
        </p:nvSpPr>
        <p:spPr>
          <a:xfrm>
            <a:off x="6149507" y="2197217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idSEP</a:t>
            </a:r>
            <a:endParaRPr lang="it-IT" sz="800" dirty="0" smtClean="0"/>
          </a:p>
        </p:txBody>
      </p:sp>
      <p:sp>
        <p:nvSpPr>
          <p:cNvPr id="102" name="Ovale 101"/>
          <p:cNvSpPr/>
          <p:nvPr/>
        </p:nvSpPr>
        <p:spPr>
          <a:xfrm>
            <a:off x="7066377" y="480282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03" name="Connettore 1 102"/>
          <p:cNvCxnSpPr>
            <a:stCxn id="102" idx="4"/>
          </p:cNvCxnSpPr>
          <p:nvPr/>
        </p:nvCxnSpPr>
        <p:spPr>
          <a:xfrm>
            <a:off x="7137605" y="605691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CasellaDiTesto 103"/>
          <p:cNvSpPr txBox="1"/>
          <p:nvPr/>
        </p:nvSpPr>
        <p:spPr>
          <a:xfrm>
            <a:off x="6987564" y="242833"/>
            <a:ext cx="8066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latitudineInizio</a:t>
            </a:r>
            <a:endParaRPr lang="it-IT" sz="800" dirty="0"/>
          </a:p>
        </p:txBody>
      </p:sp>
      <p:sp>
        <p:nvSpPr>
          <p:cNvPr id="105" name="Ovale 104"/>
          <p:cNvSpPr/>
          <p:nvPr/>
        </p:nvSpPr>
        <p:spPr>
          <a:xfrm>
            <a:off x="7573070" y="711171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06" name="Connettore 1 105"/>
          <p:cNvCxnSpPr>
            <a:stCxn id="105" idx="2"/>
          </p:cNvCxnSpPr>
          <p:nvPr/>
        </p:nvCxnSpPr>
        <p:spPr>
          <a:xfrm flipH="1">
            <a:off x="7205476" y="773876"/>
            <a:ext cx="3675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CasellaDiTesto 106"/>
          <p:cNvSpPr txBox="1"/>
          <p:nvPr/>
        </p:nvSpPr>
        <p:spPr>
          <a:xfrm>
            <a:off x="7715525" y="621136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latitudineFine</a:t>
            </a:r>
            <a:endParaRPr lang="it-IT" sz="800" dirty="0"/>
          </a:p>
        </p:txBody>
      </p:sp>
      <p:sp>
        <p:nvSpPr>
          <p:cNvPr id="110" name="Ovale 109"/>
          <p:cNvSpPr/>
          <p:nvPr/>
        </p:nvSpPr>
        <p:spPr>
          <a:xfrm>
            <a:off x="7573070" y="913047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11" name="Connettore 1 110"/>
          <p:cNvCxnSpPr>
            <a:stCxn id="110" idx="2"/>
          </p:cNvCxnSpPr>
          <p:nvPr/>
        </p:nvCxnSpPr>
        <p:spPr>
          <a:xfrm flipH="1">
            <a:off x="7205476" y="975752"/>
            <a:ext cx="3675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CasellaDiTesto 111"/>
          <p:cNvSpPr txBox="1"/>
          <p:nvPr/>
        </p:nvSpPr>
        <p:spPr>
          <a:xfrm>
            <a:off x="7715525" y="859060"/>
            <a:ext cx="8801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longitudineInizio</a:t>
            </a:r>
            <a:endParaRPr lang="it-IT" sz="800" dirty="0"/>
          </a:p>
        </p:txBody>
      </p:sp>
      <p:sp>
        <p:nvSpPr>
          <p:cNvPr id="113" name="Ovale 112"/>
          <p:cNvSpPr/>
          <p:nvPr/>
        </p:nvSpPr>
        <p:spPr>
          <a:xfrm>
            <a:off x="7501842" y="1219643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14" name="Connettore 1 113"/>
          <p:cNvCxnSpPr>
            <a:stCxn id="113" idx="1"/>
          </p:cNvCxnSpPr>
          <p:nvPr/>
        </p:nvCxnSpPr>
        <p:spPr>
          <a:xfrm flipH="1" flipV="1">
            <a:off x="7205476" y="1014392"/>
            <a:ext cx="317228" cy="223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CasellaDiTesto 114"/>
          <p:cNvSpPr txBox="1"/>
          <p:nvPr/>
        </p:nvSpPr>
        <p:spPr>
          <a:xfrm>
            <a:off x="7644297" y="1189720"/>
            <a:ext cx="8386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longitudineFine</a:t>
            </a:r>
            <a:endParaRPr lang="it-IT" sz="800" dirty="0"/>
          </a:p>
        </p:txBody>
      </p:sp>
      <p:sp>
        <p:nvSpPr>
          <p:cNvPr id="8" name="Rettangolo 7"/>
          <p:cNvSpPr/>
          <p:nvPr/>
        </p:nvSpPr>
        <p:spPr>
          <a:xfrm>
            <a:off x="6515325" y="711171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Tratto Fiume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19" name="Ovale 118"/>
          <p:cNvSpPr/>
          <p:nvPr/>
        </p:nvSpPr>
        <p:spPr>
          <a:xfrm>
            <a:off x="7604824" y="2519153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20" name="Connettore 1 119"/>
          <p:cNvCxnSpPr>
            <a:stCxn id="119" idx="2"/>
          </p:cNvCxnSpPr>
          <p:nvPr/>
        </p:nvCxnSpPr>
        <p:spPr>
          <a:xfrm flipH="1">
            <a:off x="7237230" y="2581858"/>
            <a:ext cx="3675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Ovale 120"/>
          <p:cNvSpPr/>
          <p:nvPr/>
        </p:nvSpPr>
        <p:spPr>
          <a:xfrm>
            <a:off x="7604824" y="2721029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22" name="Connettore 1 121"/>
          <p:cNvCxnSpPr>
            <a:stCxn id="121" idx="2"/>
          </p:cNvCxnSpPr>
          <p:nvPr/>
        </p:nvCxnSpPr>
        <p:spPr>
          <a:xfrm flipH="1">
            <a:off x="7237230" y="2783734"/>
            <a:ext cx="3675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CasellaDiTesto 122"/>
          <p:cNvSpPr txBox="1"/>
          <p:nvPr/>
        </p:nvSpPr>
        <p:spPr>
          <a:xfrm>
            <a:off x="7715525" y="2462243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data</a:t>
            </a:r>
            <a:endParaRPr lang="it-IT" sz="800" dirty="0"/>
          </a:p>
        </p:txBody>
      </p:sp>
      <p:sp>
        <p:nvSpPr>
          <p:cNvPr id="124" name="CasellaDiTesto 123"/>
          <p:cNvSpPr txBox="1"/>
          <p:nvPr/>
        </p:nvSpPr>
        <p:spPr>
          <a:xfrm>
            <a:off x="7708146" y="2674143"/>
            <a:ext cx="7688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livelloPericolo</a:t>
            </a:r>
            <a:endParaRPr lang="it-IT" sz="800" dirty="0"/>
          </a:p>
        </p:txBody>
      </p:sp>
      <p:sp>
        <p:nvSpPr>
          <p:cNvPr id="125" name="Ovale 124"/>
          <p:cNvSpPr/>
          <p:nvPr/>
        </p:nvSpPr>
        <p:spPr>
          <a:xfrm>
            <a:off x="3376258" y="2216026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26" name="Connettore 1 125"/>
          <p:cNvCxnSpPr>
            <a:stCxn id="125" idx="4"/>
          </p:cNvCxnSpPr>
          <p:nvPr/>
        </p:nvCxnSpPr>
        <p:spPr>
          <a:xfrm>
            <a:off x="3447486" y="2341435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CasellaDiTesto 126"/>
          <p:cNvSpPr txBox="1"/>
          <p:nvPr/>
        </p:nvSpPr>
        <p:spPr>
          <a:xfrm>
            <a:off x="3128329" y="215420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CF</a:t>
            </a:r>
            <a:endParaRPr lang="it-IT" sz="800" dirty="0" smtClean="0"/>
          </a:p>
        </p:txBody>
      </p:sp>
      <p:sp>
        <p:nvSpPr>
          <p:cNvPr id="128" name="Ovale 127"/>
          <p:cNvSpPr/>
          <p:nvPr/>
        </p:nvSpPr>
        <p:spPr>
          <a:xfrm>
            <a:off x="7166002" y="4256408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29" name="Connettore 1 128"/>
          <p:cNvCxnSpPr>
            <a:stCxn id="128" idx="4"/>
          </p:cNvCxnSpPr>
          <p:nvPr/>
        </p:nvCxnSpPr>
        <p:spPr>
          <a:xfrm>
            <a:off x="7237230" y="4381817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CasellaDiTesto 129"/>
          <p:cNvSpPr txBox="1"/>
          <p:nvPr/>
        </p:nvSpPr>
        <p:spPr>
          <a:xfrm>
            <a:off x="7300027" y="4221469"/>
            <a:ext cx="8386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idPianificazione</a:t>
            </a:r>
            <a:endParaRPr lang="it-IT" sz="800" dirty="0" smtClean="0"/>
          </a:p>
        </p:txBody>
      </p:sp>
      <p:sp>
        <p:nvSpPr>
          <p:cNvPr id="131" name="Ovale 130"/>
          <p:cNvSpPr/>
          <p:nvPr/>
        </p:nvSpPr>
        <p:spPr>
          <a:xfrm>
            <a:off x="7568711" y="4729934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32" name="Connettore 1 131"/>
          <p:cNvCxnSpPr>
            <a:stCxn id="131" idx="2"/>
          </p:cNvCxnSpPr>
          <p:nvPr/>
        </p:nvCxnSpPr>
        <p:spPr>
          <a:xfrm flipH="1">
            <a:off x="7201117" y="4792639"/>
            <a:ext cx="3675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CasellaDiTesto 132"/>
          <p:cNvSpPr txBox="1"/>
          <p:nvPr/>
        </p:nvSpPr>
        <p:spPr>
          <a:xfrm>
            <a:off x="7679412" y="4673024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data</a:t>
            </a:r>
            <a:endParaRPr lang="it-IT" sz="800" dirty="0"/>
          </a:p>
        </p:txBody>
      </p:sp>
      <p:sp>
        <p:nvSpPr>
          <p:cNvPr id="63" name="Rettangolo 62"/>
          <p:cNvSpPr/>
          <p:nvPr/>
        </p:nvSpPr>
        <p:spPr>
          <a:xfrm>
            <a:off x="6521519" y="4544561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Pianificazione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50" name="Rettangolo 49"/>
          <p:cNvSpPr/>
          <p:nvPr/>
        </p:nvSpPr>
        <p:spPr>
          <a:xfrm>
            <a:off x="6521519" y="2510309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SEP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34" name="Ovale 133"/>
          <p:cNvSpPr/>
          <p:nvPr/>
        </p:nvSpPr>
        <p:spPr>
          <a:xfrm>
            <a:off x="5594861" y="3344011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35" name="Connettore 1 134"/>
          <p:cNvCxnSpPr>
            <a:stCxn id="134" idx="4"/>
          </p:cNvCxnSpPr>
          <p:nvPr/>
        </p:nvCxnSpPr>
        <p:spPr>
          <a:xfrm>
            <a:off x="5666089" y="3469420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CasellaDiTesto 135"/>
          <p:cNvSpPr txBox="1"/>
          <p:nvPr/>
        </p:nvSpPr>
        <p:spPr>
          <a:xfrm>
            <a:off x="5058230" y="3284260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idSquadra</a:t>
            </a:r>
            <a:endParaRPr lang="it-IT" sz="800" dirty="0" smtClean="0"/>
          </a:p>
        </p:txBody>
      </p:sp>
      <p:sp>
        <p:nvSpPr>
          <p:cNvPr id="137" name="Ovale 136"/>
          <p:cNvSpPr/>
          <p:nvPr/>
        </p:nvSpPr>
        <p:spPr>
          <a:xfrm>
            <a:off x="3597526" y="2065505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38" name="Connettore 1 137"/>
          <p:cNvCxnSpPr>
            <a:stCxn id="137" idx="4"/>
          </p:cNvCxnSpPr>
          <p:nvPr/>
        </p:nvCxnSpPr>
        <p:spPr>
          <a:xfrm>
            <a:off x="3668754" y="2190914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CasellaDiTesto 138"/>
          <p:cNvSpPr txBox="1"/>
          <p:nvPr/>
        </p:nvSpPr>
        <p:spPr>
          <a:xfrm>
            <a:off x="3447486" y="1864134"/>
            <a:ext cx="428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nome</a:t>
            </a:r>
            <a:endParaRPr lang="it-IT" sz="800" dirty="0"/>
          </a:p>
        </p:txBody>
      </p:sp>
      <p:sp>
        <p:nvSpPr>
          <p:cNvPr id="140" name="Ovale 139"/>
          <p:cNvSpPr/>
          <p:nvPr/>
        </p:nvSpPr>
        <p:spPr>
          <a:xfrm>
            <a:off x="3959642" y="2212919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41" name="Connettore 1 140"/>
          <p:cNvCxnSpPr>
            <a:stCxn id="140" idx="4"/>
          </p:cNvCxnSpPr>
          <p:nvPr/>
        </p:nvCxnSpPr>
        <p:spPr>
          <a:xfrm>
            <a:off x="4030870" y="2338328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CasellaDiTesto 141"/>
          <p:cNvSpPr txBox="1"/>
          <p:nvPr/>
        </p:nvSpPr>
        <p:spPr>
          <a:xfrm>
            <a:off x="3811800" y="2018391"/>
            <a:ext cx="5714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cognome</a:t>
            </a:r>
            <a:endParaRPr lang="it-IT" sz="800" dirty="0"/>
          </a:p>
        </p:txBody>
      </p:sp>
      <p:sp>
        <p:nvSpPr>
          <p:cNvPr id="143" name="Ovale 142"/>
          <p:cNvSpPr/>
          <p:nvPr/>
        </p:nvSpPr>
        <p:spPr>
          <a:xfrm>
            <a:off x="4349292" y="2515609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44" name="Connettore 1 143"/>
          <p:cNvCxnSpPr>
            <a:stCxn id="143" idx="2"/>
          </p:cNvCxnSpPr>
          <p:nvPr/>
        </p:nvCxnSpPr>
        <p:spPr>
          <a:xfrm flipH="1">
            <a:off x="3981698" y="2578314"/>
            <a:ext cx="3675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CasellaDiTesto 144"/>
          <p:cNvSpPr txBox="1"/>
          <p:nvPr/>
        </p:nvSpPr>
        <p:spPr>
          <a:xfrm>
            <a:off x="4459993" y="2458699"/>
            <a:ext cx="4060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ruolo</a:t>
            </a:r>
            <a:endParaRPr lang="it-IT" sz="800" dirty="0"/>
          </a:p>
        </p:txBody>
      </p:sp>
      <p:sp>
        <p:nvSpPr>
          <p:cNvPr id="146" name="Ovale 145"/>
          <p:cNvSpPr/>
          <p:nvPr/>
        </p:nvSpPr>
        <p:spPr>
          <a:xfrm>
            <a:off x="4361226" y="2714963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47" name="Connettore 1 146"/>
          <p:cNvCxnSpPr>
            <a:stCxn id="146" idx="2"/>
          </p:cNvCxnSpPr>
          <p:nvPr/>
        </p:nvCxnSpPr>
        <p:spPr>
          <a:xfrm flipH="1">
            <a:off x="3993632" y="2777668"/>
            <a:ext cx="3675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CasellaDiTesto 147"/>
          <p:cNvSpPr txBox="1"/>
          <p:nvPr/>
        </p:nvSpPr>
        <p:spPr>
          <a:xfrm>
            <a:off x="4471927" y="2658053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recapitoTelefonico</a:t>
            </a:r>
            <a:endParaRPr lang="it-IT" sz="800" dirty="0"/>
          </a:p>
        </p:txBody>
      </p:sp>
      <p:sp>
        <p:nvSpPr>
          <p:cNvPr id="41" name="Rettangolo 40"/>
          <p:cNvSpPr/>
          <p:nvPr/>
        </p:nvSpPr>
        <p:spPr>
          <a:xfrm>
            <a:off x="3339679" y="2460725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Persona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49" name="Ovale 148"/>
          <p:cNvSpPr/>
          <p:nvPr/>
        </p:nvSpPr>
        <p:spPr>
          <a:xfrm>
            <a:off x="3083171" y="470494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50" name="Connettore 1 149"/>
          <p:cNvCxnSpPr>
            <a:stCxn id="149" idx="4"/>
          </p:cNvCxnSpPr>
          <p:nvPr/>
        </p:nvCxnSpPr>
        <p:spPr>
          <a:xfrm>
            <a:off x="3154399" y="595903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CasellaDiTesto 150"/>
          <p:cNvSpPr txBox="1"/>
          <p:nvPr/>
        </p:nvSpPr>
        <p:spPr>
          <a:xfrm>
            <a:off x="2712831" y="400358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idSeg</a:t>
            </a:r>
            <a:endParaRPr lang="it-IT" sz="800" dirty="0" smtClean="0"/>
          </a:p>
        </p:txBody>
      </p:sp>
      <p:sp>
        <p:nvSpPr>
          <p:cNvPr id="152" name="Ovale 151"/>
          <p:cNvSpPr/>
          <p:nvPr/>
        </p:nvSpPr>
        <p:spPr>
          <a:xfrm>
            <a:off x="3304439" y="319973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53" name="Connettore 1 152"/>
          <p:cNvCxnSpPr>
            <a:stCxn id="152" idx="4"/>
          </p:cNvCxnSpPr>
          <p:nvPr/>
        </p:nvCxnSpPr>
        <p:spPr>
          <a:xfrm>
            <a:off x="3375667" y="445382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CasellaDiTesto 153"/>
          <p:cNvSpPr txBox="1"/>
          <p:nvPr/>
        </p:nvSpPr>
        <p:spPr>
          <a:xfrm>
            <a:off x="3154399" y="118602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tipo</a:t>
            </a:r>
            <a:endParaRPr lang="it-IT" sz="800" dirty="0"/>
          </a:p>
        </p:txBody>
      </p:sp>
      <p:sp>
        <p:nvSpPr>
          <p:cNvPr id="155" name="Ovale 154"/>
          <p:cNvSpPr/>
          <p:nvPr/>
        </p:nvSpPr>
        <p:spPr>
          <a:xfrm>
            <a:off x="3666555" y="467387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56" name="Connettore 1 155"/>
          <p:cNvCxnSpPr>
            <a:stCxn id="155" idx="4"/>
          </p:cNvCxnSpPr>
          <p:nvPr/>
        </p:nvCxnSpPr>
        <p:spPr>
          <a:xfrm>
            <a:off x="3737783" y="592796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CasellaDiTesto 156"/>
          <p:cNvSpPr txBox="1"/>
          <p:nvPr/>
        </p:nvSpPr>
        <p:spPr>
          <a:xfrm>
            <a:off x="3518713" y="272859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latitudine</a:t>
            </a:r>
            <a:endParaRPr lang="it-IT" sz="800" dirty="0"/>
          </a:p>
        </p:txBody>
      </p:sp>
      <p:sp>
        <p:nvSpPr>
          <p:cNvPr id="158" name="Ovale 157"/>
          <p:cNvSpPr/>
          <p:nvPr/>
        </p:nvSpPr>
        <p:spPr>
          <a:xfrm>
            <a:off x="3376258" y="1414738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59" name="Connettore 1 158"/>
          <p:cNvCxnSpPr>
            <a:stCxn id="158" idx="0"/>
          </p:cNvCxnSpPr>
          <p:nvPr/>
        </p:nvCxnSpPr>
        <p:spPr>
          <a:xfrm flipV="1">
            <a:off x="3447486" y="1061280"/>
            <a:ext cx="0" cy="3534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Ovale 161"/>
          <p:cNvSpPr/>
          <p:nvPr/>
        </p:nvSpPr>
        <p:spPr>
          <a:xfrm>
            <a:off x="3140025" y="1273613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63" name="Connettore 1 162"/>
          <p:cNvCxnSpPr>
            <a:stCxn id="162" idx="0"/>
          </p:cNvCxnSpPr>
          <p:nvPr/>
        </p:nvCxnSpPr>
        <p:spPr>
          <a:xfrm flipV="1">
            <a:off x="3211253" y="920155"/>
            <a:ext cx="0" cy="3534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CasellaDiTesto 163"/>
          <p:cNvSpPr txBox="1"/>
          <p:nvPr/>
        </p:nvSpPr>
        <p:spPr>
          <a:xfrm>
            <a:off x="2677197" y="1345052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longitudine</a:t>
            </a:r>
            <a:endParaRPr lang="it-IT" sz="800" dirty="0"/>
          </a:p>
        </p:txBody>
      </p:sp>
      <p:sp>
        <p:nvSpPr>
          <p:cNvPr id="165" name="CasellaDiTesto 164"/>
          <p:cNvSpPr txBox="1"/>
          <p:nvPr/>
        </p:nvSpPr>
        <p:spPr>
          <a:xfrm>
            <a:off x="3152617" y="1529972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altitudine</a:t>
            </a:r>
            <a:endParaRPr lang="it-IT" sz="800" dirty="0"/>
          </a:p>
        </p:txBody>
      </p:sp>
      <p:sp>
        <p:nvSpPr>
          <p:cNvPr id="166" name="Ovale 165"/>
          <p:cNvSpPr/>
          <p:nvPr/>
        </p:nvSpPr>
        <p:spPr>
          <a:xfrm>
            <a:off x="3704582" y="1238009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67" name="Connettore 1 166"/>
          <p:cNvCxnSpPr>
            <a:stCxn id="166" idx="0"/>
          </p:cNvCxnSpPr>
          <p:nvPr/>
        </p:nvCxnSpPr>
        <p:spPr>
          <a:xfrm flipV="1">
            <a:off x="3775810" y="884551"/>
            <a:ext cx="0" cy="3534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CasellaDiTesto 167"/>
          <p:cNvSpPr txBox="1"/>
          <p:nvPr/>
        </p:nvSpPr>
        <p:spPr>
          <a:xfrm>
            <a:off x="3687295" y="1324703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data</a:t>
            </a:r>
            <a:endParaRPr lang="it-IT" sz="800" dirty="0"/>
          </a:p>
        </p:txBody>
      </p:sp>
      <p:sp>
        <p:nvSpPr>
          <p:cNvPr id="4" name="Rettangolo 3"/>
          <p:cNvSpPr/>
          <p:nvPr/>
        </p:nvSpPr>
        <p:spPr>
          <a:xfrm>
            <a:off x="3036015" y="729210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SEG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54" name="Rettangolo 53"/>
          <p:cNvSpPr/>
          <p:nvPr/>
        </p:nvSpPr>
        <p:spPr>
          <a:xfrm>
            <a:off x="4971584" y="3597137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Squadra Emergenza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69" name="CasellaDiTesto 168"/>
          <p:cNvSpPr txBox="1"/>
          <p:nvPr/>
        </p:nvSpPr>
        <p:spPr>
          <a:xfrm>
            <a:off x="6612568" y="1105904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</a:t>
            </a:r>
            <a:r>
              <a:rPr lang="it-IT" sz="800" dirty="0" smtClean="0"/>
              <a:t>n)</a:t>
            </a:r>
            <a:endParaRPr lang="it-IT" sz="800" dirty="0"/>
          </a:p>
        </p:txBody>
      </p:sp>
      <p:sp>
        <p:nvSpPr>
          <p:cNvPr id="170" name="CasellaDiTesto 169"/>
          <p:cNvSpPr txBox="1"/>
          <p:nvPr/>
        </p:nvSpPr>
        <p:spPr>
          <a:xfrm>
            <a:off x="6636233" y="4329117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</a:t>
            </a:r>
            <a:r>
              <a:rPr lang="it-IT" sz="800" dirty="0" smtClean="0"/>
              <a:t>)</a:t>
            </a:r>
            <a:endParaRPr lang="it-IT" sz="800" dirty="0"/>
          </a:p>
        </p:txBody>
      </p:sp>
      <p:sp>
        <p:nvSpPr>
          <p:cNvPr id="171" name="CasellaDiTesto 170"/>
          <p:cNvSpPr txBox="1"/>
          <p:nvPr/>
        </p:nvSpPr>
        <p:spPr>
          <a:xfrm>
            <a:off x="6886306" y="2913715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</a:t>
            </a:r>
            <a:r>
              <a:rPr lang="it-IT" sz="800" dirty="0" smtClean="0"/>
              <a:t>)</a:t>
            </a:r>
            <a:endParaRPr lang="it-IT" sz="800" dirty="0"/>
          </a:p>
        </p:txBody>
      </p:sp>
      <p:sp>
        <p:nvSpPr>
          <p:cNvPr id="172" name="CasellaDiTesto 171"/>
          <p:cNvSpPr txBox="1"/>
          <p:nvPr/>
        </p:nvSpPr>
        <p:spPr>
          <a:xfrm>
            <a:off x="2553433" y="714326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173" name="CasellaDiTesto 172"/>
          <p:cNvSpPr txBox="1"/>
          <p:nvPr/>
        </p:nvSpPr>
        <p:spPr>
          <a:xfrm>
            <a:off x="3912751" y="722823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174" name="CasellaDiTesto 173"/>
          <p:cNvSpPr txBox="1"/>
          <p:nvPr/>
        </p:nvSpPr>
        <p:spPr>
          <a:xfrm>
            <a:off x="6903100" y="2269387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175" name="CasellaDiTesto 174"/>
          <p:cNvSpPr txBox="1"/>
          <p:nvPr/>
        </p:nvSpPr>
        <p:spPr>
          <a:xfrm>
            <a:off x="1501313" y="1405164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</a:t>
            </a:r>
            <a:r>
              <a:rPr lang="it-IT" sz="800" dirty="0" smtClean="0"/>
              <a:t>n)</a:t>
            </a:r>
            <a:endParaRPr lang="it-IT" sz="800" dirty="0"/>
          </a:p>
        </p:txBody>
      </p:sp>
      <p:sp>
        <p:nvSpPr>
          <p:cNvPr id="176" name="CasellaDiTesto 175"/>
          <p:cNvSpPr txBox="1"/>
          <p:nvPr/>
        </p:nvSpPr>
        <p:spPr>
          <a:xfrm>
            <a:off x="2989974" y="3560077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177" name="CasellaDiTesto 176"/>
          <p:cNvSpPr txBox="1"/>
          <p:nvPr/>
        </p:nvSpPr>
        <p:spPr>
          <a:xfrm>
            <a:off x="4074928" y="3562433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178" name="CasellaDiTesto 177"/>
          <p:cNvSpPr txBox="1"/>
          <p:nvPr/>
        </p:nvSpPr>
        <p:spPr>
          <a:xfrm>
            <a:off x="3747952" y="4240945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179" name="CasellaDiTesto 178"/>
          <p:cNvSpPr txBox="1"/>
          <p:nvPr/>
        </p:nvSpPr>
        <p:spPr>
          <a:xfrm>
            <a:off x="2596177" y="4030985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180" name="CasellaDiTesto 179"/>
          <p:cNvSpPr txBox="1"/>
          <p:nvPr/>
        </p:nvSpPr>
        <p:spPr>
          <a:xfrm>
            <a:off x="6128464" y="688584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</a:t>
            </a:r>
            <a:r>
              <a:rPr lang="it-IT" sz="800" dirty="0" smtClean="0"/>
              <a:t>n)</a:t>
            </a:r>
            <a:endParaRPr lang="it-IT" sz="800" dirty="0"/>
          </a:p>
        </p:txBody>
      </p:sp>
      <p:sp>
        <p:nvSpPr>
          <p:cNvPr id="181" name="CasellaDiTesto 180"/>
          <p:cNvSpPr txBox="1"/>
          <p:nvPr/>
        </p:nvSpPr>
        <p:spPr>
          <a:xfrm>
            <a:off x="5968798" y="3944832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</a:t>
            </a:r>
            <a:r>
              <a:rPr lang="it-IT" sz="800" dirty="0" smtClean="0"/>
              <a:t>n)</a:t>
            </a:r>
            <a:endParaRPr lang="it-IT" sz="800" dirty="0"/>
          </a:p>
        </p:txBody>
      </p:sp>
    </p:spTree>
    <p:extLst>
      <p:ext uri="{BB962C8B-B14F-4D97-AF65-F5344CB8AC3E}">
        <p14:creationId xmlns:p14="http://schemas.microsoft.com/office/powerpoint/2010/main" val="27696143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255</Words>
  <Application>Microsoft Macintosh PowerPoint</Application>
  <PresentationFormat>Presentazione su schermo (16:10)</PresentationFormat>
  <Paragraphs>136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4" baseType="lpstr">
      <vt:lpstr>Tema di Office</vt:lpstr>
      <vt:lpstr>Presentazione di PowerPoint</vt:lpstr>
      <vt:lpstr>Presentazione di PowerPoint</vt:lpstr>
      <vt:lpstr>Presentazione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Andrea Metelli</dc:creator>
  <cp:lastModifiedBy>Andrea Metelli</cp:lastModifiedBy>
  <cp:revision>26</cp:revision>
  <dcterms:created xsi:type="dcterms:W3CDTF">2015-02-18T20:35:31Z</dcterms:created>
  <dcterms:modified xsi:type="dcterms:W3CDTF">2015-02-19T11:16:33Z</dcterms:modified>
</cp:coreProperties>
</file>