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003838" cy="12599988"/>
  <p:notesSz cx="6858000" cy="9144000"/>
  <p:defaultTextStyle>
    <a:defPPr>
      <a:defRPr lang="it-IT"/>
    </a:defPPr>
    <a:lvl1pPr marL="0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2520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5040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57560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0080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2601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15121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67641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0161" algn="l" defTabSz="10525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912" y="64"/>
      </p:cViewPr>
      <p:guideLst>
        <p:guide orient="horz" pos="3969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50288" y="3914166"/>
            <a:ext cx="15303262" cy="2700831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00577" y="7139994"/>
            <a:ext cx="12602687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2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5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57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2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15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67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0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38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4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052782" y="420001"/>
            <a:ext cx="4050864" cy="8959991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00193" y="420001"/>
            <a:ext cx="11852527" cy="8959991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81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48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2179" y="8096661"/>
            <a:ext cx="15303262" cy="2502499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22179" y="5340413"/>
            <a:ext cx="15303262" cy="27562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252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504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575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00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260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1512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6764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016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109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00193" y="2449999"/>
            <a:ext cx="7951695" cy="6929993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1952" y="2449999"/>
            <a:ext cx="7951695" cy="6929993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24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0192" y="504584"/>
            <a:ext cx="16203454" cy="2099998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00192" y="2820416"/>
            <a:ext cx="7954822" cy="117541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2520" indent="0">
              <a:buNone/>
              <a:defRPr sz="4600" b="1"/>
            </a:lvl2pPr>
            <a:lvl3pPr marL="2105040" indent="0">
              <a:buNone/>
              <a:defRPr sz="4100" b="1"/>
            </a:lvl3pPr>
            <a:lvl4pPr marL="3157560" indent="0">
              <a:buNone/>
              <a:defRPr sz="3700" b="1"/>
            </a:lvl4pPr>
            <a:lvl5pPr marL="4210080" indent="0">
              <a:buNone/>
              <a:defRPr sz="3700" b="1"/>
            </a:lvl5pPr>
            <a:lvl6pPr marL="5262601" indent="0">
              <a:buNone/>
              <a:defRPr sz="3700" b="1"/>
            </a:lvl6pPr>
            <a:lvl7pPr marL="6315121" indent="0">
              <a:buNone/>
              <a:defRPr sz="3700" b="1"/>
            </a:lvl7pPr>
            <a:lvl8pPr marL="7367641" indent="0">
              <a:buNone/>
              <a:defRPr sz="3700" b="1"/>
            </a:lvl8pPr>
            <a:lvl9pPr marL="8420161" indent="0">
              <a:buNone/>
              <a:defRPr sz="37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0192" y="3995830"/>
            <a:ext cx="7954822" cy="7259577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145703" y="2820416"/>
            <a:ext cx="7957946" cy="117541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2520" indent="0">
              <a:buNone/>
              <a:defRPr sz="4600" b="1"/>
            </a:lvl2pPr>
            <a:lvl3pPr marL="2105040" indent="0">
              <a:buNone/>
              <a:defRPr sz="4100" b="1"/>
            </a:lvl3pPr>
            <a:lvl4pPr marL="3157560" indent="0">
              <a:buNone/>
              <a:defRPr sz="3700" b="1"/>
            </a:lvl4pPr>
            <a:lvl5pPr marL="4210080" indent="0">
              <a:buNone/>
              <a:defRPr sz="3700" b="1"/>
            </a:lvl5pPr>
            <a:lvl6pPr marL="5262601" indent="0">
              <a:buNone/>
              <a:defRPr sz="3700" b="1"/>
            </a:lvl6pPr>
            <a:lvl7pPr marL="6315121" indent="0">
              <a:buNone/>
              <a:defRPr sz="3700" b="1"/>
            </a:lvl7pPr>
            <a:lvl8pPr marL="7367641" indent="0">
              <a:buNone/>
              <a:defRPr sz="3700" b="1"/>
            </a:lvl8pPr>
            <a:lvl9pPr marL="8420161" indent="0">
              <a:buNone/>
              <a:defRPr sz="37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145703" y="3995830"/>
            <a:ext cx="7957946" cy="7259577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1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94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35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0195" y="501668"/>
            <a:ext cx="5923139" cy="2134998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039000" y="501667"/>
            <a:ext cx="10064646" cy="10753740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00195" y="2636666"/>
            <a:ext cx="5923139" cy="8618742"/>
          </a:xfrm>
        </p:spPr>
        <p:txBody>
          <a:bodyPr/>
          <a:lstStyle>
            <a:lvl1pPr marL="0" indent="0">
              <a:buNone/>
              <a:defRPr sz="3200"/>
            </a:lvl1pPr>
            <a:lvl2pPr marL="1052520" indent="0">
              <a:buNone/>
              <a:defRPr sz="2800"/>
            </a:lvl2pPr>
            <a:lvl3pPr marL="2105040" indent="0">
              <a:buNone/>
              <a:defRPr sz="2300"/>
            </a:lvl3pPr>
            <a:lvl4pPr marL="3157560" indent="0">
              <a:buNone/>
              <a:defRPr sz="2100"/>
            </a:lvl4pPr>
            <a:lvl5pPr marL="4210080" indent="0">
              <a:buNone/>
              <a:defRPr sz="2100"/>
            </a:lvl5pPr>
            <a:lvl6pPr marL="5262601" indent="0">
              <a:buNone/>
              <a:defRPr sz="2100"/>
            </a:lvl6pPr>
            <a:lvl7pPr marL="6315121" indent="0">
              <a:buNone/>
              <a:defRPr sz="2100"/>
            </a:lvl7pPr>
            <a:lvl8pPr marL="7367641" indent="0">
              <a:buNone/>
              <a:defRPr sz="2100"/>
            </a:lvl8pPr>
            <a:lvl9pPr marL="8420161" indent="0">
              <a:buNone/>
              <a:defRPr sz="21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10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28879" y="8819992"/>
            <a:ext cx="10802303" cy="104125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28879" y="1125832"/>
            <a:ext cx="10802303" cy="7559993"/>
          </a:xfrm>
        </p:spPr>
        <p:txBody>
          <a:bodyPr/>
          <a:lstStyle>
            <a:lvl1pPr marL="0" indent="0">
              <a:buNone/>
              <a:defRPr sz="7400"/>
            </a:lvl1pPr>
            <a:lvl2pPr marL="1052520" indent="0">
              <a:buNone/>
              <a:defRPr sz="6400"/>
            </a:lvl2pPr>
            <a:lvl3pPr marL="2105040" indent="0">
              <a:buNone/>
              <a:defRPr sz="5500"/>
            </a:lvl3pPr>
            <a:lvl4pPr marL="3157560" indent="0">
              <a:buNone/>
              <a:defRPr sz="4600"/>
            </a:lvl4pPr>
            <a:lvl5pPr marL="4210080" indent="0">
              <a:buNone/>
              <a:defRPr sz="4600"/>
            </a:lvl5pPr>
            <a:lvl6pPr marL="5262601" indent="0">
              <a:buNone/>
              <a:defRPr sz="4600"/>
            </a:lvl6pPr>
            <a:lvl7pPr marL="6315121" indent="0">
              <a:buNone/>
              <a:defRPr sz="4600"/>
            </a:lvl7pPr>
            <a:lvl8pPr marL="7367641" indent="0">
              <a:buNone/>
              <a:defRPr sz="4600"/>
            </a:lvl8pPr>
            <a:lvl9pPr marL="8420161" indent="0">
              <a:buNone/>
              <a:defRPr sz="46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28879" y="9861242"/>
            <a:ext cx="10802303" cy="1478747"/>
          </a:xfrm>
        </p:spPr>
        <p:txBody>
          <a:bodyPr/>
          <a:lstStyle>
            <a:lvl1pPr marL="0" indent="0">
              <a:buNone/>
              <a:defRPr sz="3200"/>
            </a:lvl1pPr>
            <a:lvl2pPr marL="1052520" indent="0">
              <a:buNone/>
              <a:defRPr sz="2800"/>
            </a:lvl2pPr>
            <a:lvl3pPr marL="2105040" indent="0">
              <a:buNone/>
              <a:defRPr sz="2300"/>
            </a:lvl3pPr>
            <a:lvl4pPr marL="3157560" indent="0">
              <a:buNone/>
              <a:defRPr sz="2100"/>
            </a:lvl4pPr>
            <a:lvl5pPr marL="4210080" indent="0">
              <a:buNone/>
              <a:defRPr sz="2100"/>
            </a:lvl5pPr>
            <a:lvl6pPr marL="5262601" indent="0">
              <a:buNone/>
              <a:defRPr sz="2100"/>
            </a:lvl6pPr>
            <a:lvl7pPr marL="6315121" indent="0">
              <a:buNone/>
              <a:defRPr sz="2100"/>
            </a:lvl7pPr>
            <a:lvl8pPr marL="7367641" indent="0">
              <a:buNone/>
              <a:defRPr sz="2100"/>
            </a:lvl8pPr>
            <a:lvl9pPr marL="8420161" indent="0">
              <a:buNone/>
              <a:defRPr sz="21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50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00192" y="504584"/>
            <a:ext cx="16203454" cy="2099998"/>
          </a:xfrm>
          <a:prstGeom prst="rect">
            <a:avLst/>
          </a:prstGeom>
        </p:spPr>
        <p:txBody>
          <a:bodyPr vert="horz" lIns="210504" tIns="105252" rIns="210504" bIns="105252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00192" y="2939997"/>
            <a:ext cx="16203454" cy="8315410"/>
          </a:xfrm>
          <a:prstGeom prst="rect">
            <a:avLst/>
          </a:prstGeom>
        </p:spPr>
        <p:txBody>
          <a:bodyPr vert="horz" lIns="210504" tIns="105252" rIns="210504" bIns="105252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0192" y="11678325"/>
            <a:ext cx="4200896" cy="670833"/>
          </a:xfrm>
          <a:prstGeom prst="rect">
            <a:avLst/>
          </a:prstGeom>
        </p:spPr>
        <p:txBody>
          <a:bodyPr vert="horz" lIns="210504" tIns="105252" rIns="210504" bIns="105252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837A-22DB-2A4B-A335-21A4C834D0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151313" y="11678325"/>
            <a:ext cx="5701215" cy="670833"/>
          </a:xfrm>
          <a:prstGeom prst="rect">
            <a:avLst/>
          </a:prstGeom>
        </p:spPr>
        <p:txBody>
          <a:bodyPr vert="horz" lIns="210504" tIns="105252" rIns="210504" bIns="105252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902750" y="11678325"/>
            <a:ext cx="4200896" cy="670833"/>
          </a:xfrm>
          <a:prstGeom prst="rect">
            <a:avLst/>
          </a:prstGeom>
        </p:spPr>
        <p:txBody>
          <a:bodyPr vert="horz" lIns="210504" tIns="105252" rIns="210504" bIns="105252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F393-2EFF-9E40-8247-E6C92A0C1F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4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520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9390" indent="-789390" algn="l" defTabSz="1052520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0345" indent="-657825" algn="l" defTabSz="1052520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31300" indent="-526260" algn="l" defTabSz="1052520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3820" indent="-526260" algn="l" defTabSz="1052520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36341" indent="-526260" algn="l" defTabSz="1052520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88861" indent="-526260" algn="l" defTabSz="105252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1381" indent="-526260" algn="l" defTabSz="105252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93901" indent="-526260" algn="l" defTabSz="105252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46421" indent="-526260" algn="l" defTabSz="105252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2520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5040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57560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0080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2601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15121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67641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0161" algn="l" defTabSz="10525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iamante 208"/>
          <p:cNvSpPr/>
          <p:nvPr/>
        </p:nvSpPr>
        <p:spPr>
          <a:xfrm>
            <a:off x="13325509" y="3412522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10" name="Diamante 209"/>
          <p:cNvSpPr/>
          <p:nvPr/>
        </p:nvSpPr>
        <p:spPr>
          <a:xfrm>
            <a:off x="9768955" y="2898781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11" name="Diamante 210"/>
          <p:cNvSpPr/>
          <p:nvPr/>
        </p:nvSpPr>
        <p:spPr>
          <a:xfrm>
            <a:off x="13325509" y="2410785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12" name="Diamante 211"/>
          <p:cNvSpPr/>
          <p:nvPr/>
        </p:nvSpPr>
        <p:spPr>
          <a:xfrm>
            <a:off x="10931921" y="826467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213" name="Diamante 212"/>
          <p:cNvSpPr/>
          <p:nvPr/>
        </p:nvSpPr>
        <p:spPr>
          <a:xfrm>
            <a:off x="13325509" y="1365763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14" name="Connettore 1 24"/>
          <p:cNvCxnSpPr>
            <a:stCxn id="212" idx="2"/>
            <a:endCxn id="276" idx="0"/>
          </p:cNvCxnSpPr>
          <p:nvPr/>
        </p:nvCxnSpPr>
        <p:spPr>
          <a:xfrm>
            <a:off x="11310842" y="1194141"/>
            <a:ext cx="3158" cy="78227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ttore 1 26"/>
          <p:cNvCxnSpPr>
            <a:stCxn id="276" idx="1"/>
            <a:endCxn id="210" idx="0"/>
          </p:cNvCxnSpPr>
          <p:nvPr/>
        </p:nvCxnSpPr>
        <p:spPr>
          <a:xfrm rot="10800000" flipV="1">
            <a:off x="10147877" y="2169275"/>
            <a:ext cx="743717" cy="7295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ttore 1 215"/>
          <p:cNvCxnSpPr>
            <a:stCxn id="210" idx="2"/>
            <a:endCxn id="294" idx="0"/>
          </p:cNvCxnSpPr>
          <p:nvPr/>
        </p:nvCxnSpPr>
        <p:spPr>
          <a:xfrm>
            <a:off x="10147876" y="3266455"/>
            <a:ext cx="14009" cy="1354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CasellaDiTesto 216"/>
          <p:cNvSpPr txBox="1"/>
          <p:nvPr/>
        </p:nvSpPr>
        <p:spPr>
          <a:xfrm>
            <a:off x="9829554" y="2972771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218" name="CasellaDiTesto 217"/>
          <p:cNvSpPr txBox="1"/>
          <p:nvPr/>
        </p:nvSpPr>
        <p:spPr>
          <a:xfrm>
            <a:off x="11014246" y="904476"/>
            <a:ext cx="568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compone</a:t>
            </a:r>
            <a:endParaRPr lang="it-IT" sz="800" dirty="0"/>
          </a:p>
        </p:txBody>
      </p:sp>
      <p:cxnSp>
        <p:nvCxnSpPr>
          <p:cNvPr id="219" name="Connettore 1 218"/>
          <p:cNvCxnSpPr>
            <a:stCxn id="276" idx="3"/>
            <a:endCxn id="213" idx="1"/>
          </p:cNvCxnSpPr>
          <p:nvPr/>
        </p:nvCxnSpPr>
        <p:spPr>
          <a:xfrm flipV="1">
            <a:off x="11736407" y="1549600"/>
            <a:ext cx="1589102" cy="619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ttore 1 219"/>
          <p:cNvCxnSpPr>
            <a:stCxn id="276" idx="3"/>
            <a:endCxn id="211" idx="1"/>
          </p:cNvCxnSpPr>
          <p:nvPr/>
        </p:nvCxnSpPr>
        <p:spPr>
          <a:xfrm>
            <a:off x="11736407" y="2169275"/>
            <a:ext cx="1589102" cy="425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ttore 1 220"/>
          <p:cNvCxnSpPr>
            <a:stCxn id="213" idx="3"/>
            <a:endCxn id="247" idx="1"/>
          </p:cNvCxnSpPr>
          <p:nvPr/>
        </p:nvCxnSpPr>
        <p:spPr>
          <a:xfrm flipV="1">
            <a:off x="14083351" y="1540581"/>
            <a:ext cx="1165652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ttore 1 50"/>
          <p:cNvCxnSpPr>
            <a:stCxn id="211" idx="3"/>
            <a:endCxn id="275" idx="0"/>
          </p:cNvCxnSpPr>
          <p:nvPr/>
        </p:nvCxnSpPr>
        <p:spPr>
          <a:xfrm>
            <a:off x="14083351" y="2594622"/>
            <a:ext cx="1708066" cy="3041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ttore 1 52"/>
          <p:cNvCxnSpPr>
            <a:stCxn id="276" idx="2"/>
            <a:endCxn id="209" idx="1"/>
          </p:cNvCxnSpPr>
          <p:nvPr/>
        </p:nvCxnSpPr>
        <p:spPr>
          <a:xfrm rot="16200000" flipH="1">
            <a:off x="11702640" y="1973490"/>
            <a:ext cx="1234228" cy="201150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ttore 1 54"/>
          <p:cNvCxnSpPr>
            <a:stCxn id="209" idx="3"/>
            <a:endCxn id="275" idx="2"/>
          </p:cNvCxnSpPr>
          <p:nvPr/>
        </p:nvCxnSpPr>
        <p:spPr>
          <a:xfrm flipV="1">
            <a:off x="14083351" y="3284494"/>
            <a:ext cx="1708066" cy="31186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CasellaDiTesto 224"/>
          <p:cNvSpPr txBox="1"/>
          <p:nvPr/>
        </p:nvSpPr>
        <p:spPr>
          <a:xfrm>
            <a:off x="15269275" y="2379178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226" name="CasellaDiTesto 225"/>
          <p:cNvSpPr txBox="1"/>
          <p:nvPr/>
        </p:nvSpPr>
        <p:spPr>
          <a:xfrm>
            <a:off x="15269275" y="3604769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227" name="CasellaDiTesto 226"/>
          <p:cNvSpPr txBox="1"/>
          <p:nvPr/>
        </p:nvSpPr>
        <p:spPr>
          <a:xfrm>
            <a:off x="12185275" y="2344260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228" name="CasellaDiTesto 227"/>
          <p:cNvSpPr txBox="1"/>
          <p:nvPr/>
        </p:nvSpPr>
        <p:spPr>
          <a:xfrm>
            <a:off x="11298577" y="3596359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229" name="CasellaDiTesto 228"/>
          <p:cNvSpPr txBox="1"/>
          <p:nvPr/>
        </p:nvSpPr>
        <p:spPr>
          <a:xfrm>
            <a:off x="13402948" y="2486900"/>
            <a:ext cx="64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inizio</a:t>
            </a:r>
            <a:endParaRPr lang="it-IT" sz="800" dirty="0"/>
          </a:p>
        </p:txBody>
      </p:sp>
      <p:sp>
        <p:nvSpPr>
          <p:cNvPr id="230" name="CasellaDiTesto 229"/>
          <p:cNvSpPr txBox="1"/>
          <p:nvPr/>
        </p:nvSpPr>
        <p:spPr>
          <a:xfrm>
            <a:off x="13430356" y="3497047"/>
            <a:ext cx="578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fine</a:t>
            </a:r>
            <a:endParaRPr lang="it-IT" sz="800" dirty="0"/>
          </a:p>
        </p:txBody>
      </p:sp>
      <p:sp>
        <p:nvSpPr>
          <p:cNvPr id="231" name="CasellaDiTesto 230"/>
          <p:cNvSpPr txBox="1"/>
          <p:nvPr/>
        </p:nvSpPr>
        <p:spPr>
          <a:xfrm>
            <a:off x="13371788" y="1441878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232" name="CasellaDiTesto 231"/>
          <p:cNvSpPr txBox="1"/>
          <p:nvPr/>
        </p:nvSpPr>
        <p:spPr>
          <a:xfrm>
            <a:off x="9846498" y="3487018"/>
            <a:ext cx="40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233" name="CasellaDiTesto 232"/>
          <p:cNvSpPr txBox="1"/>
          <p:nvPr/>
        </p:nvSpPr>
        <p:spPr>
          <a:xfrm>
            <a:off x="10454443" y="2146686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234" name="CasellaDiTesto 233"/>
          <p:cNvSpPr txBox="1"/>
          <p:nvPr/>
        </p:nvSpPr>
        <p:spPr>
          <a:xfrm>
            <a:off x="12185276" y="1699126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235" name="CasellaDiTesto 234"/>
          <p:cNvSpPr txBox="1"/>
          <p:nvPr/>
        </p:nvSpPr>
        <p:spPr>
          <a:xfrm>
            <a:off x="14642492" y="1339304"/>
            <a:ext cx="418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236" name="CasellaDiTesto 235"/>
          <p:cNvSpPr txBox="1"/>
          <p:nvPr/>
        </p:nvSpPr>
        <p:spPr>
          <a:xfrm>
            <a:off x="11299866" y="119879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</a:t>
            </a:r>
            <a:r>
              <a:rPr lang="it-IT" sz="800" dirty="0"/>
              <a:t>1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237" name="CasellaDiTesto 236"/>
          <p:cNvSpPr txBox="1"/>
          <p:nvPr/>
        </p:nvSpPr>
        <p:spPr>
          <a:xfrm>
            <a:off x="10407695" y="79675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238" name="Ovale 237"/>
          <p:cNvSpPr/>
          <p:nvPr/>
        </p:nvSpPr>
        <p:spPr>
          <a:xfrm>
            <a:off x="15791417" y="1086466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39" name="Connettore 1 238"/>
          <p:cNvCxnSpPr>
            <a:stCxn id="238" idx="4"/>
          </p:cNvCxnSpPr>
          <p:nvPr/>
        </p:nvCxnSpPr>
        <p:spPr>
          <a:xfrm>
            <a:off x="15862645" y="1211875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CasellaDiTesto 239"/>
          <p:cNvSpPr txBox="1"/>
          <p:nvPr/>
        </p:nvSpPr>
        <p:spPr>
          <a:xfrm>
            <a:off x="15487306" y="82646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idCellaGeografica</a:t>
            </a:r>
            <a:endParaRPr lang="it-IT" sz="800" dirty="0" smtClean="0"/>
          </a:p>
        </p:txBody>
      </p:sp>
      <p:sp>
        <p:nvSpPr>
          <p:cNvPr id="241" name="CasellaDiTesto 240"/>
          <p:cNvSpPr txBox="1"/>
          <p:nvPr/>
        </p:nvSpPr>
        <p:spPr>
          <a:xfrm>
            <a:off x="16474168" y="1563011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</a:t>
            </a:r>
            <a:endParaRPr lang="it-IT" sz="800" dirty="0" smtClean="0"/>
          </a:p>
        </p:txBody>
      </p:sp>
      <p:sp>
        <p:nvSpPr>
          <p:cNvPr id="242" name="CasellaDiTesto 241"/>
          <p:cNvSpPr txBox="1"/>
          <p:nvPr/>
        </p:nvSpPr>
        <p:spPr>
          <a:xfrm>
            <a:off x="16474168" y="1334156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</a:t>
            </a:r>
            <a:endParaRPr lang="it-IT" sz="800" dirty="0" smtClean="0"/>
          </a:p>
        </p:txBody>
      </p:sp>
      <p:sp>
        <p:nvSpPr>
          <p:cNvPr id="243" name="Ovale 242"/>
          <p:cNvSpPr/>
          <p:nvPr/>
        </p:nvSpPr>
        <p:spPr>
          <a:xfrm>
            <a:off x="16331713" y="137917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44" name="Ovale 243"/>
          <p:cNvSpPr/>
          <p:nvPr/>
        </p:nvSpPr>
        <p:spPr>
          <a:xfrm>
            <a:off x="16331713" y="160802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45" name="Connettore 1 244"/>
          <p:cNvCxnSpPr>
            <a:endCxn id="243" idx="2"/>
          </p:cNvCxnSpPr>
          <p:nvPr/>
        </p:nvCxnSpPr>
        <p:spPr>
          <a:xfrm flipV="1">
            <a:off x="16075549" y="1441878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1 245"/>
          <p:cNvCxnSpPr>
            <a:endCxn id="244" idx="2"/>
          </p:cNvCxnSpPr>
          <p:nvPr/>
        </p:nvCxnSpPr>
        <p:spPr>
          <a:xfrm>
            <a:off x="16093817" y="1670733"/>
            <a:ext cx="237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Rettangolo 246"/>
          <p:cNvSpPr/>
          <p:nvPr/>
        </p:nvSpPr>
        <p:spPr>
          <a:xfrm>
            <a:off x="15249003" y="134772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48" name="Ovale 247"/>
          <p:cNvSpPr/>
          <p:nvPr/>
        </p:nvSpPr>
        <p:spPr>
          <a:xfrm>
            <a:off x="11016093" y="161411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49" name="Connettore 1 248"/>
          <p:cNvCxnSpPr>
            <a:stCxn id="248" idx="4"/>
          </p:cNvCxnSpPr>
          <p:nvPr/>
        </p:nvCxnSpPr>
        <p:spPr>
          <a:xfrm>
            <a:off x="11087321" y="173952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Ovale 249"/>
          <p:cNvSpPr/>
          <p:nvPr/>
        </p:nvSpPr>
        <p:spPr>
          <a:xfrm>
            <a:off x="11490432" y="167073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51" name="Connettore 1 250"/>
          <p:cNvCxnSpPr>
            <a:stCxn id="250" idx="4"/>
          </p:cNvCxnSpPr>
          <p:nvPr/>
        </p:nvCxnSpPr>
        <p:spPr>
          <a:xfrm>
            <a:off x="11561660" y="179614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Ovale 251"/>
          <p:cNvSpPr/>
          <p:nvPr/>
        </p:nvSpPr>
        <p:spPr>
          <a:xfrm>
            <a:off x="10539968" y="174196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53" name="Connettore 1 252"/>
          <p:cNvCxnSpPr>
            <a:endCxn id="252" idx="5"/>
          </p:cNvCxnSpPr>
          <p:nvPr/>
        </p:nvCxnSpPr>
        <p:spPr>
          <a:xfrm flipH="1" flipV="1">
            <a:off x="10661561" y="1849006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ttore 1 253"/>
          <p:cNvCxnSpPr>
            <a:stCxn id="255" idx="0"/>
          </p:cNvCxnSpPr>
          <p:nvPr/>
        </p:nvCxnSpPr>
        <p:spPr>
          <a:xfrm flipV="1">
            <a:off x="11618536" y="2222705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Ovale 254"/>
          <p:cNvSpPr/>
          <p:nvPr/>
        </p:nvSpPr>
        <p:spPr>
          <a:xfrm>
            <a:off x="11547308" y="2563842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56" name="CasellaDiTesto 255"/>
          <p:cNvSpPr txBox="1"/>
          <p:nvPr/>
        </p:nvSpPr>
        <p:spPr>
          <a:xfrm>
            <a:off x="11447603" y="2687883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idTrattoFiume</a:t>
            </a:r>
            <a:endParaRPr lang="it-IT" sz="800" dirty="0" smtClean="0"/>
          </a:p>
        </p:txBody>
      </p:sp>
      <p:sp>
        <p:nvSpPr>
          <p:cNvPr id="257" name="CasellaDiTesto 256"/>
          <p:cNvSpPr txBox="1"/>
          <p:nvPr/>
        </p:nvSpPr>
        <p:spPr>
          <a:xfrm>
            <a:off x="10034843" y="1571537"/>
            <a:ext cx="853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lunghezzaTratto</a:t>
            </a:r>
            <a:endParaRPr lang="it-IT" sz="800" dirty="0" smtClean="0"/>
          </a:p>
        </p:txBody>
      </p:sp>
      <p:sp>
        <p:nvSpPr>
          <p:cNvPr id="258" name="CasellaDiTesto 257"/>
          <p:cNvSpPr txBox="1"/>
          <p:nvPr/>
        </p:nvSpPr>
        <p:spPr>
          <a:xfrm>
            <a:off x="10815394" y="1409715"/>
            <a:ext cx="495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portata</a:t>
            </a:r>
          </a:p>
        </p:txBody>
      </p:sp>
      <p:sp>
        <p:nvSpPr>
          <p:cNvPr id="259" name="CasellaDiTesto 258"/>
          <p:cNvSpPr txBox="1"/>
          <p:nvPr/>
        </p:nvSpPr>
        <p:spPr>
          <a:xfrm>
            <a:off x="11279588" y="1455289"/>
            <a:ext cx="80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livelloMassimo</a:t>
            </a:r>
            <a:endParaRPr lang="it-IT" sz="800" dirty="0" smtClean="0"/>
          </a:p>
        </p:txBody>
      </p:sp>
      <p:cxnSp>
        <p:nvCxnSpPr>
          <p:cNvPr id="260" name="Connettore 1 259"/>
          <p:cNvCxnSpPr>
            <a:stCxn id="261" idx="0"/>
          </p:cNvCxnSpPr>
          <p:nvPr/>
        </p:nvCxnSpPr>
        <p:spPr>
          <a:xfrm flipV="1">
            <a:off x="11087321" y="2298502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Ovale 260"/>
          <p:cNvSpPr/>
          <p:nvPr/>
        </p:nvSpPr>
        <p:spPr>
          <a:xfrm>
            <a:off x="11016093" y="263963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62" name="CasellaDiTesto 261"/>
          <p:cNvSpPr txBox="1"/>
          <p:nvPr/>
        </p:nvSpPr>
        <p:spPr>
          <a:xfrm>
            <a:off x="10607149" y="2778459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livelloAllerta</a:t>
            </a:r>
            <a:endParaRPr lang="it-IT" sz="800" dirty="0" smtClean="0"/>
          </a:p>
        </p:txBody>
      </p:sp>
      <p:sp>
        <p:nvSpPr>
          <p:cNvPr id="263" name="CasellaDiTesto 262"/>
          <p:cNvSpPr txBox="1"/>
          <p:nvPr/>
        </p:nvSpPr>
        <p:spPr>
          <a:xfrm>
            <a:off x="15835517" y="370246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264" name="CasellaDiTesto 263"/>
          <p:cNvSpPr txBox="1"/>
          <p:nvPr/>
        </p:nvSpPr>
        <p:spPr>
          <a:xfrm>
            <a:off x="16602135" y="2870115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265" name="CasellaDiTesto 264"/>
          <p:cNvSpPr txBox="1"/>
          <p:nvPr/>
        </p:nvSpPr>
        <p:spPr>
          <a:xfrm>
            <a:off x="16616623" y="3093904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266" name="CasellaDiTesto 265"/>
          <p:cNvSpPr txBox="1"/>
          <p:nvPr/>
        </p:nvSpPr>
        <p:spPr>
          <a:xfrm>
            <a:off x="15836960" y="2298502"/>
            <a:ext cx="726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idNodoIdrico</a:t>
            </a:r>
            <a:endParaRPr lang="it-IT" sz="800" dirty="0" smtClean="0"/>
          </a:p>
        </p:txBody>
      </p:sp>
      <p:sp>
        <p:nvSpPr>
          <p:cNvPr id="267" name="Ovale 266"/>
          <p:cNvSpPr/>
          <p:nvPr/>
        </p:nvSpPr>
        <p:spPr>
          <a:xfrm>
            <a:off x="16474168" y="291006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68" name="Ovale 267"/>
          <p:cNvSpPr/>
          <p:nvPr/>
        </p:nvSpPr>
        <p:spPr>
          <a:xfrm>
            <a:off x="16474168" y="313892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69" name="Connettore 1 268"/>
          <p:cNvCxnSpPr>
            <a:endCxn id="267" idx="2"/>
          </p:cNvCxnSpPr>
          <p:nvPr/>
        </p:nvCxnSpPr>
        <p:spPr>
          <a:xfrm flipV="1">
            <a:off x="16218004" y="2972771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Connettore 1 269"/>
          <p:cNvCxnSpPr>
            <a:endCxn id="268" idx="2"/>
          </p:cNvCxnSpPr>
          <p:nvPr/>
        </p:nvCxnSpPr>
        <p:spPr>
          <a:xfrm>
            <a:off x="16213824" y="3201626"/>
            <a:ext cx="260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ttore 1 270"/>
          <p:cNvCxnSpPr>
            <a:stCxn id="272" idx="0"/>
          </p:cNvCxnSpPr>
          <p:nvPr/>
        </p:nvCxnSpPr>
        <p:spPr>
          <a:xfrm flipV="1">
            <a:off x="16033737" y="3207646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Ovale 271"/>
          <p:cNvSpPr/>
          <p:nvPr/>
        </p:nvSpPr>
        <p:spPr>
          <a:xfrm>
            <a:off x="15962509" y="354878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73" name="Connettore 1 272"/>
          <p:cNvCxnSpPr>
            <a:stCxn id="274" idx="4"/>
          </p:cNvCxnSpPr>
          <p:nvPr/>
        </p:nvCxnSpPr>
        <p:spPr>
          <a:xfrm>
            <a:off x="16033737" y="2640237"/>
            <a:ext cx="0" cy="332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Ovale 273"/>
          <p:cNvSpPr/>
          <p:nvPr/>
        </p:nvSpPr>
        <p:spPr>
          <a:xfrm>
            <a:off x="15962509" y="2514828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75" name="Rettangolo 274"/>
          <p:cNvSpPr/>
          <p:nvPr/>
        </p:nvSpPr>
        <p:spPr>
          <a:xfrm>
            <a:off x="15369010" y="289878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Nodo Idrico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76" name="Rettangolo 275"/>
          <p:cNvSpPr/>
          <p:nvPr/>
        </p:nvSpPr>
        <p:spPr>
          <a:xfrm>
            <a:off x="10891593" y="197641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77" name="Diamante 276"/>
          <p:cNvSpPr/>
          <p:nvPr/>
        </p:nvSpPr>
        <p:spPr>
          <a:xfrm>
            <a:off x="12251929" y="4611713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78" name="Connettore 1 277"/>
          <p:cNvCxnSpPr>
            <a:stCxn id="294" idx="3"/>
            <a:endCxn id="277" idx="1"/>
          </p:cNvCxnSpPr>
          <p:nvPr/>
        </p:nvCxnSpPr>
        <p:spPr>
          <a:xfrm flipV="1">
            <a:off x="10584292" y="4795550"/>
            <a:ext cx="1667637" cy="18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ttore 1 278"/>
          <p:cNvCxnSpPr>
            <a:stCxn id="277" idx="3"/>
            <a:endCxn id="299" idx="1"/>
          </p:cNvCxnSpPr>
          <p:nvPr/>
        </p:nvCxnSpPr>
        <p:spPr>
          <a:xfrm>
            <a:off x="13009771" y="4795550"/>
            <a:ext cx="1662476" cy="7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CasellaDiTesto 279"/>
          <p:cNvSpPr txBox="1"/>
          <p:nvPr/>
        </p:nvSpPr>
        <p:spPr>
          <a:xfrm>
            <a:off x="13998024" y="4583527"/>
            <a:ext cx="472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281" name="CasellaDiTesto 280"/>
          <p:cNvSpPr txBox="1"/>
          <p:nvPr/>
        </p:nvSpPr>
        <p:spPr>
          <a:xfrm>
            <a:off x="10873663" y="4569600"/>
            <a:ext cx="435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282" name="Ovale 281"/>
          <p:cNvSpPr/>
          <p:nvPr/>
        </p:nvSpPr>
        <p:spPr>
          <a:xfrm>
            <a:off x="10374987" y="4247270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83" name="Ovale 282"/>
          <p:cNvSpPr/>
          <p:nvPr/>
        </p:nvSpPr>
        <p:spPr>
          <a:xfrm>
            <a:off x="9833752" y="515268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84" name="Ovale 283"/>
          <p:cNvSpPr/>
          <p:nvPr/>
        </p:nvSpPr>
        <p:spPr>
          <a:xfrm>
            <a:off x="10374323" y="513819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85" name="Connettore 1 284"/>
          <p:cNvCxnSpPr>
            <a:stCxn id="283" idx="0"/>
          </p:cNvCxnSpPr>
          <p:nvPr/>
        </p:nvCxnSpPr>
        <p:spPr>
          <a:xfrm flipV="1">
            <a:off x="9904980" y="4897590"/>
            <a:ext cx="0" cy="255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1 285"/>
          <p:cNvCxnSpPr>
            <a:stCxn id="284" idx="0"/>
          </p:cNvCxnSpPr>
          <p:nvPr/>
        </p:nvCxnSpPr>
        <p:spPr>
          <a:xfrm flipV="1">
            <a:off x="10445551" y="4854843"/>
            <a:ext cx="0" cy="2833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ttore 1 286"/>
          <p:cNvCxnSpPr>
            <a:stCxn id="282" idx="4"/>
          </p:cNvCxnSpPr>
          <p:nvPr/>
        </p:nvCxnSpPr>
        <p:spPr>
          <a:xfrm>
            <a:off x="10446215" y="4372679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CasellaDiTesto 287"/>
          <p:cNvSpPr txBox="1"/>
          <p:nvPr/>
        </p:nvSpPr>
        <p:spPr>
          <a:xfrm>
            <a:off x="9356148" y="5294700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289" name="CasellaDiTesto 288"/>
          <p:cNvSpPr txBox="1"/>
          <p:nvPr/>
        </p:nvSpPr>
        <p:spPr>
          <a:xfrm>
            <a:off x="9535187" y="4060246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290" name="CasellaDiTesto 289"/>
          <p:cNvSpPr txBox="1"/>
          <p:nvPr/>
        </p:nvSpPr>
        <p:spPr>
          <a:xfrm>
            <a:off x="10161885" y="4060246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291" name="CasellaDiTesto 290"/>
          <p:cNvSpPr txBox="1"/>
          <p:nvPr/>
        </p:nvSpPr>
        <p:spPr>
          <a:xfrm>
            <a:off x="10469360" y="5053064"/>
            <a:ext cx="595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idSensore</a:t>
            </a:r>
            <a:endParaRPr lang="it-IT" sz="800" dirty="0" smtClean="0"/>
          </a:p>
        </p:txBody>
      </p:sp>
      <p:sp>
        <p:nvSpPr>
          <p:cNvPr id="292" name="Ovale 291"/>
          <p:cNvSpPr/>
          <p:nvPr/>
        </p:nvSpPr>
        <p:spPr>
          <a:xfrm>
            <a:off x="9749482" y="4247270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93" name="Connettore 1 292"/>
          <p:cNvCxnSpPr>
            <a:stCxn id="292" idx="4"/>
          </p:cNvCxnSpPr>
          <p:nvPr/>
        </p:nvCxnSpPr>
        <p:spPr>
          <a:xfrm>
            <a:off x="9820710" y="4372679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Rettangolo 293"/>
          <p:cNvSpPr/>
          <p:nvPr/>
        </p:nvSpPr>
        <p:spPr>
          <a:xfrm>
            <a:off x="9739478" y="4621140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95" name="Ovale 294"/>
          <p:cNvSpPr/>
          <p:nvPr/>
        </p:nvSpPr>
        <p:spPr>
          <a:xfrm>
            <a:off x="14752104" y="427426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96" name="Connettore 1 295"/>
          <p:cNvCxnSpPr>
            <a:stCxn id="295" idx="4"/>
          </p:cNvCxnSpPr>
          <p:nvPr/>
        </p:nvCxnSpPr>
        <p:spPr>
          <a:xfrm>
            <a:off x="14823332" y="439967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Ovale 296"/>
          <p:cNvSpPr/>
          <p:nvPr/>
        </p:nvSpPr>
        <p:spPr>
          <a:xfrm>
            <a:off x="15256310" y="437267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98" name="Connettore 1 297"/>
          <p:cNvCxnSpPr>
            <a:stCxn id="297" idx="4"/>
          </p:cNvCxnSpPr>
          <p:nvPr/>
        </p:nvCxnSpPr>
        <p:spPr>
          <a:xfrm>
            <a:off x="15327538" y="449808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Rettangolo 298"/>
          <p:cNvSpPr/>
          <p:nvPr/>
        </p:nvSpPr>
        <p:spPr>
          <a:xfrm>
            <a:off x="14672247" y="460987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00" name="CasellaDiTesto 299"/>
          <p:cNvSpPr txBox="1"/>
          <p:nvPr/>
        </p:nvSpPr>
        <p:spPr>
          <a:xfrm>
            <a:off x="14634819" y="4072015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301" name="CasellaDiTesto 300"/>
          <p:cNvSpPr txBox="1"/>
          <p:nvPr/>
        </p:nvSpPr>
        <p:spPr>
          <a:xfrm>
            <a:off x="15101147" y="4195995"/>
            <a:ext cx="430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livello</a:t>
            </a:r>
          </a:p>
        </p:txBody>
      </p:sp>
      <p:sp>
        <p:nvSpPr>
          <p:cNvPr id="302" name="Arco 301"/>
          <p:cNvSpPr/>
          <p:nvPr/>
        </p:nvSpPr>
        <p:spPr>
          <a:xfrm rot="16200000">
            <a:off x="14511001" y="4304596"/>
            <a:ext cx="834736" cy="1206207"/>
          </a:xfrm>
          <a:prstGeom prst="arc">
            <a:avLst>
              <a:gd name="adj1" fmla="val 16054277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3" name="Ovale 302"/>
          <p:cNvSpPr/>
          <p:nvPr/>
        </p:nvSpPr>
        <p:spPr>
          <a:xfrm>
            <a:off x="14254037" y="4914918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04" name="CasellaDiTesto 303"/>
          <p:cNvSpPr txBox="1"/>
          <p:nvPr/>
        </p:nvSpPr>
        <p:spPr>
          <a:xfrm>
            <a:off x="12327205" y="4683845"/>
            <a:ext cx="64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rilevazione</a:t>
            </a:r>
            <a:endParaRPr lang="it-IT" sz="800" dirty="0"/>
          </a:p>
        </p:txBody>
      </p:sp>
      <p:sp>
        <p:nvSpPr>
          <p:cNvPr id="305" name="Rettangolo 304"/>
          <p:cNvSpPr/>
          <p:nvPr/>
        </p:nvSpPr>
        <p:spPr>
          <a:xfrm>
            <a:off x="9535483" y="81744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06" name="Ovale 305"/>
          <p:cNvSpPr/>
          <p:nvPr/>
        </p:nvSpPr>
        <p:spPr>
          <a:xfrm>
            <a:off x="9140720" y="98718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07" name="Connettore 1 306"/>
          <p:cNvCxnSpPr>
            <a:stCxn id="306" idx="6"/>
          </p:cNvCxnSpPr>
          <p:nvPr/>
        </p:nvCxnSpPr>
        <p:spPr>
          <a:xfrm>
            <a:off x="9283175" y="1049885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CasellaDiTesto 307"/>
          <p:cNvSpPr txBox="1"/>
          <p:nvPr/>
        </p:nvSpPr>
        <p:spPr>
          <a:xfrm>
            <a:off x="8925047" y="771736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idFiume</a:t>
            </a:r>
            <a:endParaRPr lang="it-IT" sz="800" dirty="0" smtClean="0"/>
          </a:p>
        </p:txBody>
      </p:sp>
      <p:cxnSp>
        <p:nvCxnSpPr>
          <p:cNvPr id="309" name="Connettore 1 308"/>
          <p:cNvCxnSpPr>
            <a:stCxn id="212" idx="1"/>
            <a:endCxn id="305" idx="3"/>
          </p:cNvCxnSpPr>
          <p:nvPr/>
        </p:nvCxnSpPr>
        <p:spPr>
          <a:xfrm flipH="1">
            <a:off x="10380297" y="1010304"/>
            <a:ext cx="551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CasellaDiTesto 311"/>
          <p:cNvSpPr txBox="1"/>
          <p:nvPr/>
        </p:nvSpPr>
        <p:spPr>
          <a:xfrm>
            <a:off x="13062169" y="5352496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ASLM</a:t>
            </a:r>
            <a:endParaRPr lang="it-IT" sz="800" dirty="0"/>
          </a:p>
        </p:txBody>
      </p:sp>
      <p:sp>
        <p:nvSpPr>
          <p:cNvPr id="315" name="Diamante 314"/>
          <p:cNvSpPr/>
          <p:nvPr/>
        </p:nvSpPr>
        <p:spPr>
          <a:xfrm>
            <a:off x="11486730" y="5868047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316" name="Connettore 1 315"/>
          <p:cNvCxnSpPr>
            <a:stCxn id="294" idx="2"/>
            <a:endCxn id="315" idx="1"/>
          </p:cNvCxnSpPr>
          <p:nvPr/>
        </p:nvCxnSpPr>
        <p:spPr>
          <a:xfrm rot="16200000" flipH="1">
            <a:off x="10301792" y="4866945"/>
            <a:ext cx="1045031" cy="132484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Connettore 1 316"/>
          <p:cNvCxnSpPr>
            <a:stCxn id="315" idx="3"/>
            <a:endCxn id="341" idx="1"/>
          </p:cNvCxnSpPr>
          <p:nvPr/>
        </p:nvCxnSpPr>
        <p:spPr>
          <a:xfrm flipV="1">
            <a:off x="12244572" y="6042865"/>
            <a:ext cx="920464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CasellaDiTesto 320"/>
          <p:cNvSpPr txBox="1"/>
          <p:nvPr/>
        </p:nvSpPr>
        <p:spPr>
          <a:xfrm>
            <a:off x="6828788" y="5679054"/>
            <a:ext cx="776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valoreUmidità</a:t>
            </a:r>
            <a:endParaRPr lang="it-IT" sz="800" dirty="0" smtClean="0"/>
          </a:p>
        </p:txBody>
      </p:sp>
      <p:sp>
        <p:nvSpPr>
          <p:cNvPr id="330" name="Ovale 329"/>
          <p:cNvSpPr/>
          <p:nvPr/>
        </p:nvSpPr>
        <p:spPr>
          <a:xfrm>
            <a:off x="13830607" y="557347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31" name="Ovale 330"/>
          <p:cNvSpPr/>
          <p:nvPr/>
        </p:nvSpPr>
        <p:spPr>
          <a:xfrm>
            <a:off x="14270161" y="588036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32" name="Ovale 331"/>
          <p:cNvSpPr/>
          <p:nvPr/>
        </p:nvSpPr>
        <p:spPr>
          <a:xfrm>
            <a:off x="14270161" y="6109882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33" name="Connettore 1 332"/>
          <p:cNvCxnSpPr>
            <a:stCxn id="331" idx="2"/>
          </p:cNvCxnSpPr>
          <p:nvPr/>
        </p:nvCxnSpPr>
        <p:spPr>
          <a:xfrm flipH="1">
            <a:off x="13901834" y="5943067"/>
            <a:ext cx="368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nettore 1 333"/>
          <p:cNvCxnSpPr>
            <a:stCxn id="332" idx="2"/>
          </p:cNvCxnSpPr>
          <p:nvPr/>
        </p:nvCxnSpPr>
        <p:spPr>
          <a:xfrm flipH="1">
            <a:off x="13901835" y="6172587"/>
            <a:ext cx="368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nettore 1 334"/>
          <p:cNvCxnSpPr>
            <a:stCxn id="330" idx="4"/>
          </p:cNvCxnSpPr>
          <p:nvPr/>
        </p:nvCxnSpPr>
        <p:spPr>
          <a:xfrm>
            <a:off x="13901835" y="569888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CasellaDiTesto 335"/>
          <p:cNvSpPr txBox="1"/>
          <p:nvPr/>
        </p:nvSpPr>
        <p:spPr>
          <a:xfrm>
            <a:off x="14412616" y="5820936"/>
            <a:ext cx="36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</a:t>
            </a:r>
            <a:endParaRPr lang="it-IT" sz="800" dirty="0"/>
          </a:p>
        </p:txBody>
      </p:sp>
      <p:sp>
        <p:nvSpPr>
          <p:cNvPr id="337" name="CasellaDiTesto 336"/>
          <p:cNvSpPr txBox="1"/>
          <p:nvPr/>
        </p:nvSpPr>
        <p:spPr>
          <a:xfrm>
            <a:off x="13751794" y="533603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</a:t>
            </a:r>
            <a:endParaRPr lang="it-IT" sz="800" dirty="0"/>
          </a:p>
        </p:txBody>
      </p:sp>
      <p:sp>
        <p:nvSpPr>
          <p:cNvPr id="338" name="CasellaDiTesto 337"/>
          <p:cNvSpPr txBox="1"/>
          <p:nvPr/>
        </p:nvSpPr>
        <p:spPr>
          <a:xfrm>
            <a:off x="14412616" y="603370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idCentralina</a:t>
            </a:r>
            <a:endParaRPr lang="it-IT" sz="800" dirty="0" smtClean="0"/>
          </a:p>
        </p:txBody>
      </p:sp>
      <p:sp>
        <p:nvSpPr>
          <p:cNvPr id="339" name="Ovale 338"/>
          <p:cNvSpPr/>
          <p:nvPr/>
        </p:nvSpPr>
        <p:spPr>
          <a:xfrm>
            <a:off x="13205102" y="557347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40" name="Connettore 1 339"/>
          <p:cNvCxnSpPr>
            <a:stCxn id="339" idx="4"/>
          </p:cNvCxnSpPr>
          <p:nvPr/>
        </p:nvCxnSpPr>
        <p:spPr>
          <a:xfrm>
            <a:off x="13276330" y="569888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Rettangolo 340"/>
          <p:cNvSpPr/>
          <p:nvPr/>
        </p:nvSpPr>
        <p:spPr>
          <a:xfrm>
            <a:off x="13165036" y="585000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Centralina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42" name="CasellaDiTesto 341"/>
          <p:cNvSpPr txBox="1"/>
          <p:nvPr/>
        </p:nvSpPr>
        <p:spPr>
          <a:xfrm>
            <a:off x="11545470" y="5920589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cxnSp>
        <p:nvCxnSpPr>
          <p:cNvPr id="344" name="Connettore 1 343"/>
          <p:cNvCxnSpPr>
            <a:stCxn id="355" idx="3"/>
            <a:endCxn id="368" idx="1"/>
          </p:cNvCxnSpPr>
          <p:nvPr/>
        </p:nvCxnSpPr>
        <p:spPr>
          <a:xfrm flipV="1">
            <a:off x="10530540" y="8750276"/>
            <a:ext cx="956190" cy="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Connettore 1 344"/>
          <p:cNvCxnSpPr>
            <a:stCxn id="368" idx="3"/>
            <a:endCxn id="379" idx="1"/>
          </p:cNvCxnSpPr>
          <p:nvPr/>
        </p:nvCxnSpPr>
        <p:spPr>
          <a:xfrm flipV="1">
            <a:off x="12244572" y="8738819"/>
            <a:ext cx="920464" cy="11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Connettore 1 345"/>
          <p:cNvCxnSpPr>
            <a:stCxn id="347" idx="0"/>
          </p:cNvCxnSpPr>
          <p:nvPr/>
        </p:nvCxnSpPr>
        <p:spPr>
          <a:xfrm flipV="1">
            <a:off x="10467019" y="8708452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7" name="Ovale 346"/>
          <p:cNvSpPr/>
          <p:nvPr/>
        </p:nvSpPr>
        <p:spPr>
          <a:xfrm>
            <a:off x="10395791" y="904958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48" name="CasellaDiTesto 347"/>
          <p:cNvSpPr txBox="1"/>
          <p:nvPr/>
        </p:nvSpPr>
        <p:spPr>
          <a:xfrm>
            <a:off x="10262276" y="9145945"/>
            <a:ext cx="4028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idPM</a:t>
            </a:r>
            <a:endParaRPr lang="it-IT" sz="800" dirty="0" smtClean="0"/>
          </a:p>
        </p:txBody>
      </p:sp>
      <p:cxnSp>
        <p:nvCxnSpPr>
          <p:cNvPr id="349" name="Connettore 1 348"/>
          <p:cNvCxnSpPr>
            <a:stCxn id="350" idx="0"/>
          </p:cNvCxnSpPr>
          <p:nvPr/>
        </p:nvCxnSpPr>
        <p:spPr>
          <a:xfrm flipV="1">
            <a:off x="10104390" y="8894843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0" name="Ovale 349"/>
          <p:cNvSpPr/>
          <p:nvPr/>
        </p:nvSpPr>
        <p:spPr>
          <a:xfrm>
            <a:off x="10033162" y="9235980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51" name="CasellaDiTesto 350"/>
          <p:cNvSpPr txBox="1"/>
          <p:nvPr/>
        </p:nvSpPr>
        <p:spPr>
          <a:xfrm>
            <a:off x="9709565" y="9353260"/>
            <a:ext cx="789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dataEmissione</a:t>
            </a:r>
            <a:endParaRPr lang="it-IT" sz="800" dirty="0" smtClean="0"/>
          </a:p>
        </p:txBody>
      </p:sp>
      <p:cxnSp>
        <p:nvCxnSpPr>
          <p:cNvPr id="352" name="Connettore 1 351"/>
          <p:cNvCxnSpPr>
            <a:stCxn id="353" idx="0"/>
          </p:cNvCxnSpPr>
          <p:nvPr/>
        </p:nvCxnSpPr>
        <p:spPr>
          <a:xfrm flipV="1">
            <a:off x="9805804" y="8673345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Ovale 352"/>
          <p:cNvSpPr/>
          <p:nvPr/>
        </p:nvSpPr>
        <p:spPr>
          <a:xfrm>
            <a:off x="9734576" y="901448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54" name="CasellaDiTesto 353"/>
          <p:cNvSpPr txBox="1"/>
          <p:nvPr/>
        </p:nvSpPr>
        <p:spPr>
          <a:xfrm>
            <a:off x="8938309" y="9014482"/>
            <a:ext cx="8674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dataRiferimento</a:t>
            </a:r>
            <a:endParaRPr lang="it-IT" sz="800" dirty="0" smtClean="0"/>
          </a:p>
        </p:txBody>
      </p:sp>
      <p:sp>
        <p:nvSpPr>
          <p:cNvPr id="355" name="Rettangolo 354"/>
          <p:cNvSpPr/>
          <p:nvPr/>
        </p:nvSpPr>
        <p:spPr>
          <a:xfrm>
            <a:off x="9685726" y="856044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Previsione Meteo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356" name="Connettore 1 355"/>
          <p:cNvCxnSpPr>
            <a:stCxn id="357" idx="7"/>
          </p:cNvCxnSpPr>
          <p:nvPr/>
        </p:nvCxnSpPr>
        <p:spPr>
          <a:xfrm flipV="1">
            <a:off x="11428849" y="8785971"/>
            <a:ext cx="208683" cy="222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Ovale 356"/>
          <p:cNvSpPr/>
          <p:nvPr/>
        </p:nvSpPr>
        <p:spPr>
          <a:xfrm>
            <a:off x="11307256" y="899003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58" name="CasellaDiTesto 357"/>
          <p:cNvSpPr txBox="1"/>
          <p:nvPr/>
        </p:nvSpPr>
        <p:spPr>
          <a:xfrm>
            <a:off x="10881450" y="9115446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probPrecipitazioni</a:t>
            </a:r>
            <a:endParaRPr lang="it-IT" sz="800" dirty="0" smtClean="0"/>
          </a:p>
        </p:txBody>
      </p:sp>
      <p:cxnSp>
        <p:nvCxnSpPr>
          <p:cNvPr id="359" name="Connettore 1 358"/>
          <p:cNvCxnSpPr>
            <a:stCxn id="360" idx="0"/>
            <a:endCxn id="368" idx="2"/>
          </p:cNvCxnSpPr>
          <p:nvPr/>
        </p:nvCxnSpPr>
        <p:spPr>
          <a:xfrm flipV="1">
            <a:off x="11865651" y="8934113"/>
            <a:ext cx="0" cy="430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Ovale 359"/>
          <p:cNvSpPr/>
          <p:nvPr/>
        </p:nvSpPr>
        <p:spPr>
          <a:xfrm>
            <a:off x="11794423" y="936464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61" name="CasellaDiTesto 360"/>
          <p:cNvSpPr txBox="1"/>
          <p:nvPr/>
        </p:nvSpPr>
        <p:spPr>
          <a:xfrm>
            <a:off x="11471663" y="9490055"/>
            <a:ext cx="993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livelloPrecipitazioni</a:t>
            </a:r>
            <a:endParaRPr lang="it-IT" sz="800" dirty="0" smtClean="0"/>
          </a:p>
        </p:txBody>
      </p:sp>
      <p:cxnSp>
        <p:nvCxnSpPr>
          <p:cNvPr id="362" name="Connettore 1 361"/>
          <p:cNvCxnSpPr>
            <a:stCxn id="363" idx="1"/>
          </p:cNvCxnSpPr>
          <p:nvPr/>
        </p:nvCxnSpPr>
        <p:spPr>
          <a:xfrm flipH="1" flipV="1">
            <a:off x="12068287" y="8785972"/>
            <a:ext cx="324394" cy="315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Ovale 362"/>
          <p:cNvSpPr/>
          <p:nvPr/>
        </p:nvSpPr>
        <p:spPr>
          <a:xfrm>
            <a:off x="12371819" y="9083240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64" name="CasellaDiTesto 363"/>
          <p:cNvSpPr txBox="1"/>
          <p:nvPr/>
        </p:nvSpPr>
        <p:spPr>
          <a:xfrm>
            <a:off x="12300090" y="9174998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temperaturaMax</a:t>
            </a:r>
            <a:endParaRPr lang="it-IT" sz="800" dirty="0" smtClean="0"/>
          </a:p>
        </p:txBody>
      </p:sp>
      <p:cxnSp>
        <p:nvCxnSpPr>
          <p:cNvPr id="365" name="Connettore 1 364"/>
          <p:cNvCxnSpPr>
            <a:stCxn id="366" idx="4"/>
            <a:endCxn id="368" idx="0"/>
          </p:cNvCxnSpPr>
          <p:nvPr/>
        </p:nvCxnSpPr>
        <p:spPr>
          <a:xfrm>
            <a:off x="11865651" y="8395376"/>
            <a:ext cx="0" cy="171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Ovale 365"/>
          <p:cNvSpPr/>
          <p:nvPr/>
        </p:nvSpPr>
        <p:spPr>
          <a:xfrm>
            <a:off x="11794423" y="826996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67" name="CasellaDiTesto 366"/>
          <p:cNvSpPr txBox="1"/>
          <p:nvPr/>
        </p:nvSpPr>
        <p:spPr>
          <a:xfrm>
            <a:off x="11307256" y="8054523"/>
            <a:ext cx="88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temperaturaMin</a:t>
            </a:r>
            <a:endParaRPr lang="it-IT" sz="800" dirty="0" smtClean="0"/>
          </a:p>
        </p:txBody>
      </p:sp>
      <p:sp>
        <p:nvSpPr>
          <p:cNvPr id="368" name="Diamante 367"/>
          <p:cNvSpPr/>
          <p:nvPr/>
        </p:nvSpPr>
        <p:spPr>
          <a:xfrm>
            <a:off x="11486730" y="8566439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369" name="CasellaDiTesto 368"/>
          <p:cNvSpPr txBox="1"/>
          <p:nvPr/>
        </p:nvSpPr>
        <p:spPr>
          <a:xfrm>
            <a:off x="11545470" y="8618981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cxnSp>
        <p:nvCxnSpPr>
          <p:cNvPr id="370" name="Connettore 1 369"/>
          <p:cNvCxnSpPr>
            <a:stCxn id="371" idx="2"/>
          </p:cNvCxnSpPr>
          <p:nvPr/>
        </p:nvCxnSpPr>
        <p:spPr>
          <a:xfrm flipH="1">
            <a:off x="13830891" y="8654053"/>
            <a:ext cx="414949" cy="1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Ovale 370"/>
          <p:cNvSpPr/>
          <p:nvPr/>
        </p:nvSpPr>
        <p:spPr>
          <a:xfrm>
            <a:off x="14245840" y="8591348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72" name="Connettore 1 371"/>
          <p:cNvCxnSpPr>
            <a:stCxn id="375" idx="2"/>
          </p:cNvCxnSpPr>
          <p:nvPr/>
        </p:nvCxnSpPr>
        <p:spPr>
          <a:xfrm flipH="1">
            <a:off x="13973062" y="8897130"/>
            <a:ext cx="2727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3" name="CasellaDiTesto 372"/>
          <p:cNvSpPr txBox="1"/>
          <p:nvPr/>
        </p:nvSpPr>
        <p:spPr>
          <a:xfrm>
            <a:off x="14412616" y="8799038"/>
            <a:ext cx="36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</a:t>
            </a:r>
            <a:endParaRPr lang="it-IT" sz="800" dirty="0" smtClean="0"/>
          </a:p>
        </p:txBody>
      </p:sp>
      <p:sp>
        <p:nvSpPr>
          <p:cNvPr id="374" name="CasellaDiTesto 373"/>
          <p:cNvSpPr txBox="1"/>
          <p:nvPr/>
        </p:nvSpPr>
        <p:spPr>
          <a:xfrm>
            <a:off x="14412616" y="8548112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</a:t>
            </a:r>
            <a:endParaRPr lang="it-IT" sz="800" dirty="0" smtClean="0"/>
          </a:p>
        </p:txBody>
      </p:sp>
      <p:sp>
        <p:nvSpPr>
          <p:cNvPr id="375" name="Ovale 374"/>
          <p:cNvSpPr/>
          <p:nvPr/>
        </p:nvSpPr>
        <p:spPr>
          <a:xfrm>
            <a:off x="14245840" y="883442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76" name="Connettore 1 375"/>
          <p:cNvCxnSpPr/>
          <p:nvPr/>
        </p:nvCxnSpPr>
        <p:spPr>
          <a:xfrm flipV="1">
            <a:off x="13833440" y="8750232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Ovale 376"/>
          <p:cNvSpPr/>
          <p:nvPr/>
        </p:nvSpPr>
        <p:spPr>
          <a:xfrm>
            <a:off x="13762212" y="9083240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78" name="CasellaDiTesto 377"/>
          <p:cNvSpPr txBox="1"/>
          <p:nvPr/>
        </p:nvSpPr>
        <p:spPr>
          <a:xfrm>
            <a:off x="13719582" y="919268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</a:t>
            </a:r>
            <a:endParaRPr lang="it-IT" sz="800" dirty="0" smtClean="0"/>
          </a:p>
        </p:txBody>
      </p:sp>
      <p:sp>
        <p:nvSpPr>
          <p:cNvPr id="379" name="Rettangolo 378"/>
          <p:cNvSpPr/>
          <p:nvPr/>
        </p:nvSpPr>
        <p:spPr>
          <a:xfrm>
            <a:off x="13165036" y="8545962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80" name="Diamante 379"/>
          <p:cNvSpPr/>
          <p:nvPr/>
        </p:nvSpPr>
        <p:spPr>
          <a:xfrm>
            <a:off x="13205102" y="7013416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381" name="Connettore 1 380"/>
          <p:cNvCxnSpPr>
            <a:stCxn id="341" idx="2"/>
            <a:endCxn id="380" idx="0"/>
          </p:cNvCxnSpPr>
          <p:nvPr/>
        </p:nvCxnSpPr>
        <p:spPr>
          <a:xfrm flipH="1">
            <a:off x="13584023" y="6235721"/>
            <a:ext cx="3420" cy="77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1 381"/>
          <p:cNvCxnSpPr>
            <a:stCxn id="380" idx="2"/>
            <a:endCxn id="379" idx="0"/>
          </p:cNvCxnSpPr>
          <p:nvPr/>
        </p:nvCxnSpPr>
        <p:spPr>
          <a:xfrm>
            <a:off x="13584023" y="7381090"/>
            <a:ext cx="3420" cy="1164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/>
          <p:cNvSpPr txBox="1"/>
          <p:nvPr/>
        </p:nvSpPr>
        <p:spPr>
          <a:xfrm>
            <a:off x="13304734" y="7084900"/>
            <a:ext cx="565417" cy="21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dislocata</a:t>
            </a:r>
            <a:endParaRPr lang="it-IT" sz="800" dirty="0"/>
          </a:p>
        </p:txBody>
      </p:sp>
      <p:sp>
        <p:nvSpPr>
          <p:cNvPr id="384" name="CasellaDiTesto 383"/>
          <p:cNvSpPr txBox="1"/>
          <p:nvPr/>
        </p:nvSpPr>
        <p:spPr>
          <a:xfrm>
            <a:off x="12768561" y="8520130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385" name="CasellaDiTesto 384"/>
          <p:cNvSpPr txBox="1"/>
          <p:nvPr/>
        </p:nvSpPr>
        <p:spPr>
          <a:xfrm>
            <a:off x="10558501" y="8534788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386" name="CasellaDiTesto 385"/>
          <p:cNvSpPr txBox="1"/>
          <p:nvPr/>
        </p:nvSpPr>
        <p:spPr>
          <a:xfrm>
            <a:off x="13557492" y="828765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387" name="CasellaDiTesto 386"/>
          <p:cNvSpPr txBox="1"/>
          <p:nvPr/>
        </p:nvSpPr>
        <p:spPr>
          <a:xfrm>
            <a:off x="13209396" y="625228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</a:t>
            </a:r>
            <a:r>
              <a:rPr lang="it-IT" sz="800" dirty="0" smtClean="0"/>
              <a:t>1,1)</a:t>
            </a:r>
            <a:endParaRPr lang="it-IT" sz="800" dirty="0"/>
          </a:p>
        </p:txBody>
      </p:sp>
      <p:sp>
        <p:nvSpPr>
          <p:cNvPr id="390" name="CasellaDiTesto 389"/>
          <p:cNvSpPr txBox="1"/>
          <p:nvPr/>
        </p:nvSpPr>
        <p:spPr>
          <a:xfrm>
            <a:off x="10189424" y="581930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391" name="CasellaDiTesto 390"/>
          <p:cNvSpPr txBox="1"/>
          <p:nvPr/>
        </p:nvSpPr>
        <p:spPr>
          <a:xfrm>
            <a:off x="12778474" y="581930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</a:t>
            </a:r>
            <a:r>
              <a:rPr lang="it-IT" sz="800" dirty="0" smtClean="0"/>
              <a:t>1,1)</a:t>
            </a:r>
            <a:endParaRPr lang="it-IT" sz="800" dirty="0"/>
          </a:p>
        </p:txBody>
      </p:sp>
      <p:sp>
        <p:nvSpPr>
          <p:cNvPr id="392" name="Freccia destra 391"/>
          <p:cNvSpPr/>
          <p:nvPr/>
        </p:nvSpPr>
        <p:spPr>
          <a:xfrm>
            <a:off x="9528120" y="4713689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3" name="Connettore 1 392"/>
          <p:cNvCxnSpPr/>
          <p:nvPr/>
        </p:nvCxnSpPr>
        <p:spPr>
          <a:xfrm>
            <a:off x="9161826" y="4036663"/>
            <a:ext cx="0" cy="2167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Connettore 1 393"/>
          <p:cNvCxnSpPr>
            <a:stCxn id="392" idx="1"/>
          </p:cNvCxnSpPr>
          <p:nvPr/>
        </p:nvCxnSpPr>
        <p:spPr>
          <a:xfrm flipH="1" flipV="1">
            <a:off x="9161827" y="4807002"/>
            <a:ext cx="366293" cy="7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Connettore 1 394"/>
          <p:cNvCxnSpPr>
            <a:endCxn id="407" idx="3"/>
          </p:cNvCxnSpPr>
          <p:nvPr/>
        </p:nvCxnSpPr>
        <p:spPr>
          <a:xfrm flipH="1">
            <a:off x="8763850" y="4036663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Connettore 1 395"/>
          <p:cNvCxnSpPr>
            <a:endCxn id="409" idx="3"/>
          </p:cNvCxnSpPr>
          <p:nvPr/>
        </p:nvCxnSpPr>
        <p:spPr>
          <a:xfrm flipH="1">
            <a:off x="8761336" y="4573066"/>
            <a:ext cx="3941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Connettore 1 396"/>
          <p:cNvCxnSpPr>
            <a:endCxn id="408" idx="3"/>
          </p:cNvCxnSpPr>
          <p:nvPr/>
        </p:nvCxnSpPr>
        <p:spPr>
          <a:xfrm flipH="1">
            <a:off x="8763850" y="5106775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Connettore 1 397"/>
          <p:cNvCxnSpPr>
            <a:endCxn id="410" idx="3"/>
          </p:cNvCxnSpPr>
          <p:nvPr/>
        </p:nvCxnSpPr>
        <p:spPr>
          <a:xfrm flipH="1">
            <a:off x="8763850" y="5707539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" name="Ovale 398"/>
          <p:cNvSpPr/>
          <p:nvPr/>
        </p:nvSpPr>
        <p:spPr>
          <a:xfrm>
            <a:off x="7605663" y="573318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00" name="Connettore 1 399"/>
          <p:cNvCxnSpPr>
            <a:stCxn id="399" idx="6"/>
          </p:cNvCxnSpPr>
          <p:nvPr/>
        </p:nvCxnSpPr>
        <p:spPr>
          <a:xfrm>
            <a:off x="7748118" y="5795894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1" name="Ovale 400"/>
          <p:cNvSpPr/>
          <p:nvPr/>
        </p:nvSpPr>
        <p:spPr>
          <a:xfrm>
            <a:off x="7605663" y="510826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02" name="Connettore 1 401"/>
          <p:cNvCxnSpPr>
            <a:stCxn id="401" idx="6"/>
          </p:cNvCxnSpPr>
          <p:nvPr/>
        </p:nvCxnSpPr>
        <p:spPr>
          <a:xfrm>
            <a:off x="7748118" y="5170969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3" name="Ovale 402"/>
          <p:cNvSpPr/>
          <p:nvPr/>
        </p:nvSpPr>
        <p:spPr>
          <a:xfrm>
            <a:off x="7605663" y="4588280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04" name="Connettore 1 403"/>
          <p:cNvCxnSpPr>
            <a:stCxn id="403" idx="6"/>
          </p:cNvCxnSpPr>
          <p:nvPr/>
        </p:nvCxnSpPr>
        <p:spPr>
          <a:xfrm>
            <a:off x="7748118" y="4650985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5" name="Ovale 404"/>
          <p:cNvSpPr/>
          <p:nvPr/>
        </p:nvSpPr>
        <p:spPr>
          <a:xfrm>
            <a:off x="7605663" y="403666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06" name="Connettore 1 405"/>
          <p:cNvCxnSpPr>
            <a:stCxn id="405" idx="6"/>
          </p:cNvCxnSpPr>
          <p:nvPr/>
        </p:nvCxnSpPr>
        <p:spPr>
          <a:xfrm>
            <a:off x="7748118" y="4099368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Rettangolo 406"/>
          <p:cNvSpPr/>
          <p:nvPr/>
        </p:nvSpPr>
        <p:spPr>
          <a:xfrm>
            <a:off x="7919036" y="3843806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Termometro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08" name="Rettangolo 407"/>
          <p:cNvSpPr/>
          <p:nvPr/>
        </p:nvSpPr>
        <p:spPr>
          <a:xfrm>
            <a:off x="7919036" y="491391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Barometro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09" name="Rettangolo 408"/>
          <p:cNvSpPr/>
          <p:nvPr/>
        </p:nvSpPr>
        <p:spPr>
          <a:xfrm>
            <a:off x="7916522" y="4380209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Pluviometro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10" name="Rettangolo 409"/>
          <p:cNvSpPr/>
          <p:nvPr/>
        </p:nvSpPr>
        <p:spPr>
          <a:xfrm>
            <a:off x="7919036" y="5514682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Igrometro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11" name="CasellaDiTesto 410"/>
          <p:cNvSpPr txBox="1"/>
          <p:nvPr/>
        </p:nvSpPr>
        <p:spPr>
          <a:xfrm>
            <a:off x="6561337" y="5063247"/>
            <a:ext cx="104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valorePressioneATM</a:t>
            </a:r>
            <a:endParaRPr lang="it-IT" sz="800" dirty="0" smtClean="0"/>
          </a:p>
        </p:txBody>
      </p:sp>
      <p:sp>
        <p:nvSpPr>
          <p:cNvPr id="412" name="CasellaDiTesto 411"/>
          <p:cNvSpPr txBox="1"/>
          <p:nvPr/>
        </p:nvSpPr>
        <p:spPr>
          <a:xfrm>
            <a:off x="6647782" y="4538607"/>
            <a:ext cx="10354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valorePrecipitazione</a:t>
            </a:r>
            <a:endParaRPr lang="it-IT" sz="800" dirty="0" smtClean="0"/>
          </a:p>
        </p:txBody>
      </p:sp>
      <p:sp>
        <p:nvSpPr>
          <p:cNvPr id="413" name="CasellaDiTesto 412"/>
          <p:cNvSpPr txBox="1"/>
          <p:nvPr/>
        </p:nvSpPr>
        <p:spPr>
          <a:xfrm>
            <a:off x="6647782" y="3974319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valoreTemperatura</a:t>
            </a:r>
            <a:endParaRPr lang="it-IT" sz="800" dirty="0" smtClean="0"/>
          </a:p>
        </p:txBody>
      </p:sp>
      <p:sp>
        <p:nvSpPr>
          <p:cNvPr id="424" name="CasellaDiTesto 423"/>
          <p:cNvSpPr txBox="1"/>
          <p:nvPr/>
        </p:nvSpPr>
        <p:spPr>
          <a:xfrm>
            <a:off x="6908036" y="617566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livelloAcqua</a:t>
            </a:r>
            <a:endParaRPr lang="it-IT" sz="800" dirty="0" smtClean="0"/>
          </a:p>
        </p:txBody>
      </p:sp>
      <p:cxnSp>
        <p:nvCxnSpPr>
          <p:cNvPr id="425" name="Connettore 1 424"/>
          <p:cNvCxnSpPr>
            <a:endCxn id="428" idx="3"/>
          </p:cNvCxnSpPr>
          <p:nvPr/>
        </p:nvCxnSpPr>
        <p:spPr>
          <a:xfrm flipH="1">
            <a:off x="8763850" y="6204153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6" name="Ovale 425"/>
          <p:cNvSpPr/>
          <p:nvPr/>
        </p:nvSpPr>
        <p:spPr>
          <a:xfrm>
            <a:off x="7605663" y="622980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27" name="Connettore 1 426"/>
          <p:cNvCxnSpPr>
            <a:stCxn id="426" idx="6"/>
          </p:cNvCxnSpPr>
          <p:nvPr/>
        </p:nvCxnSpPr>
        <p:spPr>
          <a:xfrm>
            <a:off x="7748118" y="6292508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8" name="Rettangolo 427"/>
          <p:cNvSpPr/>
          <p:nvPr/>
        </p:nvSpPr>
        <p:spPr>
          <a:xfrm>
            <a:off x="7919036" y="6011296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Idrometro</a:t>
            </a:r>
            <a:endParaRPr lang="it-IT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093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145</Words>
  <Application>Microsoft Macintosh PowerPoint</Application>
  <PresentationFormat>Personalizzato</PresentationFormat>
  <Paragraphs>79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Andrea Metelli</dc:creator>
  <cp:lastModifiedBy>Andrea Metelli</cp:lastModifiedBy>
  <cp:revision>2</cp:revision>
  <dcterms:created xsi:type="dcterms:W3CDTF">2015-02-19T10:55:56Z</dcterms:created>
  <dcterms:modified xsi:type="dcterms:W3CDTF">2015-02-19T11:16:35Z</dcterms:modified>
</cp:coreProperties>
</file>