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3" r:id="rId4"/>
    <p:sldId id="294" r:id="rId5"/>
    <p:sldId id="295" r:id="rId6"/>
    <p:sldId id="296" r:id="rId7"/>
    <p:sldId id="29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9991-17E1-B494-7B0C-209A33F6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1087120"/>
            <a:ext cx="18153380" cy="2286000"/>
          </a:xfrm>
        </p:spPr>
        <p:txBody>
          <a:bodyPr>
            <a:normAutofit/>
          </a:bodyPr>
          <a:lstStyle>
            <a:lvl1pPr algn="l">
              <a:defRPr sz="9600" b="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730752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92054071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2754376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5477383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EF49E-071A-DF36-F8A3-38D9A4FF79A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19" y="12852085"/>
            <a:ext cx="773332" cy="4875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051055-CFEF-928E-418F-516F85971F9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0424" y="12649647"/>
            <a:ext cx="3135664" cy="892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</p:sldLayoutIdLst>
  <p:transition spd="med">
    <p:pull/>
  </p:transition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0000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lack asphalt road in the middle of brown field during daytime">
            <a:extLst>
              <a:ext uri="{FF2B5EF4-FFF2-40B4-BE49-F238E27FC236}">
                <a16:creationId xmlns:a16="http://schemas.microsoft.com/office/drawing/2014/main" id="{6BBF800A-29C2-F465-4479-60FFCF80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310" y="0"/>
            <a:ext cx="18712364" cy="124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ttps://unsplash.com/photos/QgeIMfZJgFs">
            <a:extLst>
              <a:ext uri="{FF2B5EF4-FFF2-40B4-BE49-F238E27FC236}">
                <a16:creationId xmlns:a16="http://schemas.microsoft.com/office/drawing/2014/main" id="{DF9789DC-E20A-7E8B-FD22-9F22355D8048}"/>
              </a:ext>
            </a:extLst>
          </p:cNvPr>
          <p:cNvSpPr txBox="1"/>
          <p:nvPr/>
        </p:nvSpPr>
        <p:spPr>
          <a:xfrm>
            <a:off x="2608310" y="11883272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https://unsplash.com/photos/VYOrErmJes4</a:t>
            </a:r>
            <a:endParaRPr dirty="0"/>
          </a:p>
        </p:txBody>
      </p:sp>
      <p:sp>
        <p:nvSpPr>
          <p:cNvPr id="144" name="Imperativ war gestern…"/>
          <p:cNvSpPr txBox="1">
            <a:spLocks noGrp="1"/>
          </p:cNvSpPr>
          <p:nvPr>
            <p:ph type="ctrTitle"/>
          </p:nvPr>
        </p:nvSpPr>
        <p:spPr>
          <a:xfrm>
            <a:off x="6001971" y="584170"/>
            <a:ext cx="10992677" cy="293428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726440">
              <a:defRPr sz="9856"/>
            </a:pPr>
            <a:r>
              <a:rPr lang="en-US" dirty="0"/>
              <a:t>Beyond Android</a:t>
            </a:r>
            <a:br>
              <a:rPr lang="en-US" sz="9600" dirty="0">
                <a:latin typeface="+mj-lt"/>
              </a:rPr>
            </a:br>
            <a:r>
              <a:rPr lang="en-US" sz="4000" dirty="0"/>
              <a:t>Thomas Künneth</a:t>
            </a:r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41235-4753-B750-92CA-44BC46A9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Let‘s recap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408B5E-B271-333B-D00F-41A1328EC40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Jetpack Compose is Android‘s new native UI toolkit</a:t>
            </a:r>
          </a:p>
          <a:p>
            <a:r>
              <a:rPr lang="en-US" dirty="0"/>
              <a:t>It uses Kotlin functions</a:t>
            </a:r>
          </a:p>
          <a:p>
            <a:r>
              <a:rPr lang="en-US" dirty="0"/>
              <a:t>The UI is declared based on state</a:t>
            </a:r>
          </a:p>
        </p:txBody>
      </p:sp>
    </p:spTree>
    <p:extLst>
      <p:ext uri="{BB962C8B-B14F-4D97-AF65-F5344CB8AC3E}">
        <p14:creationId xmlns:p14="http://schemas.microsoft.com/office/powerpoint/2010/main" val="202140375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6004F5-A207-2064-ED88-441E78A46E4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Compose hierarchies are hosted within activities or fragments</a:t>
            </a:r>
          </a:p>
          <a:p>
            <a:r>
              <a:rPr lang="en-US" dirty="0"/>
              <a:t>While it can use resources both are not tightly coupled</a:t>
            </a:r>
          </a:p>
          <a:p>
            <a:r>
              <a:rPr lang="en-US" dirty="0"/>
              <a:t>Distributed as a set of libraries – not part of the Android platform</a:t>
            </a:r>
          </a:p>
        </p:txBody>
      </p:sp>
    </p:spTree>
    <p:extLst>
      <p:ext uri="{BB962C8B-B14F-4D97-AF65-F5344CB8AC3E}">
        <p14:creationId xmlns:p14="http://schemas.microsoft.com/office/powerpoint/2010/main" val="394136211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F63ED91-F63F-61CF-6B94-C6A91108AE0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Wouldn‘t it be cool to re-use Jetpack Compose skills on other platforms?</a:t>
            </a:r>
          </a:p>
          <a:p>
            <a:r>
              <a:rPr lang="en-US" dirty="0"/>
              <a:t>After all, Flutter started as a mobile framework and now embraces the Desktop and the Web, too</a:t>
            </a:r>
          </a:p>
          <a:p>
            <a:r>
              <a:rPr lang="en-US" dirty="0"/>
              <a:t>JetBrains thought it would </a:t>
            </a:r>
            <a:r>
              <a:rPr lang="de-DE" dirty="0"/>
              <a:t>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878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679B97-3C23-B039-1BE8-87A30BF0E20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b="1" dirty="0"/>
              <a:t>Compose Multiplatform</a:t>
            </a:r>
            <a:r>
              <a:rPr lang="en-US" dirty="0"/>
              <a:t> is a fast reactive Desktop and Web UI framework for Kotlin, based on Jetpack Compose</a:t>
            </a:r>
          </a:p>
          <a:p>
            <a:pPr lvl="1"/>
            <a:r>
              <a:rPr lang="en-US" dirty="0"/>
              <a:t>Compose for Desktop</a:t>
            </a:r>
          </a:p>
          <a:p>
            <a:pPr lvl="1"/>
            <a:r>
              <a:rPr lang="en-US" dirty="0"/>
              <a:t>Compose for Web</a:t>
            </a:r>
          </a:p>
        </p:txBody>
      </p:sp>
    </p:spTree>
    <p:extLst>
      <p:ext uri="{BB962C8B-B14F-4D97-AF65-F5344CB8AC3E}">
        <p14:creationId xmlns:p14="http://schemas.microsoft.com/office/powerpoint/2010/main" val="24623514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370BB7-5169-4108-F24C-5EB5D352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for Desktop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412723-ECF2-F981-F6CE-52D5F00E3FC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/>
        <p:txBody>
          <a:bodyPr/>
          <a:lstStyle/>
          <a:p>
            <a:r>
              <a:rPr lang="en-US" dirty="0"/>
              <a:t>Targets the JVM</a:t>
            </a:r>
          </a:p>
          <a:p>
            <a:r>
              <a:rPr lang="en-US" dirty="0"/>
              <a:t>Supports hardware-accelerated UI rendering on macOS, Windows, and Linux by leveraging the </a:t>
            </a:r>
            <a:r>
              <a:rPr lang="en-US" dirty="0" err="1"/>
              <a:t>Skia</a:t>
            </a:r>
            <a:r>
              <a:rPr lang="en-US" dirty="0"/>
              <a:t> graphics library</a:t>
            </a:r>
          </a:p>
          <a:p>
            <a:r>
              <a:rPr lang="en-US" dirty="0"/>
              <a:t>Easy native packaging</a:t>
            </a:r>
          </a:p>
        </p:txBody>
      </p:sp>
    </p:spTree>
    <p:extLst>
      <p:ext uri="{BB962C8B-B14F-4D97-AF65-F5344CB8AC3E}">
        <p14:creationId xmlns:p14="http://schemas.microsoft.com/office/powerpoint/2010/main" val="266373152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Bild" descr="Bild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048000"/>
            <a:ext cx="10159307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Vielen Dank"/>
          <p:cNvSpPr txBox="1"/>
          <p:nvPr/>
        </p:nvSpPr>
        <p:spPr>
          <a:xfrm>
            <a:off x="12192000" y="4590712"/>
            <a:ext cx="9728625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pPr algn="l"/>
            <a:r>
              <a:rPr lang="de-DE" dirty="0">
                <a:latin typeface="+mj-lt"/>
              </a:rPr>
              <a:t>Questions…?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Short break… 😍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Benutzerdefiniert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Helvetica Neue Medium</vt:lpstr>
      <vt:lpstr>White</vt:lpstr>
      <vt:lpstr>Beyond Android Thomas Künneth</vt:lpstr>
      <vt:lpstr>Let‘s recap</vt:lpstr>
      <vt:lpstr>PowerPoint-Präsentation</vt:lpstr>
      <vt:lpstr>PowerPoint-Präsentation</vt:lpstr>
      <vt:lpstr>PowerPoint-Präsentation</vt:lpstr>
      <vt:lpstr>Compose for Desktop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</dc:title>
  <dc:subject>Jetpack Compose Workshop</dc:subject>
  <dc:creator>Thomas Künneth</dc:creator>
  <cp:lastModifiedBy>Thomas Künneth</cp:lastModifiedBy>
  <cp:revision>147</cp:revision>
  <dcterms:modified xsi:type="dcterms:W3CDTF">2022-09-19T14:54:57Z</dcterms:modified>
</cp:coreProperties>
</file>