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357" r:id="rId3"/>
    <p:sldId id="294" r:id="rId4"/>
    <p:sldId id="291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73309-624F-5A40-A460-0A13EF19082B}" v="4" dt="2023-10-16T14:27:01.13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94582"/>
  </p:normalViewPr>
  <p:slideViewPr>
    <p:cSldViewPr snapToGrid="0">
      <p:cViewPr varScale="1">
        <p:scale>
          <a:sx n="52" d="100"/>
          <a:sy n="52" d="100"/>
        </p:scale>
        <p:origin x="11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Künneth" userId="1a1af1383d98278e" providerId="LiveId" clId="{BAF73309-624F-5A40-A460-0A13EF19082B}"/>
    <pc:docChg chg="custSel addSld delSld modSld">
      <pc:chgData name="Thomas Künneth" userId="1a1af1383d98278e" providerId="LiveId" clId="{BAF73309-624F-5A40-A460-0A13EF19082B}" dt="2023-10-16T14:28:33.317" v="62" actId="12788"/>
      <pc:docMkLst>
        <pc:docMk/>
      </pc:docMkLst>
      <pc:sldChg chg="modSp mod">
        <pc:chgData name="Thomas Künneth" userId="1a1af1383d98278e" providerId="LiveId" clId="{BAF73309-624F-5A40-A460-0A13EF19082B}" dt="2023-10-15T14:16:38.359" v="35" actId="14100"/>
        <pc:sldMkLst>
          <pc:docMk/>
          <pc:sldMk cId="0" sldId="256"/>
        </pc:sldMkLst>
        <pc:spChg chg="mod">
          <ac:chgData name="Thomas Künneth" userId="1a1af1383d98278e" providerId="LiveId" clId="{BAF73309-624F-5A40-A460-0A13EF19082B}" dt="2023-10-15T14:16:38.359" v="35" actId="14100"/>
          <ac:spMkLst>
            <pc:docMk/>
            <pc:sldMk cId="0" sldId="256"/>
            <ac:spMk id="144" creationId="{00000000-0000-0000-0000-000000000000}"/>
          </ac:spMkLst>
        </pc:spChg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0" sldId="269"/>
        </pc:sldMkLst>
      </pc:sldChg>
      <pc:sldChg chg="modSp mod">
        <pc:chgData name="Thomas Künneth" userId="1a1af1383d98278e" providerId="LiveId" clId="{BAF73309-624F-5A40-A460-0A13EF19082B}" dt="2023-10-15T14:15:51.581" v="2" actId="6549"/>
        <pc:sldMkLst>
          <pc:docMk/>
          <pc:sldMk cId="0" sldId="291"/>
        </pc:sldMkLst>
        <pc:spChg chg="mod">
          <ac:chgData name="Thomas Künneth" userId="1a1af1383d98278e" providerId="LiveId" clId="{BAF73309-624F-5A40-A460-0A13EF19082B}" dt="2023-10-15T14:15:51.581" v="2" actId="6549"/>
          <ac:spMkLst>
            <pc:docMk/>
            <pc:sldMk cId="0" sldId="291"/>
            <ac:spMk id="315" creationId="{00000000-0000-0000-0000-000000000000}"/>
          </ac:spMkLst>
        </pc:spChg>
      </pc:sldChg>
      <pc:sldChg chg="del">
        <pc:chgData name="Thomas Künneth" userId="1a1af1383d98278e" providerId="LiveId" clId="{BAF73309-624F-5A40-A460-0A13EF19082B}" dt="2023-10-16T13:39:14.477" v="47" actId="2696"/>
        <pc:sldMkLst>
          <pc:docMk/>
          <pc:sldMk cId="2021403755" sldId="292"/>
        </pc:sldMkLst>
      </pc:sldChg>
      <pc:sldChg chg="modSp del mod">
        <pc:chgData name="Thomas Künneth" userId="1a1af1383d98278e" providerId="LiveId" clId="{BAF73309-624F-5A40-A460-0A13EF19082B}" dt="2023-10-16T13:39:15.386" v="48" actId="2696"/>
        <pc:sldMkLst>
          <pc:docMk/>
          <pc:sldMk cId="3941362118" sldId="293"/>
        </pc:sldMkLst>
        <pc:spChg chg="mod">
          <ac:chgData name="Thomas Künneth" userId="1a1af1383d98278e" providerId="LiveId" clId="{BAF73309-624F-5A40-A460-0A13EF19082B}" dt="2023-10-15T14:17:23.386" v="37" actId="1076"/>
          <ac:spMkLst>
            <pc:docMk/>
            <pc:sldMk cId="3941362118" sldId="293"/>
            <ac:spMk id="4" creationId="{C16004F5-A207-2064-ED88-441E78A46E41}"/>
          </ac:spMkLst>
        </pc:spChg>
      </pc:sldChg>
      <pc:sldChg chg="addSp delSp modSp new mod modClrScheme chgLayout">
        <pc:chgData name="Thomas Künneth" userId="1a1af1383d98278e" providerId="LiveId" clId="{BAF73309-624F-5A40-A460-0A13EF19082B}" dt="2023-10-16T14:28:33.317" v="62" actId="12788"/>
        <pc:sldMkLst>
          <pc:docMk/>
          <pc:sldMk cId="35328081" sldId="294"/>
        </pc:sldMkLst>
        <pc:spChg chg="del">
          <ac:chgData name="Thomas Künneth" userId="1a1af1383d98278e" providerId="LiveId" clId="{BAF73309-624F-5A40-A460-0A13EF19082B}" dt="2023-10-16T13:35:07.147" v="39" actId="700"/>
          <ac:spMkLst>
            <pc:docMk/>
            <pc:sldMk cId="35328081" sldId="294"/>
            <ac:spMk id="2" creationId="{3C8372C1-83DE-A1CB-9327-602FD6ECBF7B}"/>
          </ac:spMkLst>
        </pc:spChg>
        <pc:spChg chg="add mod">
          <ac:chgData name="Thomas Künneth" userId="1a1af1383d98278e" providerId="LiveId" clId="{BAF73309-624F-5A40-A460-0A13EF19082B}" dt="2023-10-16T14:28:33.317" v="62" actId="12788"/>
          <ac:spMkLst>
            <pc:docMk/>
            <pc:sldMk cId="35328081" sldId="294"/>
            <ac:spMk id="7" creationId="{B375C25E-A3CF-2CFE-F82C-6FD9E43C8346}"/>
          </ac:spMkLst>
        </pc:spChg>
        <pc:picChg chg="add mod">
          <ac:chgData name="Thomas Künneth" userId="1a1af1383d98278e" providerId="LiveId" clId="{BAF73309-624F-5A40-A460-0A13EF19082B}" dt="2023-10-16T13:38:07.842" v="44" actId="1076"/>
          <ac:picMkLst>
            <pc:docMk/>
            <pc:sldMk cId="35328081" sldId="294"/>
            <ac:picMk id="3" creationId="{235467B1-F0E4-01E3-F635-EAE4A4A4FE2A}"/>
          </ac:picMkLst>
        </pc:picChg>
        <pc:picChg chg="add mod">
          <ac:chgData name="Thomas Künneth" userId="1a1af1383d98278e" providerId="LiveId" clId="{BAF73309-624F-5A40-A460-0A13EF19082B}" dt="2023-10-16T13:38:13.671" v="46" actId="1076"/>
          <ac:picMkLst>
            <pc:docMk/>
            <pc:sldMk cId="35328081" sldId="294"/>
            <ac:picMk id="4" creationId="{51184C64-F701-79E6-7E25-A2A1B50DA0F6}"/>
          </ac:picMkLst>
        </pc:picChg>
        <pc:picChg chg="add mod">
          <ac:chgData name="Thomas Künneth" userId="1a1af1383d98278e" providerId="LiveId" clId="{BAF73309-624F-5A40-A460-0A13EF19082B}" dt="2023-10-16T13:38:09.631" v="45" actId="1076"/>
          <ac:picMkLst>
            <pc:docMk/>
            <pc:sldMk cId="35328081" sldId="294"/>
            <ac:picMk id="5" creationId="{084D6761-C382-CB2B-3668-5EC7AC44D0DF}"/>
          </ac:picMkLst>
        </pc:picChg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4259518782" sldId="294"/>
        </pc:sldMkLst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2462351485" sldId="295"/>
        </pc:sldMkLst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2077557950" sldId="299"/>
        </pc:sldMkLst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1472415937" sldId="300"/>
        </pc:sldMkLst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1297990573" sldId="301"/>
        </pc:sldMkLst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2321757936" sldId="303"/>
        </pc:sldMkLst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864821450" sldId="304"/>
        </pc:sldMkLst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1288003666" sldId="306"/>
        </pc:sldMkLst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580966842" sldId="307"/>
        </pc:sldMkLst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278507504" sldId="309"/>
        </pc:sldMkLst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463140000" sldId="310"/>
        </pc:sldMkLst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2435211595" sldId="311"/>
        </pc:sldMkLst>
      </pc:sldChg>
      <pc:sldChg chg="del">
        <pc:chgData name="Thomas Künneth" userId="1a1af1383d98278e" providerId="LiveId" clId="{BAF73309-624F-5A40-A460-0A13EF19082B}" dt="2023-10-15T14:15:44.076" v="0" actId="2696"/>
        <pc:sldMkLst>
          <pc:docMk/>
          <pc:sldMk cId="2844253953" sldId="312"/>
        </pc:sldMkLst>
      </pc:sldChg>
      <pc:sldChg chg="add">
        <pc:chgData name="Thomas Künneth" userId="1a1af1383d98278e" providerId="LiveId" clId="{BAF73309-624F-5A40-A460-0A13EF19082B}" dt="2023-10-16T14:27:01.121" v="60"/>
        <pc:sldMkLst>
          <pc:docMk/>
          <pc:sldMk cId="0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9991-17E1-B494-7B0C-209A33F6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1087120"/>
            <a:ext cx="18153380" cy="2286000"/>
          </a:xfrm>
        </p:spPr>
        <p:txBody>
          <a:bodyPr>
            <a:normAutofit/>
          </a:bodyPr>
          <a:lstStyle>
            <a:lvl1pPr algn="l">
              <a:defRPr sz="9600" b="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730752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92054071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2754376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5477383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EF49E-071A-DF36-F8A3-38D9A4FF79A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19" y="12852085"/>
            <a:ext cx="773332" cy="4875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051055-CFEF-928E-418F-516F85971F9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0424" y="12649647"/>
            <a:ext cx="3135664" cy="892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</p:sldLayoutIdLst>
  <p:transition spd="med">
    <p:pull/>
  </p:transition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0000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lack asphalt road in the middle of brown field during daytime">
            <a:extLst>
              <a:ext uri="{FF2B5EF4-FFF2-40B4-BE49-F238E27FC236}">
                <a16:creationId xmlns:a16="http://schemas.microsoft.com/office/drawing/2014/main" id="{6BBF800A-29C2-F465-4479-60FFCF80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8310" y="0"/>
            <a:ext cx="18712364" cy="124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ttps://unsplash.com/photos/QgeIMfZJgFs">
            <a:extLst>
              <a:ext uri="{FF2B5EF4-FFF2-40B4-BE49-F238E27FC236}">
                <a16:creationId xmlns:a16="http://schemas.microsoft.com/office/drawing/2014/main" id="{DF9789DC-E20A-7E8B-FD22-9F22355D8048}"/>
              </a:ext>
            </a:extLst>
          </p:cNvPr>
          <p:cNvSpPr txBox="1"/>
          <p:nvPr/>
        </p:nvSpPr>
        <p:spPr>
          <a:xfrm>
            <a:off x="2608310" y="11883272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</a:t>
            </a:r>
            <a:r>
              <a:rPr lang="de-DE" dirty="0" err="1"/>
              <a:t>unsplash.com</a:t>
            </a:r>
            <a:r>
              <a:rPr lang="de-DE"/>
              <a:t>/photos/VYOrErmJes4</a:t>
            </a:r>
            <a:endParaRPr/>
          </a:p>
        </p:txBody>
      </p:sp>
      <p:sp>
        <p:nvSpPr>
          <p:cNvPr id="144" name="Imperativ war gestern…"/>
          <p:cNvSpPr txBox="1">
            <a:spLocks noGrp="1"/>
          </p:cNvSpPr>
          <p:nvPr>
            <p:ph type="ctrTitle"/>
          </p:nvPr>
        </p:nvSpPr>
        <p:spPr>
          <a:xfrm>
            <a:off x="2608310" y="584170"/>
            <a:ext cx="18712363" cy="293428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726440">
              <a:defRPr sz="9856"/>
            </a:pPr>
            <a:r>
              <a:rPr lang="en-US" dirty="0"/>
              <a:t>Looking at a real-world app</a:t>
            </a:r>
            <a:br>
              <a:rPr lang="en-US" sz="9600" dirty="0">
                <a:latin typeface="+mj-lt"/>
              </a:rPr>
            </a:br>
            <a:r>
              <a:rPr lang="en-US" sz="4000" dirty="0"/>
              <a:t>Thomas </a:t>
            </a:r>
            <a:r>
              <a:rPr lang="en-US" sz="4000" dirty="0" err="1"/>
              <a:t>Künneth</a:t>
            </a:r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Vielen Dank"/>
          <p:cNvSpPr txBox="1"/>
          <p:nvPr/>
        </p:nvSpPr>
        <p:spPr>
          <a:xfrm>
            <a:off x="8478643" y="6068040"/>
            <a:ext cx="742671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r>
              <a:rPr lang="de-DE" dirty="0">
                <a:latin typeface="+mj-lt"/>
              </a:rPr>
              <a:t>Questions 🤔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467B1-F0E4-01E3-F635-EAE4A4A4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9" y="1309815"/>
            <a:ext cx="7543800" cy="1005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184C64-F701-79E6-7E25-A2A1B50D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0" y="1309815"/>
            <a:ext cx="7543800" cy="1005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D6761-C382-CB2B-3668-5EC7AC44D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1991" y="1309815"/>
            <a:ext cx="7543800" cy="1005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75C25E-A3CF-2CFE-F82C-6FD9E43C8346}"/>
              </a:ext>
            </a:extLst>
          </p:cNvPr>
          <p:cNvSpPr txBox="1"/>
          <p:nvPr/>
        </p:nvSpPr>
        <p:spPr>
          <a:xfrm>
            <a:off x="4160109" y="11575188"/>
            <a:ext cx="16063782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001" sz="4800" dirty="0">
                <a:latin typeface="+mn-ea"/>
                <a:ea typeface="+mn-ea"/>
              </a:rPr>
              <a:t>https://github.com/tkuenneth/CodeScanToClipboard</a:t>
            </a:r>
          </a:p>
        </p:txBody>
      </p:sp>
    </p:spTree>
    <p:extLst>
      <p:ext uri="{BB962C8B-B14F-4D97-AF65-F5344CB8AC3E}">
        <p14:creationId xmlns:p14="http://schemas.microsoft.com/office/powerpoint/2010/main" val="3532808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Bild" descr="Bild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048000"/>
            <a:ext cx="10159307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Vielen Dank"/>
          <p:cNvSpPr txBox="1"/>
          <p:nvPr/>
        </p:nvSpPr>
        <p:spPr>
          <a:xfrm>
            <a:off x="12284974" y="6068039"/>
            <a:ext cx="954267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r>
              <a:rPr lang="de-DE" dirty="0">
                <a:latin typeface="+mj-lt"/>
              </a:rPr>
              <a:t>Short break… 😍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Macintosh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Helvetica Neue</vt:lpstr>
      <vt:lpstr>Helvetica Neue Medium</vt:lpstr>
      <vt:lpstr>White</vt:lpstr>
      <vt:lpstr>Looking at a real-world app Thomas Künneth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</dc:title>
  <dc:subject>Jetpack Compose Workshop</dc:subject>
  <dc:creator>Thomas Künneth</dc:creator>
  <cp:lastModifiedBy>Thomas Künneth</cp:lastModifiedBy>
  <cp:revision>159</cp:revision>
  <dcterms:modified xsi:type="dcterms:W3CDTF">2023-10-16T14:28:37Z</dcterms:modified>
</cp:coreProperties>
</file>