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59" r:id="rId4"/>
    <p:sldId id="294" r:id="rId5"/>
    <p:sldId id="295" r:id="rId6"/>
    <p:sldId id="29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9991-17E1-B494-7B0C-209A33F6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1087120"/>
            <a:ext cx="18153380" cy="2286000"/>
          </a:xfrm>
        </p:spPr>
        <p:txBody>
          <a:bodyPr>
            <a:normAutofit/>
          </a:bodyPr>
          <a:lstStyle>
            <a:lvl1pPr algn="l">
              <a:defRPr sz="9600" b="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730752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92054071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EF49E-071A-DF36-F8A3-38D9A4FF79A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19" y="12852085"/>
            <a:ext cx="773332" cy="4875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051055-CFEF-928E-418F-516F85971F9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0424" y="12649647"/>
            <a:ext cx="3135664" cy="892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ransition spd="med">
    <p:pull/>
  </p:transition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mperativ war gestern…"/>
          <p:cNvSpPr txBox="1">
            <a:spLocks noGrp="1"/>
          </p:cNvSpPr>
          <p:nvPr>
            <p:ph type="ctrTitle"/>
          </p:nvPr>
        </p:nvSpPr>
        <p:spPr>
          <a:xfrm>
            <a:off x="11489636" y="3646179"/>
            <a:ext cx="10992677" cy="642350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726440">
              <a:defRPr sz="9856"/>
            </a:pPr>
            <a:r>
              <a:rPr lang="en-US" sz="9600" dirty="0">
                <a:latin typeface="+mj-lt"/>
              </a:rPr>
              <a:t>Jetpack Compose Workshop</a:t>
            </a:r>
            <a:br>
              <a:rPr lang="en-US" sz="9600" dirty="0">
                <a:latin typeface="+mj-lt"/>
              </a:rPr>
            </a:br>
            <a:br>
              <a:rPr lang="en-US" dirty="0"/>
            </a:br>
            <a:r>
              <a:rPr lang="en-US" sz="4000" dirty="0"/>
              <a:t>Thomas Künneth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38140B6-7AA0-9C45-041D-E59DACBDA6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93813" y="1714433"/>
            <a:ext cx="9899374" cy="10287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788B3E5-5C13-22BC-74DA-F78AB7F5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2F3671-8748-9ED8-6338-E78A2C43E44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47531" y="3989166"/>
            <a:ext cx="10502900" cy="8207248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latin typeface="+mn-lt"/>
              </a:rPr>
              <a:t>09:30 – 10:00</a:t>
            </a:r>
            <a:r>
              <a:rPr lang="en-US" sz="4800" dirty="0">
                <a:latin typeface="+mn-lt"/>
              </a:rPr>
              <a:t> Introduction</a:t>
            </a:r>
          </a:p>
          <a:p>
            <a:r>
              <a:rPr lang="en-US" sz="4800" b="1" dirty="0">
                <a:latin typeface="+mn-lt"/>
              </a:rPr>
              <a:t>10:00 – 10:50</a:t>
            </a:r>
            <a:r>
              <a:rPr lang="en-US" sz="4800" dirty="0">
                <a:latin typeface="+mn-lt"/>
              </a:rPr>
              <a:t> Why declarative UI frameworks</a:t>
            </a:r>
          </a:p>
          <a:p>
            <a:r>
              <a:rPr lang="en-US" sz="4800" b="1" dirty="0">
                <a:latin typeface="+mn-lt"/>
              </a:rPr>
              <a:t>11:00 – 11:50</a:t>
            </a:r>
            <a:r>
              <a:rPr lang="en-US" sz="4800" dirty="0">
                <a:latin typeface="+mn-lt"/>
              </a:rPr>
              <a:t> Basics</a:t>
            </a:r>
          </a:p>
          <a:p>
            <a:r>
              <a:rPr lang="en-US" sz="4800" b="1" dirty="0">
                <a:latin typeface="+mn-lt"/>
              </a:rPr>
              <a:t>12:10 – 13:00</a:t>
            </a:r>
            <a:r>
              <a:rPr lang="en-US" sz="4800" dirty="0">
                <a:latin typeface="+mn-lt"/>
              </a:rPr>
              <a:t> Building UIs</a:t>
            </a:r>
          </a:p>
          <a:p>
            <a:r>
              <a:rPr lang="en-US" sz="4800" b="1" dirty="0">
                <a:latin typeface="+mn-lt"/>
              </a:rPr>
              <a:t>13:00 – 14:00</a:t>
            </a:r>
            <a:r>
              <a:rPr lang="en-US" sz="4800" dirty="0">
                <a:latin typeface="+mn-lt"/>
              </a:rPr>
              <a:t> </a:t>
            </a:r>
            <a:r>
              <a:rPr lang="de-DE" sz="4800" dirty="0">
                <a:latin typeface="+mn-lt"/>
              </a:rPr>
              <a:t>🥗🍔🧃</a:t>
            </a:r>
            <a:endParaRPr lang="en-US" sz="4800" dirty="0">
              <a:latin typeface="+mn-lt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B6F533EF-7E92-C792-DEDF-C95CEE7F91E4}"/>
              </a:ext>
            </a:extLst>
          </p:cNvPr>
          <p:cNvSpPr txBox="1">
            <a:spLocks/>
          </p:cNvSpPr>
          <p:nvPr/>
        </p:nvSpPr>
        <p:spPr>
          <a:xfrm>
            <a:off x="12933570" y="3989166"/>
            <a:ext cx="10502900" cy="8207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4800" b="1" dirty="0">
                <a:latin typeface="+mn-lt"/>
              </a:rPr>
              <a:t>14:00 – 14:50</a:t>
            </a:r>
            <a:r>
              <a:rPr lang="en-US" sz="4800" dirty="0">
                <a:latin typeface="+mn-lt"/>
              </a:rPr>
              <a:t> Advanced topics</a:t>
            </a:r>
          </a:p>
          <a:p>
            <a:pPr hangingPunct="1"/>
            <a:r>
              <a:rPr lang="en-US" sz="4800" b="1" dirty="0">
                <a:latin typeface="+mn-lt"/>
              </a:rPr>
              <a:t>15:00 – 15:50</a:t>
            </a:r>
            <a:r>
              <a:rPr lang="en-US" sz="4800" dirty="0">
                <a:latin typeface="+mn-lt"/>
              </a:rPr>
              <a:t> Interoperability</a:t>
            </a:r>
          </a:p>
          <a:p>
            <a:pPr hangingPunct="1"/>
            <a:r>
              <a:rPr lang="en-US" sz="4800" b="1" dirty="0">
                <a:latin typeface="+mn-lt"/>
              </a:rPr>
              <a:t>16:10 – 16:40</a:t>
            </a:r>
            <a:r>
              <a:rPr lang="en-US" sz="4800" dirty="0">
                <a:latin typeface="+mn-lt"/>
              </a:rPr>
              <a:t> Beyond Android</a:t>
            </a:r>
          </a:p>
          <a:p>
            <a:pPr hangingPunct="1"/>
            <a:r>
              <a:rPr lang="en-US" sz="4800" b="1" dirty="0">
                <a:latin typeface="+mn-lt"/>
              </a:rPr>
              <a:t>16:40 – 17:00</a:t>
            </a:r>
            <a:r>
              <a:rPr lang="en-US" sz="4800" dirty="0">
                <a:latin typeface="+mn-lt"/>
              </a:rPr>
              <a:t> Wrap up</a:t>
            </a:r>
          </a:p>
        </p:txBody>
      </p:sp>
      <p:sp>
        <p:nvSpPr>
          <p:cNvPr id="2" name="Explosion: 8 Zacken 1">
            <a:extLst>
              <a:ext uri="{FF2B5EF4-FFF2-40B4-BE49-F238E27FC236}">
                <a16:creationId xmlns:a16="http://schemas.microsoft.com/office/drawing/2014/main" id="{9C5D4E06-3FD2-04E9-6016-56E2B120F567}"/>
              </a:ext>
            </a:extLst>
          </p:cNvPr>
          <p:cNvSpPr/>
          <p:nvPr/>
        </p:nvSpPr>
        <p:spPr>
          <a:xfrm>
            <a:off x="6619460" y="7934298"/>
            <a:ext cx="3260035" cy="1728788"/>
          </a:xfrm>
          <a:prstGeom prst="irregularSeal1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20 minutes break</a:t>
            </a:r>
          </a:p>
        </p:txBody>
      </p:sp>
      <p:sp>
        <p:nvSpPr>
          <p:cNvPr id="3" name="Explosion: 8 Zacken 2">
            <a:extLst>
              <a:ext uri="{FF2B5EF4-FFF2-40B4-BE49-F238E27FC236}">
                <a16:creationId xmlns:a16="http://schemas.microsoft.com/office/drawing/2014/main" id="{3B1D3C5D-ABC5-BEC5-DCEF-DB7871362909}"/>
              </a:ext>
            </a:extLst>
          </p:cNvPr>
          <p:cNvSpPr/>
          <p:nvPr/>
        </p:nvSpPr>
        <p:spPr>
          <a:xfrm>
            <a:off x="20686643" y="5572718"/>
            <a:ext cx="3260035" cy="1728788"/>
          </a:xfrm>
          <a:prstGeom prst="irregularSeal1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20 minutes break</a:t>
            </a:r>
          </a:p>
        </p:txBody>
      </p:sp>
    </p:spTree>
    <p:extLst>
      <p:ext uri="{BB962C8B-B14F-4D97-AF65-F5344CB8AC3E}">
        <p14:creationId xmlns:p14="http://schemas.microsoft.com/office/powerpoint/2010/main" val="339229708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 UI Development with Jetpack Compose">
            <a:extLst>
              <a:ext uri="{FF2B5EF4-FFF2-40B4-BE49-F238E27FC236}">
                <a16:creationId xmlns:a16="http://schemas.microsoft.com/office/drawing/2014/main" id="{3A00BCEF-9DBC-4045-BFFD-C77557E6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22197" y="977671"/>
            <a:ext cx="5964366" cy="7351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11">
            <a:extLst>
              <a:ext uri="{FF2B5EF4-FFF2-40B4-BE49-F238E27FC236}">
                <a16:creationId xmlns:a16="http://schemas.microsoft.com/office/drawing/2014/main" id="{4316F427-EBE6-494B-9508-49786184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44017" y="9061521"/>
            <a:ext cx="3459362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clipse">
            <a:extLst>
              <a:ext uri="{FF2B5EF4-FFF2-40B4-BE49-F238E27FC236}">
                <a16:creationId xmlns:a16="http://schemas.microsoft.com/office/drawing/2014/main" id="{E28CCB83-09BA-4AA4-BAD7-B541458B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85798" y="9061521"/>
            <a:ext cx="1907084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für Windows">
            <a:extLst>
              <a:ext uri="{FF2B5EF4-FFF2-40B4-BE49-F238E27FC236}">
                <a16:creationId xmlns:a16="http://schemas.microsoft.com/office/drawing/2014/main" id="{E194A9BA-3026-4DD9-B08B-A1823233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68070" y="9061523"/>
            <a:ext cx="295672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78035D5-770D-4DD7-87BA-3EFCDC643358}"/>
              </a:ext>
            </a:extLst>
          </p:cNvPr>
          <p:cNvSpPr txBox="1"/>
          <p:nvPr/>
        </p:nvSpPr>
        <p:spPr>
          <a:xfrm>
            <a:off x="2893174" y="7763608"/>
            <a:ext cx="833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thomas@thomaskuenneth.eu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FEF5064-34AC-442B-AEAF-96976AD338F7}"/>
              </a:ext>
            </a:extLst>
          </p:cNvPr>
          <p:cNvSpPr txBox="1"/>
          <p:nvPr/>
        </p:nvSpPr>
        <p:spPr>
          <a:xfrm>
            <a:off x="5665442" y="8841854"/>
            <a:ext cx="372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@tkuenneth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B7E4B8-1CED-41D5-992A-833A8909720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203" y="8983413"/>
            <a:ext cx="640214" cy="6402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DCA19F3-747F-4200-ABA0-AFC4B4C4FF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202" y="9774514"/>
            <a:ext cx="609600" cy="6096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A707379-2B71-4E14-8755-563199E38EAE}"/>
              </a:ext>
            </a:extLst>
          </p:cNvPr>
          <p:cNvSpPr txBox="1"/>
          <p:nvPr/>
        </p:nvSpPr>
        <p:spPr>
          <a:xfrm>
            <a:off x="5665442" y="9617648"/>
            <a:ext cx="372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@tkuenneth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654B88-F3C1-47BF-A694-FFE3192BB805}"/>
              </a:ext>
            </a:extLst>
          </p:cNvPr>
          <p:cNvSpPr txBox="1"/>
          <p:nvPr/>
        </p:nvSpPr>
        <p:spPr>
          <a:xfrm>
            <a:off x="2893174" y="6843266"/>
            <a:ext cx="9033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https://thomaskuenneth.eu/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564001E-A834-4754-8A85-FB0E7EC9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6203" y="10535003"/>
            <a:ext cx="618930" cy="6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A50A641-A941-4549-A9AF-676A65371499}"/>
              </a:ext>
            </a:extLst>
          </p:cNvPr>
          <p:cNvSpPr txBox="1"/>
          <p:nvPr/>
        </p:nvSpPr>
        <p:spPr>
          <a:xfrm>
            <a:off x="5634828" y="10382800"/>
            <a:ext cx="372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@tkuenneth</a:t>
            </a:r>
          </a:p>
        </p:txBody>
      </p:sp>
      <p:pic>
        <p:nvPicPr>
          <p:cNvPr id="17" name="Grafik 16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A8CBD74B-A5E0-437D-9E2F-8B3AC57775A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2510" y="1506483"/>
            <a:ext cx="4759288" cy="42002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0084216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74035-A551-DE62-0066-DE0177DC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2ED158-523A-2D65-F053-1CBF2818014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A clone of the workshop repo at https://github.com/tkuenneth/compose_workshop</a:t>
            </a:r>
          </a:p>
          <a:p>
            <a:r>
              <a:rPr lang="en-US" sz="4800" dirty="0">
                <a:latin typeface="+mn-lt"/>
              </a:rPr>
              <a:t>Installed Android Studio version (ideally Chipmunk or later, but at least Arctic Fox)</a:t>
            </a:r>
          </a:p>
          <a:p>
            <a:r>
              <a:rPr lang="en-US" sz="4800" dirty="0">
                <a:latin typeface="+mn-lt"/>
              </a:rPr>
              <a:t>Configured Android Emulator or physical device connected via USB port</a:t>
            </a:r>
          </a:p>
        </p:txBody>
      </p:sp>
    </p:spTree>
    <p:extLst>
      <p:ext uri="{BB962C8B-B14F-4D97-AF65-F5344CB8AC3E}">
        <p14:creationId xmlns:p14="http://schemas.microsoft.com/office/powerpoint/2010/main" val="28762913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EE548-F97D-D364-BA50-F6F3379B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 check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8D483F-441A-8F99-8976-A398526004E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Create a Jetpack Compose App using the </a:t>
            </a:r>
            <a:r>
              <a:rPr lang="en-US" sz="4800" i="1" dirty="0">
                <a:latin typeface="+mn-lt"/>
              </a:rPr>
              <a:t>New project </a:t>
            </a:r>
            <a:r>
              <a:rPr lang="en-US" sz="4800" dirty="0">
                <a:latin typeface="+mn-lt"/>
              </a:rPr>
              <a:t>wizard</a:t>
            </a:r>
          </a:p>
          <a:p>
            <a:r>
              <a:rPr lang="en-US" sz="4800" dirty="0">
                <a:latin typeface="+mn-lt"/>
              </a:rPr>
              <a:t>Deploy the app to the virtual or physical device</a:t>
            </a:r>
          </a:p>
          <a:p>
            <a:r>
              <a:rPr lang="en-US" sz="4800" dirty="0">
                <a:latin typeface="+mn-lt"/>
              </a:rPr>
              <a:t>Open the </a:t>
            </a:r>
            <a:r>
              <a:rPr lang="en-US" sz="4800" i="1" dirty="0" err="1">
                <a:latin typeface="+mn-lt"/>
              </a:rPr>
              <a:t>CounterDemoCompose</a:t>
            </a:r>
            <a:r>
              <a:rPr lang="en-US" sz="4800" dirty="0">
                <a:latin typeface="+mn-lt"/>
              </a:rPr>
              <a:t> example and run the app</a:t>
            </a:r>
          </a:p>
        </p:txBody>
      </p:sp>
    </p:spTree>
    <p:extLst>
      <p:ext uri="{BB962C8B-B14F-4D97-AF65-F5344CB8AC3E}">
        <p14:creationId xmlns:p14="http://schemas.microsoft.com/office/powerpoint/2010/main" val="27342315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Bild" descr="Bild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048000"/>
            <a:ext cx="10159307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Vielen Dank"/>
          <p:cNvSpPr txBox="1"/>
          <p:nvPr/>
        </p:nvSpPr>
        <p:spPr>
          <a:xfrm>
            <a:off x="12192000" y="4590712"/>
            <a:ext cx="9775881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pPr algn="l"/>
            <a:r>
              <a:rPr lang="de-DE" dirty="0">
                <a:latin typeface="+mj-lt"/>
              </a:rPr>
              <a:t>Questions…?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Short break… 😍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Benutzerdefiniert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White</vt:lpstr>
      <vt:lpstr>Jetpack Compose Workshop  Thomas Künneth</vt:lpstr>
      <vt:lpstr>Schedule</vt:lpstr>
      <vt:lpstr>PowerPoint-Präsentation</vt:lpstr>
      <vt:lpstr>Prerequisites</vt:lpstr>
      <vt:lpstr>Tech check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Jetpack Compose Workshop</dc:subject>
  <dc:creator>Thomas Künneth</dc:creator>
  <cp:lastModifiedBy>Thomas Künneth</cp:lastModifiedBy>
  <cp:revision>53</cp:revision>
  <dcterms:modified xsi:type="dcterms:W3CDTF">2022-09-19T14:03:17Z</dcterms:modified>
</cp:coreProperties>
</file>