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1" r:id="rId2"/>
    <p:sldId id="259" r:id="rId3"/>
    <p:sldId id="292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9991-17E1-B494-7B0C-209A33F6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1087120"/>
            <a:ext cx="18153380" cy="2286000"/>
          </a:xfrm>
        </p:spPr>
        <p:txBody>
          <a:bodyPr>
            <a:normAutofit/>
          </a:bodyPr>
          <a:lstStyle>
            <a:lvl1pPr algn="l">
              <a:defRPr sz="9600" b="0"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Viele UI-Frameworks sind objektorientiert…">
            <a:extLst>
              <a:ext uri="{FF2B5EF4-FFF2-40B4-BE49-F238E27FC236}">
                <a16:creationId xmlns:a16="http://schemas.microsoft.com/office/drawing/2014/main" id="{28A30C8F-2AC5-E9BD-763B-180EE4C6FFDA}"/>
              </a:ext>
            </a:extLst>
          </p:cNvPr>
          <p:cNvSpPr txBox="1">
            <a:spLocks noGrp="1"/>
          </p:cNvSpPr>
          <p:nvPr>
            <p:ph type="body" sz="half" idx="4294967295"/>
          </p:nvPr>
        </p:nvSpPr>
        <p:spPr>
          <a:xfrm>
            <a:off x="1689100" y="3730752"/>
            <a:ext cx="18153380" cy="8207248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lang="en-US" dirty="0">
                <a:latin typeface="+mn-lt"/>
              </a:rPr>
              <a:t>Many UI frameworks are object oriented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In the code each UI element is represented by a class</a:t>
            </a:r>
          </a:p>
          <a:p>
            <a:pPr>
              <a:defRPr sz="4800"/>
            </a:pPr>
            <a:r>
              <a:rPr lang="en-US" dirty="0">
                <a:latin typeface="+mn-lt"/>
              </a:rPr>
              <a:t>During runtime, the UI is represented through an object graph</a:t>
            </a:r>
          </a:p>
        </p:txBody>
      </p:sp>
    </p:spTree>
    <p:extLst>
      <p:ext uri="{BB962C8B-B14F-4D97-AF65-F5344CB8AC3E}">
        <p14:creationId xmlns:p14="http://schemas.microsoft.com/office/powerpoint/2010/main" val="292054071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9EF49E-071A-DF36-F8A3-38D9A4FF79A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219" y="12852085"/>
            <a:ext cx="773332" cy="48753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E051055-CFEF-928E-418F-516F85971F9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00424" y="12649647"/>
            <a:ext cx="3135664" cy="8924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ransition spd="med">
    <p:pull/>
  </p:transition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Bild" descr="Bild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048000"/>
            <a:ext cx="10159307" cy="762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Vielen Dank"/>
          <p:cNvSpPr txBox="1"/>
          <p:nvPr/>
        </p:nvSpPr>
        <p:spPr>
          <a:xfrm>
            <a:off x="12192000" y="4590712"/>
            <a:ext cx="7559762" cy="45345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9600" b="0"/>
            </a:lvl1pPr>
          </a:lstStyle>
          <a:p>
            <a:pPr algn="l"/>
            <a:r>
              <a:rPr lang="en-US" dirty="0">
                <a:latin typeface="+mj-lt"/>
              </a:rPr>
              <a:t>Questions…?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Thoughts 😍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droid UI Development with Jetpack Compose">
            <a:extLst>
              <a:ext uri="{FF2B5EF4-FFF2-40B4-BE49-F238E27FC236}">
                <a16:creationId xmlns:a16="http://schemas.microsoft.com/office/drawing/2014/main" id="{3A00BCEF-9DBC-4045-BFFD-C77557E6A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22197" y="977671"/>
            <a:ext cx="5964366" cy="7351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11">
            <a:extLst>
              <a:ext uri="{FF2B5EF4-FFF2-40B4-BE49-F238E27FC236}">
                <a16:creationId xmlns:a16="http://schemas.microsoft.com/office/drawing/2014/main" id="{4316F427-EBE6-494B-9508-497861847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44017" y="9061521"/>
            <a:ext cx="3459362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clipse">
            <a:extLst>
              <a:ext uri="{FF2B5EF4-FFF2-40B4-BE49-F238E27FC236}">
                <a16:creationId xmlns:a16="http://schemas.microsoft.com/office/drawing/2014/main" id="{E28CCB83-09BA-4AA4-BAD7-B541458B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85798" y="9061521"/>
            <a:ext cx="1907084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 für Windows">
            <a:extLst>
              <a:ext uri="{FF2B5EF4-FFF2-40B4-BE49-F238E27FC236}">
                <a16:creationId xmlns:a16="http://schemas.microsoft.com/office/drawing/2014/main" id="{E194A9BA-3026-4DD9-B08B-A1823233F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68070" y="9061523"/>
            <a:ext cx="295672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78035D5-770D-4DD7-87BA-3EFCDC643358}"/>
              </a:ext>
            </a:extLst>
          </p:cNvPr>
          <p:cNvSpPr txBox="1"/>
          <p:nvPr/>
        </p:nvSpPr>
        <p:spPr>
          <a:xfrm>
            <a:off x="2893174" y="7763608"/>
            <a:ext cx="833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thomas@thomaskuenneth.eu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EF5064-34AC-442B-AEAF-96976AD338F7}"/>
              </a:ext>
            </a:extLst>
          </p:cNvPr>
          <p:cNvSpPr txBox="1"/>
          <p:nvPr/>
        </p:nvSpPr>
        <p:spPr>
          <a:xfrm>
            <a:off x="5665442" y="8841854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B7E4B8-1CED-41D5-992A-833A890972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203" y="8983413"/>
            <a:ext cx="640214" cy="6402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DCA19F3-747F-4200-ABA0-AFC4B4C4F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202" y="9774514"/>
            <a:ext cx="609600" cy="6096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A707379-2B71-4E14-8755-563199E38EAE}"/>
              </a:ext>
            </a:extLst>
          </p:cNvPr>
          <p:cNvSpPr txBox="1"/>
          <p:nvPr/>
        </p:nvSpPr>
        <p:spPr>
          <a:xfrm>
            <a:off x="5665442" y="9617648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654B88-F3C1-47BF-A694-FFE3192BB805}"/>
              </a:ext>
            </a:extLst>
          </p:cNvPr>
          <p:cNvSpPr txBox="1"/>
          <p:nvPr/>
        </p:nvSpPr>
        <p:spPr>
          <a:xfrm>
            <a:off x="2893174" y="6843266"/>
            <a:ext cx="9033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https://thomaskuenneth.eu/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564001E-A834-4754-8A85-FB0E7EC9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6203" y="10535003"/>
            <a:ext cx="618930" cy="61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A50A641-A941-4549-A9AF-676A65371499}"/>
              </a:ext>
            </a:extLst>
          </p:cNvPr>
          <p:cNvSpPr txBox="1"/>
          <p:nvPr/>
        </p:nvSpPr>
        <p:spPr>
          <a:xfrm>
            <a:off x="5634828" y="10382800"/>
            <a:ext cx="372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4800" b="0" dirty="0">
                <a:latin typeface="+mn-lt"/>
              </a:rPr>
              <a:t>@tkuenneth</a:t>
            </a:r>
          </a:p>
        </p:txBody>
      </p:sp>
      <p:pic>
        <p:nvPicPr>
          <p:cNvPr id="17" name="Grafik 16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A8CBD74B-A5E0-437D-9E2F-8B3AC57775A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2510" y="1506483"/>
            <a:ext cx="4759288" cy="42002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0084216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erson holding Thanks card">
            <a:extLst>
              <a:ext uri="{FF2B5EF4-FFF2-40B4-BE49-F238E27FC236}">
                <a16:creationId xmlns:a16="http://schemas.microsoft.com/office/drawing/2014/main" id="{9B980CEB-845F-A1B3-52AE-65A54B1F3A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9"/>
          <a:stretch/>
        </p:blipFill>
        <p:spPr bwMode="auto">
          <a:xfrm>
            <a:off x="-1" y="1906731"/>
            <a:ext cx="9501809" cy="99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Imperativ war gestern…"/>
          <p:cNvSpPr txBox="1">
            <a:spLocks noGrp="1"/>
          </p:cNvSpPr>
          <p:nvPr>
            <p:ph type="ctrTitle"/>
          </p:nvPr>
        </p:nvSpPr>
        <p:spPr>
          <a:xfrm>
            <a:off x="10913154" y="3645422"/>
            <a:ext cx="10992677" cy="642350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defTabSz="726440">
              <a:defRPr sz="9856"/>
            </a:pPr>
            <a:r>
              <a:rPr lang="en-US" sz="9600" dirty="0"/>
              <a:t>Thank you</a:t>
            </a:r>
            <a:br>
              <a:rPr lang="en-US" sz="9600" dirty="0">
                <a:latin typeface="+mj-lt"/>
              </a:rPr>
            </a:br>
            <a:br>
              <a:rPr lang="en-US" dirty="0"/>
            </a:br>
            <a:r>
              <a:rPr lang="en-US" sz="4000" dirty="0"/>
              <a:t>Thomas Künneth</a:t>
            </a:r>
            <a:endParaRPr lang="en-US" dirty="0"/>
          </a:p>
        </p:txBody>
      </p:sp>
      <p:sp>
        <p:nvSpPr>
          <p:cNvPr id="4" name="https://unsplash.com/photos/QgeIMfZJgFs">
            <a:extLst>
              <a:ext uri="{FF2B5EF4-FFF2-40B4-BE49-F238E27FC236}">
                <a16:creationId xmlns:a16="http://schemas.microsoft.com/office/drawing/2014/main" id="{DF9789DC-E20A-7E8B-FD22-9F22355D8048}"/>
              </a:ext>
            </a:extLst>
          </p:cNvPr>
          <p:cNvSpPr txBox="1"/>
          <p:nvPr/>
        </p:nvSpPr>
        <p:spPr>
          <a:xfrm>
            <a:off x="0" y="11247168"/>
            <a:ext cx="889000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de-DE" dirty="0"/>
              <a:t>https://unsplash.com/photos/M3fhZSBFoFQ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Benutzerdefiniert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Helvetica Neue</vt:lpstr>
      <vt:lpstr>Helvetica Neue Medium</vt:lpstr>
      <vt:lpstr>White</vt:lpstr>
      <vt:lpstr>PowerPoint-Präsentation</vt:lpstr>
      <vt:lpstr>PowerPoint-Präsentation</vt:lpstr>
      <vt:lpstr>Thank you  Thomas Künneth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Jetpack Compose Workshop</dc:subject>
  <dc:creator>Thomas Künneth</dc:creator>
  <cp:lastModifiedBy>Thomas Künneth</cp:lastModifiedBy>
  <cp:revision>56</cp:revision>
  <dcterms:modified xsi:type="dcterms:W3CDTF">2022-09-19T14:09:32Z</dcterms:modified>
</cp:coreProperties>
</file>