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2" r:id="rId5"/>
    <p:sldId id="260" r:id="rId6"/>
    <p:sldId id="264" r:id="rId7"/>
    <p:sldId id="266" r:id="rId8"/>
    <p:sldId id="265" r:id="rId9"/>
    <p:sldId id="26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8585A-309F-1D4E-1142-551BF8B6E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3BFF04-F32A-9DC8-BA16-E414348F5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CF708E-8643-12B6-E4EC-437389F2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2FF-1F67-477C-83B8-17638A2B0705}" type="datetimeFigureOut">
              <a:rPr lang="de-DE" smtClean="0"/>
              <a:t>06.02.2024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C95315-731D-2C7D-8D8F-C68E1AA83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B89A10-6AD6-1DD6-EFEE-31A37790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642E-8574-4472-94A8-67550FA14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992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DFAFF-7F17-22F8-3486-B93E60BF4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4F782C-024F-A427-CC8A-5B3966D7D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42D810-C100-186A-2B13-18406FA3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2FF-1F67-477C-83B8-17638A2B0705}" type="datetimeFigureOut">
              <a:rPr lang="de-DE" smtClean="0"/>
              <a:t>06.02.2024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210AD3-898C-DC17-0BA8-F5302220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948767-BF81-C73E-2A87-C39655FF5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642E-8574-4472-94A8-67550FA14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34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7F2D509-C506-A3E7-1ADF-9FB08C0F9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C166DD-580A-C754-FFF0-FC287A0E6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406914-5198-B1B6-5EEC-242609D3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2FF-1F67-477C-83B8-17638A2B0705}" type="datetimeFigureOut">
              <a:rPr lang="de-DE" smtClean="0"/>
              <a:t>06.02.2024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7A1FF3-7A6A-27A9-557A-92C0F158B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DE605A-699A-D520-C40D-CA7149E3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642E-8574-4472-94A8-67550FA14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75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4CB50B-8B72-D7D8-617D-5FE718243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FAEED-75B4-BF87-5584-A9BC93590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AF2CAC-EA2A-F52B-D2DA-C14EDEF69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2FF-1F67-477C-83B8-17638A2B0705}" type="datetimeFigureOut">
              <a:rPr lang="de-DE" smtClean="0"/>
              <a:t>06.02.2024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B8912C-CC21-F256-9A86-C954A45B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090158-C3E4-2910-135C-4856B50AA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642E-8574-4472-94A8-67550FA14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33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659B69-E953-A2C8-FEEE-F77FE0C19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D54B6F-1291-F8E7-7570-191356718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C424D7-E45A-7E9D-A2E9-D966CEC2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2FF-1F67-477C-83B8-17638A2B0705}" type="datetimeFigureOut">
              <a:rPr lang="de-DE" smtClean="0"/>
              <a:t>06.02.2024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49FED0-543D-05EA-D5FC-1FC5AE740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1D4B7B-6EF3-FC9F-3AC5-DB732236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642E-8574-4472-94A8-67550FA14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93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21AD8A-5567-43DC-FDFF-42592AE8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6BC169-3FA9-3A83-8392-B4F5C3B0B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D4CFCE-5B5F-9756-D464-D807BD6BC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987A9A-F4E1-E5CC-EBCC-4ECFA9BC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2FF-1F67-477C-83B8-17638A2B0705}" type="datetimeFigureOut">
              <a:rPr lang="de-DE" smtClean="0"/>
              <a:t>06.02.2024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8B1697-A90B-AB95-8E7D-2D124A5DC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EA8A8D-B39B-7A9F-1989-75FE5AB4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642E-8574-4472-94A8-67550FA14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34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6E914-0000-08C3-923F-8B8DDFC1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7C266B-10A1-E32E-4417-2FA56B31B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F2AB70-DF72-9FBB-A0C7-038796222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80CCC0D-85C2-AA79-FFBC-B961F7A05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C0A26AC-8B5C-F259-6A3E-046FA8430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090FB7-EAB2-D971-AFB7-7D285716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2FF-1F67-477C-83B8-17638A2B0705}" type="datetimeFigureOut">
              <a:rPr lang="de-DE" smtClean="0"/>
              <a:t>06.02.2024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D102DF-0F98-7FCE-8C1C-3BBF8B4F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F01176-AC77-97DE-57DC-C59E9B0A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642E-8574-4472-94A8-67550FA14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10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3B5612-5B5F-7761-3676-C1946A09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6AE28A-DBBC-9BFA-AF7E-AB791C143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2FF-1F67-477C-83B8-17638A2B0705}" type="datetimeFigureOut">
              <a:rPr lang="de-DE" smtClean="0"/>
              <a:t>06.02.2024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F8A7FF-275B-4B49-FB18-7D53A4B3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62656C-1EC9-A2FB-42B0-29F70253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642E-8574-4472-94A8-67550FA14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03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4D1834-040D-7F12-7D7D-588F44BE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2FF-1F67-477C-83B8-17638A2B0705}" type="datetimeFigureOut">
              <a:rPr lang="de-DE" smtClean="0"/>
              <a:t>06.02.2024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C41DD8C-9A2E-D4A6-3495-D15FE5FC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3921595-8734-AAD5-6EB7-E3A5C646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642E-8574-4472-94A8-67550FA14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92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5B21FF-DE67-4BD1-F89C-D7C8ED694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1961E5-E5B2-5783-7E41-518F6DF7B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FB166EC-5EC6-6A69-00C7-8FFC5FCBE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321660-2F2A-D70A-AD2A-40A2B3C6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2FF-1F67-477C-83B8-17638A2B0705}" type="datetimeFigureOut">
              <a:rPr lang="de-DE" smtClean="0"/>
              <a:t>06.02.2024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75CFA5-9547-26EE-6006-E01B9789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DDEB99-F515-1FC9-4FF9-572C75C3A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642E-8574-4472-94A8-67550FA14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87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C7559D-2B7B-B8A0-50CB-9D8B4574F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0C4E6F4-B815-6245-AE5B-51A880BCBB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0D35FE-19EB-08B8-311E-7C47CEA99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6C2D52-1D98-C336-4060-3F6529EA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2FF-1F67-477C-83B8-17638A2B0705}" type="datetimeFigureOut">
              <a:rPr lang="de-DE" smtClean="0"/>
              <a:t>06.02.2024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79ADE8-4CC8-3DFF-8E11-A85C2AD81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CF540F-84EF-14EF-E946-6159ECE4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642E-8574-4472-94A8-67550FA14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35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45A17B1-7213-6883-A195-966D753F9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990947-9091-45D8-88C1-D0FF70C29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775864-2EF1-9BE1-F149-C6CC4572C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8F2FF-1F67-477C-83B8-17638A2B0705}" type="datetimeFigureOut">
              <a:rPr lang="de-DE" smtClean="0"/>
              <a:t>06.02.2024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6D7F7A-21EE-CA02-EFAD-B770170B8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7B7D88-02C6-11F0-E2C8-B0E36DD8F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F642E-8574-4472-94A8-67550FA14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44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54DA07-9827-59DB-CF16-24EB2AB5FF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Automatisierungstechnik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1A6F0B-0668-BE7D-72B7-B558E1829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471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8E348-CD4D-F276-5B4F-908B6545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Organisation und Arbeitsaufteilung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372531-AB10-F432-C8DD-FD9966571B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99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7927AF-0ABA-8B0D-9E85-79EA3191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Arbeitsaufteilung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6A5A7D-6748-7E7C-DDE4-15FCBFE1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Aufteilung des Programms in Visualisierung und Datensimulator</a:t>
            </a:r>
          </a:p>
          <a:p>
            <a:r>
              <a:rPr lang="de-DE" dirty="0"/>
              <a:t>Gemeinsames erstellen der Schnittstelle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223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8633C-5720-63EE-EAB5-B16C7984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Versionskontrolle und </a:t>
            </a:r>
            <a:r>
              <a:rPr lang="de-DE" dirty="0" err="1"/>
              <a:t>Progresstracking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BA3C6D-FC19-BE54-77D9-B5DE5DEAB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08941" cy="4351338"/>
          </a:xfrm>
        </p:spPr>
        <p:txBody>
          <a:bodyPr/>
          <a:lstStyle/>
          <a:p>
            <a:r>
              <a:rPr lang="de-DE" dirty="0"/>
              <a:t>Zur Versionierung und Protokollierung von Änderungen wurde </a:t>
            </a:r>
            <a:r>
              <a:rPr lang="de-DE" dirty="0" err="1"/>
              <a:t>Git</a:t>
            </a:r>
            <a:r>
              <a:rPr lang="de-DE" dirty="0"/>
              <a:t> verwendet</a:t>
            </a:r>
          </a:p>
          <a:p>
            <a:r>
              <a:rPr lang="de-DE" dirty="0" err="1"/>
              <a:t>Indraworks</a:t>
            </a:r>
            <a:r>
              <a:rPr lang="de-DE" dirty="0"/>
              <a:t>-Projekte leider nicht Textbasiert, was </a:t>
            </a:r>
            <a:r>
              <a:rPr lang="de-DE" dirty="0" err="1"/>
              <a:t>kollaboration</a:t>
            </a:r>
            <a:r>
              <a:rPr lang="de-DE" dirty="0"/>
              <a:t> erschwerte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8B37FC-3CA5-BA5D-30C1-F2067E79A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141" y="1690688"/>
            <a:ext cx="3820317" cy="397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8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8E348-CD4D-F276-5B4F-908B6545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Datensimulator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372531-AB10-F432-C8DD-FD9966571B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476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DAC07-C29B-95B6-3A26-29EA475F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9"/>
            <a:ext cx="10515600" cy="1325563"/>
          </a:xfrm>
        </p:spPr>
        <p:txBody>
          <a:bodyPr/>
          <a:lstStyle/>
          <a:p>
            <a:r>
              <a:rPr lang="de-DE" dirty="0"/>
              <a:t>Flowchart Datasimulator (PRG)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B52B480-3474-C1C7-6132-03A16142C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1397" y="1171081"/>
            <a:ext cx="2351079" cy="5351585"/>
          </a:xfrm>
        </p:spPr>
      </p:pic>
      <p:pic>
        <p:nvPicPr>
          <p:cNvPr id="6" name="Grafik 5" descr="Ein Bild, das Text, Diagramm, Entwurf, Plan enthält.&#10;&#10;Automatisch generierte Beschreibung">
            <a:extLst>
              <a:ext uri="{FF2B5EF4-FFF2-40B4-BE49-F238E27FC236}">
                <a16:creationId xmlns:a16="http://schemas.microsoft.com/office/drawing/2014/main" id="{A895780D-26BE-E63C-43B5-18172209D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867" y="1003413"/>
            <a:ext cx="2195802" cy="5686919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6C49413-727D-5B7A-F053-D2333CCC8B3B}"/>
              </a:ext>
            </a:extLst>
          </p:cNvPr>
          <p:cNvCxnSpPr/>
          <p:nvPr/>
        </p:nvCxnSpPr>
        <p:spPr>
          <a:xfrm flipV="1">
            <a:off x="3710866" y="1003413"/>
            <a:ext cx="3406001" cy="2325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F7FE0A5-5ACF-45AC-FB6D-D3918644F233}"/>
              </a:ext>
            </a:extLst>
          </p:cNvPr>
          <p:cNvCxnSpPr>
            <a:cxnSpLocks/>
          </p:cNvCxnSpPr>
          <p:nvPr/>
        </p:nvCxnSpPr>
        <p:spPr>
          <a:xfrm>
            <a:off x="3710866" y="3846872"/>
            <a:ext cx="3488924" cy="27669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87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F28AD-D1A1-87CB-DB71-4CED8259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BF0EE4-CAAB-9CD3-F39C-297292383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0382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TestStruct</a:t>
            </a:r>
            <a:r>
              <a:rPr lang="de-DE" dirty="0"/>
              <a:t>:</a:t>
            </a:r>
          </a:p>
          <a:p>
            <a:r>
              <a:rPr lang="de-DE" dirty="0" err="1"/>
              <a:t>bEnable</a:t>
            </a:r>
            <a:r>
              <a:rPr lang="de-DE" dirty="0"/>
              <a:t>: Set </a:t>
            </a:r>
            <a:r>
              <a:rPr lang="de-DE" dirty="0" err="1"/>
              <a:t>to</a:t>
            </a:r>
            <a:r>
              <a:rPr lang="de-DE" dirty="0"/>
              <a:t> True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test- and </a:t>
            </a: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modes</a:t>
            </a:r>
            <a:endParaRPr lang="de-DE" dirty="0"/>
          </a:p>
          <a:p>
            <a:r>
              <a:rPr lang="de-DE" dirty="0" err="1"/>
              <a:t>startValue</a:t>
            </a:r>
            <a:r>
              <a:rPr lang="de-DE" dirty="0"/>
              <a:t> &amp; </a:t>
            </a:r>
            <a:r>
              <a:rPr lang="de-DE" dirty="0" err="1"/>
              <a:t>finalValue</a:t>
            </a:r>
            <a:r>
              <a:rPr lang="de-DE" dirty="0"/>
              <a:t>: Values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animate</a:t>
            </a:r>
            <a:r>
              <a:rPr lang="de-DE" dirty="0"/>
              <a:t> </a:t>
            </a:r>
            <a:r>
              <a:rPr lang="de-DE" dirty="0" err="1"/>
              <a:t>between</a:t>
            </a:r>
            <a:endParaRPr lang="de-DE" dirty="0"/>
          </a:p>
          <a:p>
            <a:r>
              <a:rPr lang="de-DE" dirty="0" err="1"/>
              <a:t>sweepInc</a:t>
            </a:r>
            <a:r>
              <a:rPr lang="de-DE" dirty="0"/>
              <a:t>: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increment</a:t>
            </a:r>
            <a:r>
              <a:rPr lang="de-DE" dirty="0"/>
              <a:t> per </a:t>
            </a:r>
            <a:r>
              <a:rPr lang="de-DE" dirty="0" err="1"/>
              <a:t>cycle</a:t>
            </a:r>
            <a:endParaRPr lang="de-DE" dirty="0"/>
          </a:p>
          <a:p>
            <a:r>
              <a:rPr lang="de-DE" dirty="0" err="1"/>
              <a:t>testActive</a:t>
            </a:r>
            <a:r>
              <a:rPr lang="de-DE" dirty="0"/>
              <a:t>: Set </a:t>
            </a:r>
            <a:r>
              <a:rPr lang="de-DE" dirty="0" err="1"/>
              <a:t>to</a:t>
            </a:r>
            <a:r>
              <a:rPr lang="de-DE" dirty="0"/>
              <a:t> True </a:t>
            </a:r>
            <a:r>
              <a:rPr lang="de-DE" dirty="0" err="1"/>
              <a:t>by</a:t>
            </a:r>
            <a:r>
              <a:rPr lang="de-DE" dirty="0"/>
              <a:t> Testgenerator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ongoing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2D7C556-28E3-59D8-C2C8-9AF8FFD12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303" y="365125"/>
            <a:ext cx="3048425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11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F4C3E-E28F-EA79-CE00-F18278C62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</a:t>
            </a:r>
            <a:r>
              <a:rPr lang="de-DE" dirty="0"/>
              <a:t> Blocks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396A03-9ADC-03E6-1A86-A95926F2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42095" cy="4351338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/>
              <a:t>TestGen</a:t>
            </a:r>
            <a:r>
              <a:rPr lang="de-DE" dirty="0"/>
              <a:t> (Testgenerator)</a:t>
            </a:r>
          </a:p>
          <a:p>
            <a:pPr lvl="1"/>
            <a:r>
              <a:rPr lang="de-DE" dirty="0"/>
              <a:t>Handles all variables </a:t>
            </a:r>
            <a:r>
              <a:rPr lang="de-DE" dirty="0" err="1"/>
              <a:t>during</a:t>
            </a:r>
            <a:r>
              <a:rPr lang="de-DE" dirty="0"/>
              <a:t> Test- and </a:t>
            </a: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modes</a:t>
            </a:r>
            <a:endParaRPr lang="de-DE" dirty="0"/>
          </a:p>
          <a:p>
            <a:pPr lvl="1"/>
            <a:r>
              <a:rPr lang="de-DE" dirty="0"/>
              <a:t>Runs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consecutively</a:t>
            </a:r>
            <a:endParaRPr lang="de-DE" dirty="0"/>
          </a:p>
          <a:p>
            <a:pPr lvl="1"/>
            <a:r>
              <a:rPr lang="de-DE" dirty="0"/>
              <a:t>Returns True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ongoing</a:t>
            </a:r>
            <a:endParaRPr lang="de-DE" dirty="0"/>
          </a:p>
          <a:p>
            <a:r>
              <a:rPr lang="de-DE" dirty="0" err="1"/>
              <a:t>GenAngleTest</a:t>
            </a:r>
            <a:r>
              <a:rPr lang="de-DE" dirty="0"/>
              <a:t> und </a:t>
            </a:r>
            <a:r>
              <a:rPr lang="de-DE" dirty="0" err="1"/>
              <a:t>GenNumTest</a:t>
            </a:r>
            <a:endParaRPr lang="de-DE" dirty="0"/>
          </a:p>
          <a:p>
            <a:pPr lvl="1"/>
            <a:r>
              <a:rPr lang="de-DE" dirty="0"/>
              <a:t>Generates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pitch, roll, </a:t>
            </a:r>
            <a:r>
              <a:rPr lang="de-DE" dirty="0" err="1"/>
              <a:t>height</a:t>
            </a:r>
            <a:r>
              <a:rPr lang="de-DE" dirty="0"/>
              <a:t> and </a:t>
            </a:r>
            <a:r>
              <a:rPr lang="de-DE" dirty="0" err="1"/>
              <a:t>speed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Test- and </a:t>
            </a: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modes</a:t>
            </a:r>
            <a:endParaRPr lang="de-DE" dirty="0"/>
          </a:p>
          <a:p>
            <a:pPr lvl="1"/>
            <a:r>
              <a:rPr lang="de-DE" dirty="0"/>
              <a:t>Forward and </a:t>
            </a:r>
            <a:r>
              <a:rPr lang="de-DE" dirty="0" err="1"/>
              <a:t>Backwards</a:t>
            </a:r>
            <a:endParaRPr lang="de-DE" dirty="0"/>
          </a:p>
          <a:p>
            <a:r>
              <a:rPr lang="de-DE" dirty="0" err="1"/>
              <a:t>Tweener</a:t>
            </a:r>
            <a:endParaRPr lang="de-DE" dirty="0"/>
          </a:p>
          <a:p>
            <a:pPr lvl="1"/>
            <a:r>
              <a:rPr lang="de-DE" dirty="0" err="1"/>
              <a:t>Tweening</a:t>
            </a:r>
            <a:endParaRPr lang="de-DE" dirty="0"/>
          </a:p>
          <a:p>
            <a:pPr lvl="1"/>
            <a:r>
              <a:rPr lang="de-DE" dirty="0" err="1"/>
              <a:t>Interpolate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start- and </a:t>
            </a:r>
            <a:r>
              <a:rPr lang="de-DE" dirty="0" err="1"/>
              <a:t>endpoint</a:t>
            </a:r>
            <a:endParaRPr lang="de-DE" dirty="0"/>
          </a:p>
          <a:p>
            <a:pPr lvl="1"/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animate</a:t>
            </a:r>
            <a:r>
              <a:rPr lang="de-DE" dirty="0"/>
              <a:t> </a:t>
            </a:r>
            <a:r>
              <a:rPr lang="de-DE" dirty="0" err="1"/>
              <a:t>Visualization</a:t>
            </a:r>
            <a:endParaRPr lang="de-DE" dirty="0"/>
          </a:p>
          <a:p>
            <a:pPr lvl="1"/>
            <a:endParaRPr lang="de-DE" dirty="0"/>
          </a:p>
        </p:txBody>
      </p:sp>
      <p:pic>
        <p:nvPicPr>
          <p:cNvPr id="13" name="Grafik 12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DA625AB7-7A6B-54C6-CF3C-9550248BD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295" y="837562"/>
            <a:ext cx="3459305" cy="565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63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AD609-D75C-314E-EE11-F03EBA0D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TestGen</a:t>
            </a:r>
            <a:r>
              <a:rPr lang="de-DE" dirty="0"/>
              <a:t> (FB)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5BC768-DAEE-5880-9C4A-16DF08619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2520"/>
            <a:ext cx="10783805" cy="342947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8373629-55BF-5C2A-1EC2-3125B18D2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970" y="5095893"/>
            <a:ext cx="4544059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2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Breitbild</PresentationFormat>
  <Paragraphs>29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Automatisierungstechnik</vt:lpstr>
      <vt:lpstr>Organisation und Arbeitsaufteilung</vt:lpstr>
      <vt:lpstr>Arbeitsaufteilung</vt:lpstr>
      <vt:lpstr>Versionskontrolle und Progresstracking</vt:lpstr>
      <vt:lpstr>Datensimulator</vt:lpstr>
      <vt:lpstr>Flowchart Datasimulator (PRG)</vt:lpstr>
      <vt:lpstr>Structs</vt:lpstr>
      <vt:lpstr>Function Blocks</vt:lpstr>
      <vt:lpstr>TestGen (FB)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Automatisierungstechnik</dc:title>
  <dc:creator>Stefan Gertje</dc:creator>
  <cp:lastModifiedBy>Stefan Gertje</cp:lastModifiedBy>
  <cp:revision>2</cp:revision>
  <dcterms:created xsi:type="dcterms:W3CDTF">2024-01-30T16:37:10Z</dcterms:created>
  <dcterms:modified xsi:type="dcterms:W3CDTF">2024-02-06T18:52:54Z</dcterms:modified>
</cp:coreProperties>
</file>