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dible.com/adblbestsell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236" y="1893454"/>
            <a:ext cx="8752357" cy="1734607"/>
          </a:xfrm>
        </p:spPr>
        <p:txBody>
          <a:bodyPr/>
          <a:lstStyle/>
          <a:p>
            <a:r>
              <a:rPr lang="en-GB" sz="5400" dirty="0" smtClean="0"/>
              <a:t>Investigating </a:t>
            </a:r>
            <a:br>
              <a:rPr lang="en-GB" sz="5400" dirty="0" smtClean="0"/>
            </a:br>
            <a:r>
              <a:rPr lang="en-GB" sz="5400" dirty="0" smtClean="0"/>
              <a:t>Audible best sellers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3041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1800" dirty="0" smtClean="0"/>
              <a:t>Stefan Hainzer, </a:t>
            </a:r>
            <a:r>
              <a:rPr lang="en-GB" sz="1800" dirty="0" smtClean="0"/>
              <a:t>August </a:t>
            </a:r>
            <a:r>
              <a:rPr lang="en-GB" sz="1800" dirty="0" smtClean="0"/>
              <a:t>2017</a:t>
            </a:r>
            <a:endParaRPr lang="en-GB" sz="1800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29" y="4535738"/>
            <a:ext cx="2333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5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>
            <a:normAutofit/>
          </a:bodyPr>
          <a:lstStyle/>
          <a:p>
            <a:r>
              <a:rPr lang="de-AT" dirty="0" err="1" smtClean="0"/>
              <a:t>Audible</a:t>
            </a:r>
            <a:r>
              <a:rPr lang="de-AT" dirty="0" smtClean="0"/>
              <a:t> Best Sellers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2709"/>
            <a:ext cx="9601200" cy="4334691"/>
          </a:xfrm>
        </p:spPr>
        <p:txBody>
          <a:bodyPr/>
          <a:lstStyle/>
          <a:p>
            <a:r>
              <a:rPr lang="en-GB" dirty="0" smtClean="0"/>
              <a:t>Audible.com is an amazon company which is specialized in audio books.</a:t>
            </a:r>
          </a:p>
          <a:p>
            <a:r>
              <a:rPr lang="en-GB" dirty="0" smtClean="0"/>
              <a:t>They provide a best seller list on their homepage.</a:t>
            </a:r>
          </a:p>
          <a:p>
            <a:r>
              <a:rPr lang="en-GB" dirty="0" smtClean="0"/>
              <a:t>The goal was to scrap the best sellers and to analyse them for some trends.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/>
          <a:lstStyle/>
          <a:p>
            <a:r>
              <a:rPr lang="de-AT" dirty="0" smtClean="0"/>
              <a:t>Web </a:t>
            </a:r>
            <a:r>
              <a:rPr lang="de-AT" dirty="0" err="1" smtClean="0"/>
              <a:t>Scraping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445623"/>
            <a:ext cx="9601200" cy="5077097"/>
          </a:xfrm>
        </p:spPr>
        <p:txBody>
          <a:bodyPr/>
          <a:lstStyle/>
          <a:p>
            <a:r>
              <a:rPr lang="en-GB" dirty="0" smtClean="0"/>
              <a:t>Modern websites often use advanced software frameworks to improve the user experience.</a:t>
            </a:r>
          </a:p>
          <a:p>
            <a:r>
              <a:rPr lang="en-GB" dirty="0" smtClean="0"/>
              <a:t>That includes responsive design, client side code (JavaScript), dynamic content loading, asynchrony requests, etc.</a:t>
            </a:r>
          </a:p>
          <a:p>
            <a:r>
              <a:rPr lang="en-GB" dirty="0" smtClean="0"/>
              <a:t>Static requests for scraping are limited due to dynamic site behaviour.</a:t>
            </a:r>
          </a:p>
          <a:p>
            <a:r>
              <a:rPr lang="en-GB" dirty="0" smtClean="0"/>
              <a:t>Selenium provides a solution but has slow performance.</a:t>
            </a:r>
          </a:p>
          <a:p>
            <a:r>
              <a:rPr lang="en-GB" dirty="0" smtClean="0"/>
              <a:t>To overcome this drawback a parallel scraping was developed, using one web browser per processor core.</a:t>
            </a:r>
          </a:p>
          <a:p>
            <a:r>
              <a:rPr lang="en-GB" dirty="0" smtClean="0"/>
              <a:t>The scraper uses the Python package “Parallel </a:t>
            </a:r>
            <a:r>
              <a:rPr lang="en-GB" dirty="0" err="1" smtClean="0"/>
              <a:t>Pyhton</a:t>
            </a:r>
            <a:r>
              <a:rPr lang="en-GB" dirty="0" smtClean="0"/>
              <a:t>” </a:t>
            </a:r>
            <a:r>
              <a:rPr lang="en-GB" dirty="0"/>
              <a:t>http://www.parallelpython.com/</a:t>
            </a:r>
            <a:endParaRPr lang="en-GB" dirty="0" smtClean="0"/>
          </a:p>
          <a:p>
            <a:r>
              <a:rPr lang="en-GB" dirty="0" smtClean="0"/>
              <a:t>One Master gets the </a:t>
            </a:r>
            <a:r>
              <a:rPr lang="en-GB" dirty="0"/>
              <a:t>overview list from </a:t>
            </a:r>
            <a:r>
              <a:rPr lang="en-GB" dirty="0" smtClean="0">
                <a:hlinkClick r:id="rId2"/>
              </a:rPr>
              <a:t>www.audible.com/adblbestsellers</a:t>
            </a:r>
            <a:r>
              <a:rPr lang="en-GB" dirty="0" smtClean="0"/>
              <a:t> and delegates the book data collection to the slaves.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18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/>
          <a:lstStyle/>
          <a:p>
            <a:r>
              <a:rPr lang="en-GB" dirty="0" smtClean="0"/>
              <a:t>Web Scraping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9418"/>
            <a:ext cx="9601200" cy="428798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0873"/>
            <a:ext cx="6950364" cy="53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5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de-AT" dirty="0" smtClean="0"/>
              <a:t>Web </a:t>
            </a:r>
            <a:r>
              <a:rPr lang="de-AT" dirty="0" err="1" smtClean="0"/>
              <a:t>Scraping</a:t>
            </a:r>
            <a:endParaRPr lang="de-AT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371600" y="1580606"/>
            <a:ext cx="9601200" cy="28805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evaluate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performanc</a:t>
            </a:r>
            <a:r>
              <a:rPr lang="de-AT" dirty="0" err="1" smtClean="0"/>
              <a:t>e</a:t>
            </a:r>
            <a:r>
              <a:rPr lang="de-AT" dirty="0" smtClean="0"/>
              <a:t> </a:t>
            </a:r>
            <a:r>
              <a:rPr lang="de-AT" dirty="0" err="1" smtClean="0"/>
              <a:t>five</a:t>
            </a:r>
            <a:r>
              <a:rPr lang="de-AT" dirty="0"/>
              <a:t> </a:t>
            </a:r>
            <a:r>
              <a:rPr lang="de-AT" dirty="0" err="1" smtClean="0"/>
              <a:t>serial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parallel </a:t>
            </a:r>
            <a:r>
              <a:rPr lang="de-AT" dirty="0" err="1" smtClean="0"/>
              <a:t>scraping</a:t>
            </a:r>
            <a:r>
              <a:rPr lang="de-AT" dirty="0" smtClean="0"/>
              <a:t> </a:t>
            </a:r>
            <a:r>
              <a:rPr lang="de-AT" dirty="0" err="1" smtClean="0"/>
              <a:t>runs</a:t>
            </a:r>
            <a:r>
              <a:rPr lang="de-AT" dirty="0" smtClean="0"/>
              <a:t> </a:t>
            </a:r>
            <a:r>
              <a:rPr lang="de-AT" dirty="0" err="1" smtClean="0"/>
              <a:t>were</a:t>
            </a:r>
            <a:r>
              <a:rPr lang="de-AT" dirty="0" smtClean="0"/>
              <a:t> </a:t>
            </a:r>
            <a:r>
              <a:rPr lang="de-AT" dirty="0" err="1" smtClean="0"/>
              <a:t>performed</a:t>
            </a:r>
            <a:r>
              <a:rPr lang="de-AT" dirty="0" smtClean="0"/>
              <a:t>.</a:t>
            </a:r>
          </a:p>
          <a:p>
            <a:r>
              <a:rPr lang="de-AT" dirty="0" smtClean="0"/>
              <a:t>The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seller</a:t>
            </a:r>
            <a:r>
              <a:rPr lang="de-AT" dirty="0" smtClean="0"/>
              <a:t>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contains</a:t>
            </a:r>
            <a:r>
              <a:rPr lang="de-AT" dirty="0" smtClean="0"/>
              <a:t> 60 </a:t>
            </a:r>
            <a:r>
              <a:rPr lang="de-AT" dirty="0" err="1" smtClean="0"/>
              <a:t>books</a:t>
            </a:r>
            <a:r>
              <a:rPr lang="de-AT" dirty="0" smtClean="0"/>
              <a:t>.</a:t>
            </a:r>
          </a:p>
          <a:p>
            <a:r>
              <a:rPr lang="de-AT" dirty="0" smtClean="0"/>
              <a:t>The </a:t>
            </a:r>
            <a:r>
              <a:rPr lang="de-AT" dirty="0" err="1" smtClean="0"/>
              <a:t>mean</a:t>
            </a:r>
            <a:r>
              <a:rPr lang="de-AT" dirty="0" smtClean="0"/>
              <a:t> </a:t>
            </a:r>
            <a:r>
              <a:rPr lang="de-AT" dirty="0" err="1" smtClean="0"/>
              <a:t>serial</a:t>
            </a:r>
            <a:r>
              <a:rPr lang="de-AT" dirty="0" smtClean="0"/>
              <a:t> </a:t>
            </a:r>
            <a:r>
              <a:rPr lang="de-AT" dirty="0" err="1" smtClean="0"/>
              <a:t>duration</a:t>
            </a:r>
            <a:r>
              <a:rPr lang="de-AT" dirty="0" smtClean="0"/>
              <a:t> was: 178 </a:t>
            </a:r>
            <a:r>
              <a:rPr lang="de-AT" dirty="0" err="1" smtClean="0"/>
              <a:t>seconds</a:t>
            </a:r>
            <a:endParaRPr lang="de-AT" dirty="0" smtClean="0"/>
          </a:p>
          <a:p>
            <a:r>
              <a:rPr lang="de-AT" dirty="0" smtClean="0"/>
              <a:t>The </a:t>
            </a:r>
            <a:r>
              <a:rPr lang="de-AT" dirty="0" err="1" smtClean="0"/>
              <a:t>mean</a:t>
            </a:r>
            <a:r>
              <a:rPr lang="de-AT" dirty="0" smtClean="0"/>
              <a:t> parallel </a:t>
            </a:r>
            <a:r>
              <a:rPr lang="de-AT" dirty="0" err="1" smtClean="0"/>
              <a:t>duration</a:t>
            </a:r>
            <a:r>
              <a:rPr lang="de-AT" dirty="0" smtClean="0"/>
              <a:t> was: 71 </a:t>
            </a:r>
            <a:r>
              <a:rPr lang="de-AT" dirty="0" err="1" smtClean="0"/>
              <a:t>seconds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master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seven</a:t>
            </a:r>
            <a:r>
              <a:rPr lang="de-AT" dirty="0" smtClean="0"/>
              <a:t> </a:t>
            </a:r>
            <a:r>
              <a:rPr lang="de-AT" dirty="0" err="1" smtClean="0"/>
              <a:t>slaves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been</a:t>
            </a:r>
            <a:r>
              <a:rPr lang="de-AT" dirty="0" smtClean="0"/>
              <a:t> </a:t>
            </a:r>
            <a:r>
              <a:rPr lang="de-AT" dirty="0" err="1" smtClean="0"/>
              <a:t>used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The Parallel Python </a:t>
            </a:r>
            <a:r>
              <a:rPr lang="de-AT" dirty="0" err="1" smtClean="0"/>
              <a:t>package</a:t>
            </a:r>
            <a:r>
              <a:rPr lang="de-AT" dirty="0" smtClean="0"/>
              <a:t> also </a:t>
            </a:r>
            <a:r>
              <a:rPr lang="de-AT" dirty="0" err="1" smtClean="0"/>
              <a:t>support</a:t>
            </a:r>
            <a:r>
              <a:rPr lang="de-AT" dirty="0" smtClean="0"/>
              <a:t> </a:t>
            </a:r>
            <a:r>
              <a:rPr lang="de-AT" dirty="0" err="1" smtClean="0"/>
              <a:t>slaves</a:t>
            </a:r>
            <a:r>
              <a:rPr lang="de-AT" dirty="0" smtClean="0"/>
              <a:t> on remote </a:t>
            </a:r>
            <a:r>
              <a:rPr lang="de-AT" dirty="0" err="1" smtClean="0"/>
              <a:t>machines</a:t>
            </a:r>
            <a:r>
              <a:rPr lang="de-AT" smtClean="0"/>
              <a:t>.</a:t>
            </a:r>
          </a:p>
          <a:p>
            <a:endParaRPr lang="de-AT" dirty="0" smtClean="0"/>
          </a:p>
          <a:p>
            <a:endParaRPr lang="de-AT" dirty="0" smtClean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308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154"/>
          </a:xfrm>
        </p:spPr>
        <p:txBody>
          <a:bodyPr/>
          <a:lstStyle/>
          <a:p>
            <a:r>
              <a:rPr lang="de-AT" dirty="0" smtClean="0"/>
              <a:t>Data Analysis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de-AT" dirty="0" smtClean="0"/>
              <a:t>Change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jupyter</a:t>
            </a:r>
            <a:r>
              <a:rPr lang="de-AT" dirty="0" smtClean="0"/>
              <a:t> </a:t>
            </a:r>
            <a:r>
              <a:rPr lang="de-AT" dirty="0" err="1" smtClean="0"/>
              <a:t>notebook</a:t>
            </a:r>
            <a:r>
              <a:rPr lang="de-AT" dirty="0" smtClean="0"/>
              <a:t>.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13557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222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Investigating  Audible best sellers</vt:lpstr>
      <vt:lpstr>Audible Best Sellers</vt:lpstr>
      <vt:lpstr>Web Scraping</vt:lpstr>
      <vt:lpstr>Web Scraping</vt:lpstr>
      <vt:lpstr>Web Scraping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performance similarities of Dual-listed companies</dc:title>
  <dc:creator>Stefan Hainzer</dc:creator>
  <cp:lastModifiedBy>Stefan Hainzer</cp:lastModifiedBy>
  <cp:revision>31</cp:revision>
  <dcterms:created xsi:type="dcterms:W3CDTF">2017-07-18T22:46:11Z</dcterms:created>
  <dcterms:modified xsi:type="dcterms:W3CDTF">2017-08-02T04:48:23Z</dcterms:modified>
</cp:coreProperties>
</file>