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15"/>
  </p:notesMasterIdLst>
  <p:handoutMasterIdLst>
    <p:handoutMasterId r:id="rId16"/>
  </p:handoutMasterIdLst>
  <p:sldIdLst>
    <p:sldId id="268" r:id="rId3"/>
    <p:sldId id="298" r:id="rId4"/>
    <p:sldId id="302" r:id="rId5"/>
    <p:sldId id="303" r:id="rId6"/>
    <p:sldId id="300" r:id="rId7"/>
    <p:sldId id="301" r:id="rId8"/>
    <p:sldId id="306" r:id="rId9"/>
    <p:sldId id="304" r:id="rId10"/>
    <p:sldId id="307" r:id="rId11"/>
    <p:sldId id="308" r:id="rId12"/>
    <p:sldId id="310" r:id="rId13"/>
    <p:sldId id="311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005E77"/>
    <a:srgbClr val="F89708"/>
    <a:srgbClr val="808080"/>
    <a:srgbClr val="FFFFFF"/>
    <a:srgbClr val="DCE7F0"/>
    <a:srgbClr val="1D8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581E8-371E-4E59-A833-20C6F10528E0}" v="73" dt="2025-03-11T14:49:3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59" autoAdjust="0"/>
    <p:restoredTop sz="94652"/>
  </p:normalViewPr>
  <p:slideViewPr>
    <p:cSldViewPr snapToGrid="0" snapToObjects="1">
      <p:cViewPr>
        <p:scale>
          <a:sx n="66" d="100"/>
          <a:sy n="66" d="100"/>
        </p:scale>
        <p:origin x="72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5-3-2025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5-3-2025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E2884-E887-F927-245C-BE3A4DEF7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52D6E6-D8C3-C1C1-FCED-9555B9B7A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4C4E9C-366D-1ACC-11F3-A99007708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C48B-1F3A-74EA-7D72-FD1CB3BFB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180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C4835-B378-FDB1-A3E8-8B7783EE0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2423F-0001-CE9F-ED56-9B354AF9F9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19A49-553B-A2DC-263D-D3D0DA327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B2163-BEE6-9AA0-3618-6943D4E02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900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93ABF-CDFC-218A-1D30-30FE9B6AC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D5FEA0-0B9B-C86D-D95C-91A90C4BA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42D780-A544-E5D5-9721-2337AC742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9A7FE-B39A-2EB3-B347-3482C2E45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162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5E60E-F06D-DCB4-29BC-DC57D8AF9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418349-7716-368C-DC81-A839A733C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2194A-D3FB-6F65-DB25-DAEDF21F1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9F57-2076-89E7-0837-B97544ECD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77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9FF1-F450-AA2B-B480-63C372F30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6F293-1EA7-2ED0-1CBD-67198F552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A11EE-056D-0EF5-D979-2BA7534A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C93FD-36A8-7988-E79C-04BCA8A1F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153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19840-6213-74F1-85BB-DF2AA0358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A1494-CB40-F3C2-1067-9D8FFFBF3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B9BE7-C379-581C-5556-5F7A5B900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04846-437D-5832-CE20-8F442ABB7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518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5A54B-A4D9-BACF-BCF9-D8A46680E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E9538-25E7-F960-65A3-795D5CC1B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59910-18EF-ADCA-4AFC-01AA775DD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9F750-1B31-CBD2-FD8C-442DDA80B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7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B570E-18CA-1299-0752-E891190F1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FBCE3-27F4-5F11-3570-46AFC9601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1207F-C5AE-5874-52C6-DA106140C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7B26-3E2F-E5BB-C11A-B762249A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529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9862-4D3C-3BF4-6EEB-C7FCEC229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794B5-D1BE-ECD0-FE1B-79C626771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F9643E-AB5C-6A2D-4293-3CCCC9115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B08B-6EDC-3112-6800-F8F65EB29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97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E0C07-1FE4-80C6-5756-33AD4CCF9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D17CD-FB57-6417-7A95-47239AE3C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217F8-EF2A-2E94-5D61-CC39E76B2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2D692-A22F-534B-28E3-3AC49AE1A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39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27D8F-A16C-A39B-C2B6-344DA8D02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7AAFB8-6E08-2F25-5607-B44D61825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377B80-1BD0-253A-1960-883A01787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0F03-789E-4FB8-71C6-271E6485E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4E32A-327F-AF4B-8E1F-209FBF93D26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2563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827D-8A8F-4799-9E5D-F270D9DE8E72}" type="datetime1">
              <a:rPr lang="nl-BE" smtClean="0"/>
              <a:t>5/03/2025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0D2-14A5-4680-A5F5-F959254AED5A}" type="datetime1">
              <a:rPr lang="nl-BE" smtClean="0"/>
              <a:t>5/03/2025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2368-A9D3-463A-B5F0-0216FCAEAB01}" type="datetime1">
              <a:rPr lang="nl-BE" smtClean="0"/>
              <a:t>5/03/2025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44F7-C128-495D-A2E0-18A55C6E05EA}" type="datetime1">
              <a:rPr lang="nl-BE" smtClean="0"/>
              <a:t>5/03/2025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BDBB7-48D9-40E2-8342-3354A35FC3BD}" type="datetime1">
              <a:rPr lang="nl-BE" smtClean="0"/>
              <a:t>5/03/2025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52972-5BE9-4CA2-9BC0-99FB2EBEEFF3}" type="datetime1">
              <a:rPr lang="nl-BE" smtClean="0"/>
              <a:t>5/03/2025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CF45-5BE1-4573-8E24-B8B000D83316}" type="datetime1">
              <a:rPr lang="nl-BE" smtClean="0"/>
              <a:t>5/03/2025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0846-A558-47B9-B125-69B9DA8F375F}" type="datetime1">
              <a:rPr lang="nl-BE" smtClean="0"/>
              <a:t>5/03/2025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527A0-685F-4B8E-ADA0-187C7F778A3D}" type="datetime1">
              <a:rPr lang="nl-BE" smtClean="0"/>
              <a:t>5/03/2025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9F223-B989-4A37-B8C2-0A42C9913AA4}" type="datetime1">
              <a:rPr lang="nl-BE" smtClean="0"/>
              <a:t>5/03/2025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Faculteit, departement, dienst …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EF20C946-1A80-4E66-9101-2794B0C61CDD}" type="datetime1">
              <a:rPr lang="nl-BE" smtClean="0"/>
              <a:t>5/03/2025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4E7F273-F6DF-472C-A870-576712346A59}" type="datetime1">
              <a:rPr lang="nl-BE" smtClean="0"/>
              <a:t>5/03/2025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Faculteit, departement, dienst …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2A9D-66E1-EFA4-813B-5C388578A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Incorporating Confidence in the Drift Diffusion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AD139-9C4D-FC32-6449-D50FE9493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DDM workshop – March 2025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426A70B-B006-09C2-F24E-45F4D4A0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0468" y="1839207"/>
            <a:ext cx="2833292" cy="257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4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EF9C4-B1BB-6608-7EF7-5E6F07E88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D737C-02BA-809F-AA93-61189619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CB796F-4C86-BF14-EEEA-68386920B084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8BD3E7-D30C-E1B7-C4A8-50CDDE9A3A61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42C320-C2E0-DFAB-72F5-8F4968D7045F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C89A9B-F845-DAB2-1644-81FE87A8592E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78A7F21-18C4-5428-F26E-7F62BE30F575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C5C726-1E8B-F5FD-366E-D5C69E58BBDA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EB435907-65EA-D18D-6D15-361D36DC971F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E482FC96-43D1-D3C2-583A-34BEC07E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stopping criterium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C79327-B69A-F611-5C08-FFB9788E7285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pic>
        <p:nvPicPr>
          <p:cNvPr id="22" name="Picture 21" descr="A graph showing a step&#10;&#10;AI-generated content may be incorrect.">
            <a:extLst>
              <a:ext uri="{FF2B5EF4-FFF2-40B4-BE49-F238E27FC236}">
                <a16:creationId xmlns:a16="http://schemas.microsoft.com/office/drawing/2014/main" id="{9ED9BA5C-10EA-4368-1873-8D58251ED31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6" t="10985" r="24710" b="12764"/>
          <a:stretch/>
        </p:blipFill>
        <p:spPr>
          <a:xfrm flipV="1">
            <a:off x="2031002" y="2042167"/>
            <a:ext cx="3614425" cy="3335788"/>
          </a:xfrm>
          <a:prstGeom prst="rect">
            <a:avLst/>
          </a:prstGeom>
          <a:noFill/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B9571EA-4FCD-5CC6-75F8-01D086674268}"/>
              </a:ext>
            </a:extLst>
          </p:cNvPr>
          <p:cNvCxnSpPr>
            <a:cxnSpLocks/>
          </p:cNvCxnSpPr>
          <p:nvPr/>
        </p:nvCxnSpPr>
        <p:spPr>
          <a:xfrm>
            <a:off x="5645427" y="1748836"/>
            <a:ext cx="0" cy="22263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0346AA0-C815-35F7-EF5D-0F3E6928C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945" y="1359036"/>
            <a:ext cx="4286854" cy="45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0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F8CBC-B66D-935D-5FEC-910B627F5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D2649-3EB3-3400-9C29-E5AE5544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E046C9-35AA-601F-2BBA-7BDEC3037A2C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63267E-FD50-D52D-E7F2-D843209B40EC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45FC53-9EA7-1013-15AD-4FA16B3DA563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BDDA38-2C60-183C-B9D2-FB5468DBAA58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30A5BF36-CBAE-3908-8A1C-629D36DA9B9B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687C586-20A8-8DEF-FC5A-D078E53170A2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0BE9AC0-DD28-DF97-E743-458DC46F901D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78C16646-2DA2-9E3E-00E7-9AC737C8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Evidence-based stopping criterium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87048-CE7F-9AC2-D7BF-35B6BA9B1F3D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pic>
        <p:nvPicPr>
          <p:cNvPr id="22" name="Picture 21" descr="A graph showing a step&#10;&#10;AI-generated content may be incorrect.">
            <a:extLst>
              <a:ext uri="{FF2B5EF4-FFF2-40B4-BE49-F238E27FC236}">
                <a16:creationId xmlns:a16="http://schemas.microsoft.com/office/drawing/2014/main" id="{34C19EAA-A5E4-3F08-6DFE-FA171F643C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6" t="10985" r="24710" b="12764"/>
          <a:stretch/>
        </p:blipFill>
        <p:spPr>
          <a:xfrm flipV="1">
            <a:off x="2031002" y="2042167"/>
            <a:ext cx="3614425" cy="3335788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CCB101-2597-F83C-B0B0-FBC1851A04D7}"/>
              </a:ext>
            </a:extLst>
          </p:cNvPr>
          <p:cNvCxnSpPr>
            <a:cxnSpLocks/>
          </p:cNvCxnSpPr>
          <p:nvPr/>
        </p:nvCxnSpPr>
        <p:spPr>
          <a:xfrm>
            <a:off x="4704360" y="2071042"/>
            <a:ext cx="2584463" cy="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257D59-7EF4-49E9-FFEF-BDDD6F9F1C7B}"/>
              </a:ext>
            </a:extLst>
          </p:cNvPr>
          <p:cNvCxnSpPr>
            <a:cxnSpLocks/>
          </p:cNvCxnSpPr>
          <p:nvPr/>
        </p:nvCxnSpPr>
        <p:spPr>
          <a:xfrm>
            <a:off x="4704360" y="3799005"/>
            <a:ext cx="2509787" cy="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CB7B22FC-2739-89D5-05C9-04FA766580DD}"/>
              </a:ext>
            </a:extLst>
          </p:cNvPr>
          <p:cNvSpPr txBox="1">
            <a:spLocks/>
          </p:cNvSpPr>
          <p:nvPr/>
        </p:nvSpPr>
        <p:spPr>
          <a:xfrm>
            <a:off x="4633893" y="1580612"/>
            <a:ext cx="2924214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High confidence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AD8C9C5B-BC51-FBA9-1737-05D9EC5FB853}"/>
              </a:ext>
            </a:extLst>
          </p:cNvPr>
          <p:cNvSpPr txBox="1">
            <a:spLocks/>
          </p:cNvSpPr>
          <p:nvPr/>
        </p:nvSpPr>
        <p:spPr>
          <a:xfrm>
            <a:off x="4670000" y="3868272"/>
            <a:ext cx="2924214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Low confidence</a:t>
            </a:r>
          </a:p>
        </p:txBody>
      </p:sp>
    </p:spTree>
    <p:extLst>
      <p:ext uri="{BB962C8B-B14F-4D97-AF65-F5344CB8AC3E}">
        <p14:creationId xmlns:p14="http://schemas.microsoft.com/office/powerpoint/2010/main" val="132860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107C-C8E2-CCDE-7B54-317FFF0C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B8312-502A-7F24-F309-9A41F98B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E43F49-6DE4-8A99-509A-872CDA0A97FA}"/>
              </a:ext>
            </a:extLst>
          </p:cNvPr>
          <p:cNvCxnSpPr>
            <a:cxnSpLocks/>
          </p:cNvCxnSpPr>
          <p:nvPr/>
        </p:nvCxnSpPr>
        <p:spPr>
          <a:xfrm>
            <a:off x="2946490" y="3143038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AD0920-BBEC-3EAB-764D-8C2E0108380E}"/>
              </a:ext>
            </a:extLst>
          </p:cNvPr>
          <p:cNvCxnSpPr>
            <a:cxnSpLocks/>
          </p:cNvCxnSpPr>
          <p:nvPr/>
        </p:nvCxnSpPr>
        <p:spPr>
          <a:xfrm flipH="1">
            <a:off x="2946490" y="1966439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542B0B-41BD-A874-89D8-D1744EEFBEE5}"/>
              </a:ext>
            </a:extLst>
          </p:cNvPr>
          <p:cNvCxnSpPr>
            <a:cxnSpLocks/>
          </p:cNvCxnSpPr>
          <p:nvPr/>
        </p:nvCxnSpPr>
        <p:spPr>
          <a:xfrm>
            <a:off x="2946490" y="2005203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D65F2E-FEF0-7F43-4EB9-67E2C16345B5}"/>
              </a:ext>
            </a:extLst>
          </p:cNvPr>
          <p:cNvCxnSpPr>
            <a:cxnSpLocks/>
          </p:cNvCxnSpPr>
          <p:nvPr/>
        </p:nvCxnSpPr>
        <p:spPr>
          <a:xfrm>
            <a:off x="2951290" y="4316731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C1231181-2B08-DBA7-CE29-BA5587B28943}"/>
              </a:ext>
            </a:extLst>
          </p:cNvPr>
          <p:cNvSpPr txBox="1">
            <a:spLocks/>
          </p:cNvSpPr>
          <p:nvPr/>
        </p:nvSpPr>
        <p:spPr>
          <a:xfrm>
            <a:off x="2946490" y="4326360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2C458BE-1709-59E4-BBB2-67E73DFB89C6}"/>
              </a:ext>
            </a:extLst>
          </p:cNvPr>
          <p:cNvSpPr txBox="1">
            <a:spLocks/>
          </p:cNvSpPr>
          <p:nvPr/>
        </p:nvSpPr>
        <p:spPr>
          <a:xfrm>
            <a:off x="3975190" y="3187054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EB8CA750-79D0-3097-4BD1-E21EE55C2720}"/>
              </a:ext>
            </a:extLst>
          </p:cNvPr>
          <p:cNvSpPr txBox="1">
            <a:spLocks/>
          </p:cNvSpPr>
          <p:nvPr/>
        </p:nvSpPr>
        <p:spPr>
          <a:xfrm>
            <a:off x="2951290" y="1519322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231E063-B987-8DB7-4468-F431CFA9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Evidence-based stopping criterium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A76BDE-A75D-97B7-9F11-83B429D0B1DE}"/>
              </a:ext>
            </a:extLst>
          </p:cNvPr>
          <p:cNvSpPr/>
          <p:nvPr/>
        </p:nvSpPr>
        <p:spPr>
          <a:xfrm>
            <a:off x="2951290" y="2923103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pic>
        <p:nvPicPr>
          <p:cNvPr id="22" name="Picture 21" descr="A graph showing a step&#10;&#10;AI-generated content may be incorrect.">
            <a:extLst>
              <a:ext uri="{FF2B5EF4-FFF2-40B4-BE49-F238E27FC236}">
                <a16:creationId xmlns:a16="http://schemas.microsoft.com/office/drawing/2014/main" id="{110EE736-D42A-E71B-F83F-D9DC330100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6" t="10985" r="27140" b="12764"/>
          <a:stretch/>
        </p:blipFill>
        <p:spPr>
          <a:xfrm>
            <a:off x="3879056" y="1813005"/>
            <a:ext cx="3306367" cy="3335788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4AAF95-37FC-B8C0-1D39-1373AACC198A}"/>
              </a:ext>
            </a:extLst>
          </p:cNvPr>
          <p:cNvCxnSpPr>
            <a:cxnSpLocks/>
          </p:cNvCxnSpPr>
          <p:nvPr/>
        </p:nvCxnSpPr>
        <p:spPr>
          <a:xfrm>
            <a:off x="6619793" y="3630336"/>
            <a:ext cx="2584463" cy="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F1B5F1-96E5-4770-7D11-B8A276B02A8A}"/>
              </a:ext>
            </a:extLst>
          </p:cNvPr>
          <p:cNvCxnSpPr>
            <a:cxnSpLocks/>
          </p:cNvCxnSpPr>
          <p:nvPr/>
        </p:nvCxnSpPr>
        <p:spPr>
          <a:xfrm>
            <a:off x="6619793" y="5059917"/>
            <a:ext cx="2509787" cy="0"/>
          </a:xfrm>
          <a:prstGeom prst="line">
            <a:avLst/>
          </a:prstGeom>
          <a:ln w="762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A291F3A-1C75-B7B5-FDFC-1FD49D742627}"/>
              </a:ext>
            </a:extLst>
          </p:cNvPr>
          <p:cNvSpPr txBox="1">
            <a:spLocks/>
          </p:cNvSpPr>
          <p:nvPr/>
        </p:nvSpPr>
        <p:spPr>
          <a:xfrm>
            <a:off x="6549326" y="3139906"/>
            <a:ext cx="2924214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Low confidence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2892B454-C0D2-E379-4861-BEBAE82E7B7D}"/>
              </a:ext>
            </a:extLst>
          </p:cNvPr>
          <p:cNvSpPr txBox="1">
            <a:spLocks/>
          </p:cNvSpPr>
          <p:nvPr/>
        </p:nvSpPr>
        <p:spPr>
          <a:xfrm>
            <a:off x="6585433" y="5129184"/>
            <a:ext cx="2924214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C00000"/>
                </a:solidFill>
              </a:rPr>
              <a:t>High confidence</a:t>
            </a:r>
          </a:p>
        </p:txBody>
      </p:sp>
    </p:spTree>
    <p:extLst>
      <p:ext uri="{BB962C8B-B14F-4D97-AF65-F5344CB8AC3E}">
        <p14:creationId xmlns:p14="http://schemas.microsoft.com/office/powerpoint/2010/main" val="275082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DA235-1052-D919-203A-F6948C803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6BDBE-7FE7-11CD-90F6-D01B3B6E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D617445-6D10-812F-91A0-74719E385106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2FE1AB-9B8B-C6D2-2A86-950F3D7A3A9E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0B95D2-C720-82C2-642A-F857AE884F71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4F21F9-0C58-CFC1-4B30-2B60FB8B14EE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8A5D0829-F33E-65A9-A9D4-5D77748B8446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BA4D579-66FB-157B-FC99-CF787041EA53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A4EF13E8-44CA-B363-AED7-30787154C218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353A361F-377A-DDFE-9210-2EE85BCD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 the DDM</a:t>
            </a:r>
            <a:endParaRPr lang="nl-BE" dirty="0"/>
          </a:p>
        </p:txBody>
      </p:sp>
      <p:pic>
        <p:nvPicPr>
          <p:cNvPr id="2" name="Picture 1" descr="A graph showing a step&#10;&#10;AI-generated content may be incorrect.">
            <a:extLst>
              <a:ext uri="{FF2B5EF4-FFF2-40B4-BE49-F238E27FC236}">
                <a16:creationId xmlns:a16="http://schemas.microsoft.com/office/drawing/2014/main" id="{48D619F6-DC56-BD81-329B-D6D9C74AC2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7" t="10985" r="33012" b="12764"/>
          <a:stretch/>
        </p:blipFill>
        <p:spPr>
          <a:xfrm flipV="1">
            <a:off x="2031002" y="2042167"/>
            <a:ext cx="2561633" cy="3335788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4DDE23-0385-6F4D-A046-FBFA191D27C5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9690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384A1-24EA-8FCA-BDA2-35EA5BD97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529C74-CEA0-AD4B-2E87-7922670B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11EA30-C11F-BA99-9708-621FE8FCA89B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5419CB-3B15-E708-E8A7-33D9AE37C274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C919C-880F-24FC-4190-3A8BC5D76F88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FBE-DF53-BE16-1A0D-009BE3A315BC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B9B677F0-1D44-6162-0CD7-1E63B1FBA3F4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4C8DEFA-2A79-8B6A-7A1D-CA0C72A56349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1D63867-3684-CBDF-F9EA-7E3D14337FCC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850CA2B-62BA-9A14-EB0E-336F983E3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 the DDM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0A627C-8A9C-A2F8-D866-3459B6F8B12A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pic>
        <p:nvPicPr>
          <p:cNvPr id="8" name="Picture 7" descr="A graph showing a step&#10;&#10;AI-generated content may be incorrect.">
            <a:extLst>
              <a:ext uri="{FF2B5EF4-FFF2-40B4-BE49-F238E27FC236}">
                <a16:creationId xmlns:a16="http://schemas.microsoft.com/office/drawing/2014/main" id="{2FA662EF-2795-9C88-C3AA-C2D5D7B9643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414" t="10985" r="13669" b="12764"/>
          <a:stretch/>
        </p:blipFill>
        <p:spPr>
          <a:xfrm flipV="1">
            <a:off x="4610089" y="1359036"/>
            <a:ext cx="1384311" cy="3335788"/>
          </a:xfrm>
          <a:prstGeom prst="rect">
            <a:avLst/>
          </a:prstGeom>
          <a:noFill/>
        </p:spPr>
      </p:pic>
      <p:pic>
        <p:nvPicPr>
          <p:cNvPr id="18" name="Picture 17" descr="A graph showing a step&#10;&#10;AI-generated content may be incorrect.">
            <a:extLst>
              <a:ext uri="{FF2B5EF4-FFF2-40B4-BE49-F238E27FC236}">
                <a16:creationId xmlns:a16="http://schemas.microsoft.com/office/drawing/2014/main" id="{83873385-AEB9-F0B8-6729-A6251B08B5F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7" t="10985" r="33012" b="12764"/>
          <a:stretch/>
        </p:blipFill>
        <p:spPr>
          <a:xfrm flipV="1">
            <a:off x="2031002" y="2042167"/>
            <a:ext cx="2561633" cy="3335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614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3B0ED-63F4-69C0-0DC2-57D4C1A16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F5705E-E415-E58B-1C28-A6FD6347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9D4498-148A-6A9B-F076-A6A94E413AEC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16688-A79F-CF98-042A-1032D9B75CC7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932C6D-A3D9-8489-5E8B-35010A52DBB1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FE15BB-A7C9-8414-5F14-E0743EB16CEB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FE7BB8B9-56B2-8A23-BE2D-B8CD457AF655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0A33949-00F8-5066-38DA-FC892DDE77D4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31433262-BF5D-7118-68C5-A37D4D906A53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C1F6381-60E9-B3FB-A108-939CBDC6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 the DDM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EA0750-5DD2-45D1-EF69-90B49D816648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BEFC5144-79C4-0EA2-32D1-2FF4DCB48DEE}"/>
              </a:ext>
            </a:extLst>
          </p:cNvPr>
          <p:cNvSpPr/>
          <p:nvPr/>
        </p:nvSpPr>
        <p:spPr>
          <a:xfrm>
            <a:off x="6649312" y="1719019"/>
            <a:ext cx="531048" cy="2387153"/>
          </a:xfrm>
          <a:prstGeom prst="upDownArrow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Picture 7" descr="A graph showing a step&#10;&#10;AI-generated content may be incorrect.">
            <a:extLst>
              <a:ext uri="{FF2B5EF4-FFF2-40B4-BE49-F238E27FC236}">
                <a16:creationId xmlns:a16="http://schemas.microsoft.com/office/drawing/2014/main" id="{0C83E109-BC55-1C33-02F9-CD75B172917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414" t="10985" r="13669" b="12764"/>
          <a:stretch/>
        </p:blipFill>
        <p:spPr>
          <a:xfrm flipV="1">
            <a:off x="4610089" y="1359036"/>
            <a:ext cx="1384311" cy="3335788"/>
          </a:xfrm>
          <a:prstGeom prst="rect">
            <a:avLst/>
          </a:prstGeom>
          <a:noFill/>
        </p:spPr>
      </p:pic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30B4163-E1DA-12B0-1040-69FFE818308D}"/>
              </a:ext>
            </a:extLst>
          </p:cNvPr>
          <p:cNvSpPr txBox="1">
            <a:spLocks/>
          </p:cNvSpPr>
          <p:nvPr/>
        </p:nvSpPr>
        <p:spPr>
          <a:xfrm>
            <a:off x="5381153" y="1190211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High confidence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2197F14-24F5-7F78-52C9-7E4D21E738C8}"/>
              </a:ext>
            </a:extLst>
          </p:cNvPr>
          <p:cNvSpPr txBox="1">
            <a:spLocks/>
          </p:cNvSpPr>
          <p:nvPr/>
        </p:nvSpPr>
        <p:spPr>
          <a:xfrm>
            <a:off x="5381153" y="4187863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Low confidence</a:t>
            </a:r>
          </a:p>
        </p:txBody>
      </p:sp>
      <p:pic>
        <p:nvPicPr>
          <p:cNvPr id="9" name="Picture 8" descr="A graph showing a step&#10;&#10;AI-generated content may be incorrect.">
            <a:extLst>
              <a:ext uri="{FF2B5EF4-FFF2-40B4-BE49-F238E27FC236}">
                <a16:creationId xmlns:a16="http://schemas.microsoft.com/office/drawing/2014/main" id="{36F097BD-5DEE-B06C-194E-F657E9AC40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7" t="10985" r="33012" b="12764"/>
          <a:stretch/>
        </p:blipFill>
        <p:spPr>
          <a:xfrm flipV="1">
            <a:off x="2031002" y="2042167"/>
            <a:ext cx="2561633" cy="3335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240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B8BCD-F66B-AA70-5335-1E51FF233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05285-C31F-89F3-003D-EBB7F1E6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F9BB3A-AD66-C37C-96CD-66F6CBE62AFD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08A7A4-0664-C492-ED1C-B0418BB842D0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280B4B-677D-CCAC-AE42-297D87E4B0C2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69CCF1-B5DB-08E8-3D6C-60DEEC22DB76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E2AA49C4-936D-5D3C-FFED-C894B8E5D97E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51AE13D-4B73-B056-FA42-F28FF9DF0485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DFF832F2-AA7A-6D4E-247C-8656EF05CE8F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709480FA-E1F3-D68A-D5A9-C073113C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 the DDM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C0AAF-15C4-BBF2-1B57-0F0ECC9A2400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pic>
        <p:nvPicPr>
          <p:cNvPr id="12" name="Picture 11" descr="A graph showing a step&#10;&#10;AI-generated content may be incorrect.">
            <a:extLst>
              <a:ext uri="{FF2B5EF4-FFF2-40B4-BE49-F238E27FC236}">
                <a16:creationId xmlns:a16="http://schemas.microsoft.com/office/drawing/2014/main" id="{4EE8702C-7EBF-1141-E77B-72287FA40AB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0940" t="17171" r="48143" b="21368"/>
          <a:stretch/>
        </p:blipFill>
        <p:spPr>
          <a:xfrm flipV="1">
            <a:off x="4610088" y="1885720"/>
            <a:ext cx="1384311" cy="2688779"/>
          </a:xfrm>
          <a:prstGeom prst="rect">
            <a:avLst/>
          </a:prstGeom>
          <a:noFill/>
        </p:spPr>
      </p:pic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E3AA76AD-C209-0201-A051-C05BB5D50A75}"/>
              </a:ext>
            </a:extLst>
          </p:cNvPr>
          <p:cNvSpPr/>
          <p:nvPr/>
        </p:nvSpPr>
        <p:spPr>
          <a:xfrm>
            <a:off x="6649312" y="1719019"/>
            <a:ext cx="531048" cy="2387153"/>
          </a:xfrm>
          <a:prstGeom prst="upDownArrow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19FFAB76-8015-6E91-CA1D-E5407386170C}"/>
              </a:ext>
            </a:extLst>
          </p:cNvPr>
          <p:cNvSpPr txBox="1">
            <a:spLocks/>
          </p:cNvSpPr>
          <p:nvPr/>
        </p:nvSpPr>
        <p:spPr>
          <a:xfrm>
            <a:off x="5381153" y="1190211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High confidence</a:t>
            </a:r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A24C3937-6A5C-E751-D7AB-7C17B013810D}"/>
              </a:ext>
            </a:extLst>
          </p:cNvPr>
          <p:cNvSpPr txBox="1">
            <a:spLocks/>
          </p:cNvSpPr>
          <p:nvPr/>
        </p:nvSpPr>
        <p:spPr>
          <a:xfrm>
            <a:off x="5381153" y="4187863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Low confidence</a:t>
            </a:r>
          </a:p>
        </p:txBody>
      </p:sp>
      <p:pic>
        <p:nvPicPr>
          <p:cNvPr id="23" name="Picture 22" descr="A graph showing a step&#10;&#10;AI-generated content may be incorrect.">
            <a:extLst>
              <a:ext uri="{FF2B5EF4-FFF2-40B4-BE49-F238E27FC236}">
                <a16:creationId xmlns:a16="http://schemas.microsoft.com/office/drawing/2014/main" id="{B40E8306-5E5E-AF9E-262E-8141CF92BA4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7" t="10985" r="33012" b="12764"/>
          <a:stretch/>
        </p:blipFill>
        <p:spPr>
          <a:xfrm flipV="1">
            <a:off x="2031002" y="2042167"/>
            <a:ext cx="2561633" cy="3335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0070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2494C-67AD-D2B1-2928-C1C15544F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570E9-A8F2-3431-5281-B4A1EFDE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3ADEEF-1CC5-F9C7-FC26-BA62D1F0552A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F7C8B6-BA58-D4AF-9E0D-F9BA339CE597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CA4D56-0CCD-FB1F-D7FD-0C07567806A9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56F52B-0DD4-8443-1FDA-AA319BB40993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B14BC635-C639-DAD8-DA82-93CE45DD3B68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4CD097E-DDB3-E989-8D8A-921E7C0749C7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39F52CC-2E3D-4044-9FAD-7C220BD2B5AF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891EA39E-5D8F-1353-E682-ED5F1FC7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 the DDM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3F229-E7A9-333A-5F6F-868973697E2B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pic>
        <p:nvPicPr>
          <p:cNvPr id="10" name="Picture 9" descr="A graph showing a step&#10;&#10;AI-generated content may be incorrect.">
            <a:extLst>
              <a:ext uri="{FF2B5EF4-FFF2-40B4-BE49-F238E27FC236}">
                <a16:creationId xmlns:a16="http://schemas.microsoft.com/office/drawing/2014/main" id="{8CFBD821-0984-6E55-835E-6882A71764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705" t="14906" r="38378" b="23633"/>
          <a:stretch/>
        </p:blipFill>
        <p:spPr>
          <a:xfrm flipV="1">
            <a:off x="4573866" y="1202590"/>
            <a:ext cx="1384311" cy="2688779"/>
          </a:xfrm>
          <a:prstGeom prst="rect">
            <a:avLst/>
          </a:prstGeom>
          <a:noFill/>
        </p:spPr>
      </p:pic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F65669D5-33D7-6DC4-68C2-D3A9C8F776A5}"/>
              </a:ext>
            </a:extLst>
          </p:cNvPr>
          <p:cNvSpPr/>
          <p:nvPr/>
        </p:nvSpPr>
        <p:spPr>
          <a:xfrm>
            <a:off x="6649312" y="1719019"/>
            <a:ext cx="531048" cy="2387153"/>
          </a:xfrm>
          <a:prstGeom prst="upDownArrow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F5A2BCDE-69D4-C040-6C0A-A44F53108408}"/>
              </a:ext>
            </a:extLst>
          </p:cNvPr>
          <p:cNvSpPr txBox="1">
            <a:spLocks/>
          </p:cNvSpPr>
          <p:nvPr/>
        </p:nvSpPr>
        <p:spPr>
          <a:xfrm>
            <a:off x="5381153" y="1190211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High confidence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E6D20052-1073-F36F-E0F0-9BD5A0E7C8E5}"/>
              </a:ext>
            </a:extLst>
          </p:cNvPr>
          <p:cNvSpPr txBox="1">
            <a:spLocks/>
          </p:cNvSpPr>
          <p:nvPr/>
        </p:nvSpPr>
        <p:spPr>
          <a:xfrm>
            <a:off x="5381153" y="4187863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Low confidence</a:t>
            </a:r>
          </a:p>
        </p:txBody>
      </p:sp>
      <p:pic>
        <p:nvPicPr>
          <p:cNvPr id="22" name="Picture 21" descr="A graph showing a step&#10;&#10;AI-generated content may be incorrect.">
            <a:extLst>
              <a:ext uri="{FF2B5EF4-FFF2-40B4-BE49-F238E27FC236}">
                <a16:creationId xmlns:a16="http://schemas.microsoft.com/office/drawing/2014/main" id="{D586072E-4118-FAF7-651D-A2D100DE74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7" t="10985" r="33012" b="12764"/>
          <a:stretch/>
        </p:blipFill>
        <p:spPr>
          <a:xfrm flipV="1">
            <a:off x="2031002" y="2042167"/>
            <a:ext cx="2561633" cy="3335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511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464B3-3E71-F45F-1603-95D6088F6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C3281-963E-2306-3F82-B3C7AD96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CD23AAE-EF0B-BBB6-B239-6F028E01D744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7F6D87-4902-4945-DFE2-6105327A83FF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69A09D-A536-FA45-18A4-3A2902335344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3D53A7-7F30-AB5A-9B88-FDD7B648D7CD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B925042F-6BE8-9D6C-B9CC-3039B66FF789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C40D365-C077-431D-AC43-8001F9C7AF39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1E2E8795-685F-FD11-1068-F9AD55D94D03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7246B293-1CEC-33A7-E37E-6BE184B1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stopping criterium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DDB9A-7E74-6BB7-C514-D5D028D304F4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8AA2B002-AD5A-6144-250D-B5C4676D147E}"/>
              </a:ext>
            </a:extLst>
          </p:cNvPr>
          <p:cNvSpPr/>
          <p:nvPr/>
        </p:nvSpPr>
        <p:spPr>
          <a:xfrm>
            <a:off x="8905492" y="1719019"/>
            <a:ext cx="531048" cy="2387153"/>
          </a:xfrm>
          <a:prstGeom prst="upDownArrow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37664FD0-C452-ED9D-0C4E-45382346A76D}"/>
              </a:ext>
            </a:extLst>
          </p:cNvPr>
          <p:cNvSpPr txBox="1">
            <a:spLocks/>
          </p:cNvSpPr>
          <p:nvPr/>
        </p:nvSpPr>
        <p:spPr>
          <a:xfrm>
            <a:off x="7637333" y="1190211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High confidence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02BB33D0-A527-A8F1-9E04-DF753E7DBB3B}"/>
              </a:ext>
            </a:extLst>
          </p:cNvPr>
          <p:cNvSpPr txBox="1">
            <a:spLocks/>
          </p:cNvSpPr>
          <p:nvPr/>
        </p:nvSpPr>
        <p:spPr>
          <a:xfrm>
            <a:off x="7637333" y="4187863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Low confidence</a:t>
            </a:r>
          </a:p>
        </p:txBody>
      </p:sp>
      <p:pic>
        <p:nvPicPr>
          <p:cNvPr id="22" name="Picture 21" descr="A graph showing a step&#10;&#10;AI-generated content may be incorrect.">
            <a:extLst>
              <a:ext uri="{FF2B5EF4-FFF2-40B4-BE49-F238E27FC236}">
                <a16:creationId xmlns:a16="http://schemas.microsoft.com/office/drawing/2014/main" id="{484581FD-EC5C-03A1-3C3E-4C8461CF86A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7" t="10985" r="7188" b="12764"/>
          <a:stretch/>
        </p:blipFill>
        <p:spPr>
          <a:xfrm flipV="1">
            <a:off x="2031002" y="2042167"/>
            <a:ext cx="5836190" cy="3335788"/>
          </a:xfrm>
          <a:prstGeom prst="rect">
            <a:avLst/>
          </a:prstGeom>
          <a:noFill/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AB3820-DC91-7B01-A60B-503B4968C5D7}"/>
              </a:ext>
            </a:extLst>
          </p:cNvPr>
          <p:cNvCxnSpPr>
            <a:cxnSpLocks/>
          </p:cNvCxnSpPr>
          <p:nvPr/>
        </p:nvCxnSpPr>
        <p:spPr>
          <a:xfrm>
            <a:off x="7867192" y="1748836"/>
            <a:ext cx="0" cy="22263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52D65-DBDB-07F1-673F-937748438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232D9C-75C8-49CA-6746-B885E9F3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794853-4B65-713B-9660-C7960F88C159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66D45-66E1-1B49-8D14-704DAA953DCD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0EB57B-4FF8-23F1-2C97-A187FFA2D4F9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4DC207-5CA3-E4B4-83CC-FADA217ABD09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9CA6BEDA-8BAE-52AE-BEC8-58AD98768AA8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B4BABBAA-44B3-0F7C-0E74-91B72DFD288B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918B503A-947C-DB52-D2FA-F053CD970377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3107B452-04B0-35BE-75FF-3A36F07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stopping criterium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E58E96-A7E2-FB7C-4C8A-B2844A3CC1A8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D14A3B54-1EAF-D53A-0CEC-B37D3BCD4504}"/>
              </a:ext>
            </a:extLst>
          </p:cNvPr>
          <p:cNvSpPr/>
          <p:nvPr/>
        </p:nvSpPr>
        <p:spPr>
          <a:xfrm>
            <a:off x="8905492" y="1719019"/>
            <a:ext cx="531048" cy="2387153"/>
          </a:xfrm>
          <a:prstGeom prst="upDownArrow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6AA1E468-54BE-F501-B679-8C908DB5DB2F}"/>
              </a:ext>
            </a:extLst>
          </p:cNvPr>
          <p:cNvSpPr txBox="1">
            <a:spLocks/>
          </p:cNvSpPr>
          <p:nvPr/>
        </p:nvSpPr>
        <p:spPr>
          <a:xfrm>
            <a:off x="7637333" y="1190211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High confidence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9B992082-AA46-9FA2-0FC6-1B42F271F248}"/>
              </a:ext>
            </a:extLst>
          </p:cNvPr>
          <p:cNvSpPr txBox="1">
            <a:spLocks/>
          </p:cNvSpPr>
          <p:nvPr/>
        </p:nvSpPr>
        <p:spPr>
          <a:xfrm>
            <a:off x="7637333" y="4187863"/>
            <a:ext cx="3067366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000" b="1" dirty="0"/>
              <a:t>Low confidence</a:t>
            </a:r>
          </a:p>
        </p:txBody>
      </p:sp>
      <p:pic>
        <p:nvPicPr>
          <p:cNvPr id="22" name="Picture 21" descr="A graph showing a step&#10;&#10;AI-generated content may be incorrect.">
            <a:extLst>
              <a:ext uri="{FF2B5EF4-FFF2-40B4-BE49-F238E27FC236}">
                <a16:creationId xmlns:a16="http://schemas.microsoft.com/office/drawing/2014/main" id="{ED5171F5-3E64-7505-D2F9-AC92C454446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6" t="10985" r="24710" b="12764"/>
          <a:stretch/>
        </p:blipFill>
        <p:spPr>
          <a:xfrm flipV="1">
            <a:off x="2031002" y="2042167"/>
            <a:ext cx="3614425" cy="3335788"/>
          </a:xfrm>
          <a:prstGeom prst="rect">
            <a:avLst/>
          </a:prstGeom>
          <a:noFill/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96CBE13-4854-392E-C7D2-7F43BA6734FF}"/>
              </a:ext>
            </a:extLst>
          </p:cNvPr>
          <p:cNvCxnSpPr>
            <a:cxnSpLocks/>
          </p:cNvCxnSpPr>
          <p:nvPr/>
        </p:nvCxnSpPr>
        <p:spPr>
          <a:xfrm>
            <a:off x="5645427" y="1748836"/>
            <a:ext cx="0" cy="22263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34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1A24B-D7B3-E101-F8DD-25930840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55BCA-9556-16A6-587B-B91D61E8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16E7CC-06DA-5E58-AC27-D75F9833E80E}"/>
              </a:ext>
            </a:extLst>
          </p:cNvPr>
          <p:cNvCxnSpPr>
            <a:cxnSpLocks/>
          </p:cNvCxnSpPr>
          <p:nvPr/>
        </p:nvCxnSpPr>
        <p:spPr>
          <a:xfrm>
            <a:off x="1098436" y="4047815"/>
            <a:ext cx="360592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370ED3-B05A-3D8C-B475-7238B7A0E1B4}"/>
              </a:ext>
            </a:extLst>
          </p:cNvPr>
          <p:cNvCxnSpPr>
            <a:cxnSpLocks/>
          </p:cNvCxnSpPr>
          <p:nvPr/>
        </p:nvCxnSpPr>
        <p:spPr>
          <a:xfrm flipH="1">
            <a:off x="1098436" y="2871216"/>
            <a:ext cx="4800" cy="23871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681195-3180-33C6-58F8-4EC4CB1FE7B5}"/>
              </a:ext>
            </a:extLst>
          </p:cNvPr>
          <p:cNvCxnSpPr>
            <a:cxnSpLocks/>
          </p:cNvCxnSpPr>
          <p:nvPr/>
        </p:nvCxnSpPr>
        <p:spPr>
          <a:xfrm>
            <a:off x="1098436" y="2909980"/>
            <a:ext cx="3536048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A1C6F6-89EC-1176-889A-C0289668AB68}"/>
              </a:ext>
            </a:extLst>
          </p:cNvPr>
          <p:cNvCxnSpPr>
            <a:cxnSpLocks/>
          </p:cNvCxnSpPr>
          <p:nvPr/>
        </p:nvCxnSpPr>
        <p:spPr>
          <a:xfrm>
            <a:off x="1103236" y="5221508"/>
            <a:ext cx="3605924" cy="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D7622576-24CF-3265-242B-83E0A4E61F0A}"/>
              </a:ext>
            </a:extLst>
          </p:cNvPr>
          <p:cNvSpPr txBox="1">
            <a:spLocks/>
          </p:cNvSpPr>
          <p:nvPr/>
        </p:nvSpPr>
        <p:spPr>
          <a:xfrm>
            <a:off x="1098436" y="5231137"/>
            <a:ext cx="2446730" cy="506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Right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F8E49DF-0CD9-D6B6-8DDE-04B4B777BE1E}"/>
              </a:ext>
            </a:extLst>
          </p:cNvPr>
          <p:cNvSpPr txBox="1">
            <a:spLocks/>
          </p:cNvSpPr>
          <p:nvPr/>
        </p:nvSpPr>
        <p:spPr>
          <a:xfrm>
            <a:off x="2127136" y="4091831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/>
              <a:buNone/>
            </a:pPr>
            <a:r>
              <a:rPr lang="en-US" sz="1800" b="1" dirty="0"/>
              <a:t>Time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3AAC24E1-FD1F-9077-5EF7-61428A6692B3}"/>
              </a:ext>
            </a:extLst>
          </p:cNvPr>
          <p:cNvSpPr txBox="1">
            <a:spLocks/>
          </p:cNvSpPr>
          <p:nvPr/>
        </p:nvSpPr>
        <p:spPr>
          <a:xfrm>
            <a:off x="1103236" y="2424099"/>
            <a:ext cx="2446730" cy="447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4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20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/>
              <a:t>Left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D3162775-B1BF-C62E-7F43-98329E7B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stopping criterium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1D689-F358-34D4-393B-33AE84F1E602}"/>
              </a:ext>
            </a:extLst>
          </p:cNvPr>
          <p:cNvSpPr/>
          <p:nvPr/>
        </p:nvSpPr>
        <p:spPr>
          <a:xfrm>
            <a:off x="1103236" y="3827880"/>
            <a:ext cx="927694" cy="447116"/>
          </a:xfrm>
          <a:prstGeom prst="rect">
            <a:avLst/>
          </a:prstGeom>
          <a:solidFill>
            <a:srgbClr val="2F4D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NDT</a:t>
            </a:r>
            <a:endParaRPr lang="nl-BE" dirty="0"/>
          </a:p>
        </p:txBody>
      </p:sp>
      <p:pic>
        <p:nvPicPr>
          <p:cNvPr id="22" name="Picture 21" descr="A graph showing a step&#10;&#10;AI-generated content may be incorrect.">
            <a:extLst>
              <a:ext uri="{FF2B5EF4-FFF2-40B4-BE49-F238E27FC236}">
                <a16:creationId xmlns:a16="http://schemas.microsoft.com/office/drawing/2014/main" id="{79EE6B70-13BB-7886-6381-8DBDCC01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6786" t="10985" r="24710" b="12764"/>
          <a:stretch/>
        </p:blipFill>
        <p:spPr>
          <a:xfrm flipV="1">
            <a:off x="2031002" y="2042167"/>
            <a:ext cx="3614425" cy="3335788"/>
          </a:xfrm>
          <a:prstGeom prst="rect">
            <a:avLst/>
          </a:prstGeom>
          <a:noFill/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C1EFFF-5234-195D-0741-FBA586A14788}"/>
              </a:ext>
            </a:extLst>
          </p:cNvPr>
          <p:cNvCxnSpPr>
            <a:cxnSpLocks/>
          </p:cNvCxnSpPr>
          <p:nvPr/>
        </p:nvCxnSpPr>
        <p:spPr>
          <a:xfrm>
            <a:off x="5645427" y="1748836"/>
            <a:ext cx="0" cy="2226366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301B9C9-A290-B6CF-C98A-6267302213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29945" y="1359036"/>
            <a:ext cx="4286853" cy="45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1287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144</Words>
  <Application>Microsoft Office PowerPoint</Application>
  <PresentationFormat>Widescreen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KU Leuven</vt:lpstr>
      <vt:lpstr>KU Leuven Sedes</vt:lpstr>
      <vt:lpstr>Incorporating Confidence in the Drift Diffusion Model</vt:lpstr>
      <vt:lpstr>Confidence in the DDM</vt:lpstr>
      <vt:lpstr>Confidence in the DDM</vt:lpstr>
      <vt:lpstr>Confidence in the DDM</vt:lpstr>
      <vt:lpstr>Confidence in the DDM</vt:lpstr>
      <vt:lpstr>Confidence in the DDM</vt:lpstr>
      <vt:lpstr>Time-based stopping criterium</vt:lpstr>
      <vt:lpstr>Time-based stopping criterium</vt:lpstr>
      <vt:lpstr>Time-based stopping criterium</vt:lpstr>
      <vt:lpstr>Time-based stopping criterium</vt:lpstr>
      <vt:lpstr>Evidence-based stopping criterium</vt:lpstr>
      <vt:lpstr>Evidence-based stopping criterium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2025-03-11T16:06:08Z</dcterms:modified>
</cp:coreProperties>
</file>