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Lora" pitchFamily="2" charset="-52"/>
      <p:regular r:id="rId15"/>
      <p:italic r:id="rId16"/>
    </p:embeddedFont>
    <p:embeddedFont>
      <p:font typeface="Source Sans Pro" panose="020B0503030403020204" pitchFamily="34" charset="0"/>
      <p:regular r:id="rId17"/>
      <p:bold r:id="rId1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98AC7"/>
    <a:srgbClr val="252833"/>
    <a:srgbClr val="282F39"/>
    <a:srgbClr val="1077AE"/>
    <a:srgbClr val="FF99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9528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80923" y="3401050"/>
            <a:ext cx="8734902" cy="1427500"/>
          </a:xfrm>
          <a:prstGeom prst="rect">
            <a:avLst/>
          </a:prstGeom>
          <a:solidFill>
            <a:srgbClr val="252833"/>
          </a:solidFill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5400" dirty="0">
                <a:solidFill>
                  <a:srgbClr val="F98AC7"/>
                </a:solidFill>
                <a:latin typeface="Lora" pitchFamily="34" charset="0"/>
              </a:rPr>
              <a:t>Презентация по проекту с использованием </a:t>
            </a:r>
            <a:r>
              <a:rPr lang="en-US" sz="5400" dirty="0" err="1">
                <a:solidFill>
                  <a:srgbClr val="F98AC7"/>
                </a:solidFill>
                <a:latin typeface="Lora" pitchFamily="34" charset="0"/>
              </a:rPr>
              <a:t>pygame</a:t>
            </a:r>
            <a:r>
              <a:rPr lang="en-US" sz="5400" dirty="0">
                <a:solidFill>
                  <a:srgbClr val="F98AC7"/>
                </a:solidFill>
                <a:latin typeface="Lora" pitchFamily="34" charset="0"/>
              </a:rPr>
              <a:t>.</a:t>
            </a:r>
            <a:endParaRPr lang="en-US" sz="5400" dirty="0"/>
          </a:p>
        </p:txBody>
      </p:sp>
      <p:sp>
        <p:nvSpPr>
          <p:cNvPr id="5" name="Text 2"/>
          <p:cNvSpPr/>
          <p:nvPr/>
        </p:nvSpPr>
        <p:spPr>
          <a:xfrm>
            <a:off x="8358189" y="6377198"/>
            <a:ext cx="5957888" cy="1427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ru-RU" sz="3200" dirty="0">
                <a:solidFill>
                  <a:srgbClr val="FF99FF"/>
                </a:solidFill>
                <a:latin typeface="Source Sans Pro" pitchFamily="34" charset="0"/>
                <a:ea typeface="Source Sans Pro" pitchFamily="34" charset="-122"/>
              </a:rPr>
              <a:t>Презентацию подготовил: </a:t>
            </a:r>
          </a:p>
          <a:p>
            <a:pPr marL="0" indent="0" algn="r">
              <a:lnSpc>
                <a:spcPts val="3000"/>
              </a:lnSpc>
              <a:buNone/>
            </a:pPr>
            <a:r>
              <a:rPr lang="ru-RU" sz="3200" dirty="0">
                <a:solidFill>
                  <a:srgbClr val="FF99FF"/>
                </a:solidFill>
                <a:latin typeface="Source Sans Pro" pitchFamily="34" charset="0"/>
                <a:ea typeface="Source Sans Pro" pitchFamily="34" charset="-122"/>
              </a:rPr>
              <a:t>Драганер Денис</a:t>
            </a:r>
            <a:endParaRPr lang="en-US" sz="3200" dirty="0">
              <a:solidFill>
                <a:srgbClr val="FF99FF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CD05CB4-D98D-46E9-81C8-4ECDA9BC813F}"/>
              </a:ext>
            </a:extLst>
          </p:cNvPr>
          <p:cNvSpPr/>
          <p:nvPr/>
        </p:nvSpPr>
        <p:spPr>
          <a:xfrm>
            <a:off x="12458700" y="7370327"/>
            <a:ext cx="2157412" cy="842962"/>
          </a:xfrm>
          <a:prstGeom prst="rect">
            <a:avLst/>
          </a:prstGeom>
          <a:solidFill>
            <a:srgbClr val="252833"/>
          </a:solidFill>
          <a:ln>
            <a:solidFill>
              <a:srgbClr val="2528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57412" y="1028768"/>
            <a:ext cx="10315575" cy="704017"/>
          </a:xfrm>
          <a:prstGeom prst="rect">
            <a:avLst/>
          </a:prstGeom>
          <a:noFill/>
          <a:ln>
            <a:solidFill>
              <a:srgbClr val="252833"/>
            </a:solidFill>
          </a:ln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5400" b="0" i="0" dirty="0">
                <a:solidFill>
                  <a:srgbClr val="F98AC7"/>
                </a:solidFill>
                <a:effectLst/>
                <a:latin typeface="Lora" pitchFamily="2" charset="-52"/>
              </a:rPr>
              <a:t>Главное меню</a:t>
            </a:r>
            <a:endParaRPr lang="en-US" sz="5400" dirty="0">
              <a:solidFill>
                <a:srgbClr val="F98AC7"/>
              </a:solidFill>
              <a:latin typeface="Lora" pitchFamily="2" charset="-52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A97706-E411-4371-A939-B3E461C373E7}"/>
              </a:ext>
            </a:extLst>
          </p:cNvPr>
          <p:cNvSpPr/>
          <p:nvPr/>
        </p:nvSpPr>
        <p:spPr>
          <a:xfrm>
            <a:off x="12529780" y="7583557"/>
            <a:ext cx="2021107" cy="566530"/>
          </a:xfrm>
          <a:prstGeom prst="rect">
            <a:avLst/>
          </a:prstGeom>
          <a:solidFill>
            <a:srgbClr val="252833"/>
          </a:solidFill>
          <a:ln>
            <a:solidFill>
              <a:srgbClr val="2528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DE39B45-AA52-4584-8229-49EA19D14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14" y="2039768"/>
            <a:ext cx="9569569" cy="53685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59849" y="864571"/>
            <a:ext cx="7510701" cy="864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400"/>
              </a:lnSpc>
              <a:buNone/>
            </a:pPr>
            <a:r>
              <a:rPr lang="ru-RU" sz="5400" dirty="0">
                <a:solidFill>
                  <a:srgbClr val="F98AC7"/>
                </a:solidFill>
                <a:latin typeface="Lora" pitchFamily="2" charset="-52"/>
              </a:rPr>
              <a:t>Окно создания уровня</a:t>
            </a:r>
            <a:endParaRPr lang="en-US" sz="4800" dirty="0">
              <a:solidFill>
                <a:srgbClr val="F98AC7"/>
              </a:solidFill>
              <a:latin typeface="Lora" pitchFamily="2" charset="-52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DEFC135-65ED-466A-B942-17FC8595F9B3}"/>
              </a:ext>
            </a:extLst>
          </p:cNvPr>
          <p:cNvSpPr/>
          <p:nvPr/>
        </p:nvSpPr>
        <p:spPr>
          <a:xfrm>
            <a:off x="12529780" y="7583557"/>
            <a:ext cx="2021107" cy="566530"/>
          </a:xfrm>
          <a:prstGeom prst="rect">
            <a:avLst/>
          </a:prstGeom>
          <a:solidFill>
            <a:srgbClr val="252833"/>
          </a:solidFill>
          <a:ln>
            <a:solidFill>
              <a:srgbClr val="2528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5DAE36-1E0B-4B8F-A3F6-B3DA29C2C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808" y="2128838"/>
            <a:ext cx="9308784" cy="52361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24718" y="787382"/>
            <a:ext cx="578096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5400" dirty="0">
                <a:solidFill>
                  <a:srgbClr val="F98AC7"/>
                </a:solidFill>
                <a:latin typeface="Lora" pitchFamily="2" charset="-52"/>
              </a:rPr>
              <a:t>Окно выбора уровня</a:t>
            </a:r>
            <a:endParaRPr lang="en-US" sz="5400" dirty="0">
              <a:solidFill>
                <a:srgbClr val="F98AC7"/>
              </a:solidFill>
              <a:latin typeface="Lora" pitchFamily="2" charset="-52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B9BDA84-108E-4183-8860-0FDB623261B2}"/>
              </a:ext>
            </a:extLst>
          </p:cNvPr>
          <p:cNvSpPr/>
          <p:nvPr/>
        </p:nvSpPr>
        <p:spPr>
          <a:xfrm>
            <a:off x="12458700" y="7370327"/>
            <a:ext cx="2157412" cy="842962"/>
          </a:xfrm>
          <a:prstGeom prst="rect">
            <a:avLst/>
          </a:prstGeom>
          <a:solidFill>
            <a:srgbClr val="252833"/>
          </a:solidFill>
          <a:ln>
            <a:solidFill>
              <a:srgbClr val="2528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EAAEDE-9A27-4827-8C12-48D275426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954" y="2604553"/>
            <a:ext cx="8472487" cy="4765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62065" y="1099542"/>
            <a:ext cx="1110626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ru-RU" sz="5400" dirty="0">
                <a:solidFill>
                  <a:srgbClr val="F98AC7"/>
                </a:solidFill>
                <a:latin typeface="Lora" pitchFamily="34" charset="0"/>
              </a:rPr>
              <a:t>Окно регистрации</a:t>
            </a:r>
            <a:endParaRPr lang="en-US" sz="5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B8149A2-306A-480A-9688-74E1EA1A44FF}"/>
              </a:ext>
            </a:extLst>
          </p:cNvPr>
          <p:cNvSpPr/>
          <p:nvPr/>
        </p:nvSpPr>
        <p:spPr>
          <a:xfrm>
            <a:off x="12529780" y="7583557"/>
            <a:ext cx="2021107" cy="566530"/>
          </a:xfrm>
          <a:prstGeom prst="rect">
            <a:avLst/>
          </a:prstGeom>
          <a:solidFill>
            <a:srgbClr val="252833"/>
          </a:solidFill>
          <a:ln>
            <a:solidFill>
              <a:srgbClr val="2528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621BE3-8834-4B0B-B825-94702B436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74" y="2369706"/>
            <a:ext cx="9772650" cy="54971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553420" y="640556"/>
            <a:ext cx="7523559" cy="558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350"/>
              </a:lnSpc>
              <a:buNone/>
            </a:pPr>
            <a:r>
              <a:rPr lang="ru-RU" sz="5400" dirty="0">
                <a:solidFill>
                  <a:srgbClr val="F98AC7"/>
                </a:solidFill>
                <a:latin typeface="Lora" pitchFamily="2" charset="-52"/>
                <a:ea typeface="Lora" pitchFamily="34" charset="-122"/>
                <a:cs typeface="Lora" pitchFamily="34" charset="-120"/>
              </a:rPr>
              <a:t>Окно игры</a:t>
            </a:r>
            <a:endParaRPr lang="en-US" sz="3500" dirty="0">
              <a:latin typeface="Lora" pitchFamily="2" charset="-52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A28DE03-DD4B-46AD-B390-3F3D5B0C39D2}"/>
              </a:ext>
            </a:extLst>
          </p:cNvPr>
          <p:cNvSpPr/>
          <p:nvPr/>
        </p:nvSpPr>
        <p:spPr>
          <a:xfrm>
            <a:off x="12529780" y="7583557"/>
            <a:ext cx="2021107" cy="566530"/>
          </a:xfrm>
          <a:prstGeom prst="rect">
            <a:avLst/>
          </a:prstGeom>
          <a:solidFill>
            <a:srgbClr val="252833"/>
          </a:solidFill>
          <a:ln>
            <a:solidFill>
              <a:srgbClr val="2528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EC79BE-46C0-41B1-83B7-F03DA6499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1" name="Text 1">
            <a:extLst>
              <a:ext uri="{FF2B5EF4-FFF2-40B4-BE49-F238E27FC236}">
                <a16:creationId xmlns:a16="http://schemas.microsoft.com/office/drawing/2014/main" id="{3D09085A-5E26-4236-8943-391A6E1CB8AE}"/>
              </a:ext>
            </a:extLst>
          </p:cNvPr>
          <p:cNvSpPr/>
          <p:nvPr/>
        </p:nvSpPr>
        <p:spPr>
          <a:xfrm>
            <a:off x="3624856" y="361354"/>
            <a:ext cx="7523559" cy="558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350"/>
              </a:lnSpc>
              <a:buNone/>
            </a:pPr>
            <a:r>
              <a:rPr lang="ru-RU" sz="5400" dirty="0">
                <a:solidFill>
                  <a:srgbClr val="F98AC7"/>
                </a:solidFill>
                <a:latin typeface="Lora" pitchFamily="2" charset="-52"/>
                <a:ea typeface="Lora" pitchFamily="34" charset="-122"/>
                <a:cs typeface="Lora" pitchFamily="34" charset="-120"/>
              </a:rPr>
              <a:t>Окно игры</a:t>
            </a:r>
            <a:endParaRPr lang="en-US" sz="3500" dirty="0">
              <a:latin typeface="Lora" pitchFamily="2" charset="-52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FEAFAA7-619C-4D57-99B5-63A481AA5B54}"/>
              </a:ext>
            </a:extLst>
          </p:cNvPr>
          <p:cNvSpPr/>
          <p:nvPr/>
        </p:nvSpPr>
        <p:spPr>
          <a:xfrm>
            <a:off x="5114925" y="79513"/>
            <a:ext cx="4371975" cy="11194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C6845AF9-4237-4C72-A583-82D4B0E96B62}"/>
              </a:ext>
            </a:extLst>
          </p:cNvPr>
          <p:cNvSpPr/>
          <p:nvPr/>
        </p:nvSpPr>
        <p:spPr>
          <a:xfrm>
            <a:off x="3589138" y="361354"/>
            <a:ext cx="7523559" cy="558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350"/>
              </a:lnSpc>
              <a:buNone/>
            </a:pPr>
            <a:r>
              <a:rPr lang="ru-RU" sz="5400" dirty="0">
                <a:solidFill>
                  <a:srgbClr val="F98AC7"/>
                </a:solidFill>
                <a:latin typeface="Lora" pitchFamily="2" charset="-52"/>
                <a:ea typeface="Lora" pitchFamily="34" charset="-122"/>
                <a:cs typeface="Lora" pitchFamily="34" charset="-120"/>
              </a:rPr>
              <a:t>Окно игры</a:t>
            </a:r>
            <a:endParaRPr lang="en-US" sz="3500" dirty="0">
              <a:latin typeface="Lora" pitchFamily="2" charset="-5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B716E02-A6F1-43E1-85AB-17A56D65354B}"/>
              </a:ext>
            </a:extLst>
          </p:cNvPr>
          <p:cNvSpPr/>
          <p:nvPr/>
        </p:nvSpPr>
        <p:spPr>
          <a:xfrm>
            <a:off x="12458700" y="7370327"/>
            <a:ext cx="2157412" cy="842962"/>
          </a:xfrm>
          <a:prstGeom prst="rect">
            <a:avLst/>
          </a:prstGeom>
          <a:solidFill>
            <a:srgbClr val="252833"/>
          </a:solidFill>
          <a:ln>
            <a:solidFill>
              <a:srgbClr val="2528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245E8B-E7C2-48C8-8A9E-62136BFC2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829A2C-C0E3-432F-B237-FA0F22AF6C39}"/>
              </a:ext>
            </a:extLst>
          </p:cNvPr>
          <p:cNvSpPr txBox="1"/>
          <p:nvPr/>
        </p:nvSpPr>
        <p:spPr>
          <a:xfrm>
            <a:off x="4656482" y="745434"/>
            <a:ext cx="5317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rgbClr val="F98AC7"/>
                </a:solidFill>
                <a:latin typeface="Lora" pitchFamily="2" charset="-52"/>
                <a:ea typeface="Lora" pitchFamily="34" charset="-122"/>
                <a:cs typeface="Lora" pitchFamily="34" charset="-120"/>
              </a:rPr>
              <a:t>Окно</a:t>
            </a:r>
            <a:r>
              <a:rPr lang="en-US" sz="3600" dirty="0">
                <a:solidFill>
                  <a:srgbClr val="F98AC7"/>
                </a:solidFill>
                <a:latin typeface="Lora" pitchFamily="2" charset="-52"/>
                <a:ea typeface="Lora" pitchFamily="34" charset="-122"/>
                <a:cs typeface="Lora" pitchFamily="34" charset="-120"/>
              </a:rPr>
              <a:t> game over</a:t>
            </a:r>
            <a:endParaRPr lang="en-US" sz="2000" dirty="0">
              <a:latin typeface="Lora" pitchFamily="2" charset="-5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B930D52-8F01-4649-97A6-DFB3BA001F9F}"/>
              </a:ext>
            </a:extLst>
          </p:cNvPr>
          <p:cNvSpPr/>
          <p:nvPr/>
        </p:nvSpPr>
        <p:spPr>
          <a:xfrm>
            <a:off x="12529780" y="7583557"/>
            <a:ext cx="2021107" cy="566530"/>
          </a:xfrm>
          <a:prstGeom prst="rect">
            <a:avLst/>
          </a:prstGeom>
          <a:solidFill>
            <a:srgbClr val="252833"/>
          </a:solidFill>
          <a:ln>
            <a:solidFill>
              <a:srgbClr val="2528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5F5CD6-BE4D-4BBD-9251-146ACC498799}"/>
              </a:ext>
            </a:extLst>
          </p:cNvPr>
          <p:cNvSpPr txBox="1"/>
          <p:nvPr/>
        </p:nvSpPr>
        <p:spPr>
          <a:xfrm>
            <a:off x="3657600" y="3504376"/>
            <a:ext cx="7315200" cy="1220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4350"/>
              </a:lnSpc>
              <a:buNone/>
            </a:pPr>
            <a:r>
              <a:rPr lang="ru-RU" sz="6600" dirty="0">
                <a:solidFill>
                  <a:srgbClr val="F98AC7"/>
                </a:solidFill>
                <a:latin typeface="Lora" pitchFamily="2" charset="-52"/>
              </a:rPr>
              <a:t>Конец!</a:t>
            </a:r>
          </a:p>
          <a:p>
            <a:pPr marL="0" indent="0" algn="ctr">
              <a:lnSpc>
                <a:spcPts val="4350"/>
              </a:lnSpc>
              <a:buNone/>
            </a:pPr>
            <a:r>
              <a:rPr lang="ru-RU" sz="4400" dirty="0">
                <a:solidFill>
                  <a:srgbClr val="F98AC7"/>
                </a:solidFill>
                <a:latin typeface="Lora" pitchFamily="2" charset="-52"/>
              </a:rPr>
              <a:t>Спасибо за внимание!!!!</a:t>
            </a:r>
            <a:endParaRPr lang="en-US" sz="4400" dirty="0">
              <a:latin typeface="Lora" pitchFamily="2" charset="-5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45</Words>
  <Application>Microsoft Office PowerPoint</Application>
  <PresentationFormat>Произвольный</PresentationFormat>
  <Paragraphs>21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Source Sans Pro</vt:lpstr>
      <vt:lpstr>Arial</vt:lpstr>
      <vt:lpstr>Lora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Денис Драганер</cp:lastModifiedBy>
  <cp:revision>7</cp:revision>
  <dcterms:created xsi:type="dcterms:W3CDTF">2024-11-22T14:27:11Z</dcterms:created>
  <dcterms:modified xsi:type="dcterms:W3CDTF">2025-01-26T18:11:35Z</dcterms:modified>
</cp:coreProperties>
</file>