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structure composite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25" y="1139425"/>
            <a:ext cx="83745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