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Schéma de la base de données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00" y="2039875"/>
            <a:ext cx="8293000" cy="15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