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4bc0cb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4bc0cb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4e32e4d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4e32e4d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4e32e4d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4e32e4d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4e32e4d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4e32e4d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e32e4d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4e32e4d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4e32e4d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4e32e4d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séquence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Boite blanche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1 – Connexion d’un agent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325"/>
            <a:ext cx="8839199" cy="300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2 – Déconnexion d’un agent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050"/>
            <a:ext cx="8839201" cy="320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3 – Changement de pseudo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5775"/>
            <a:ext cx="8839200" cy="290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4 – Envoi de message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25" y="1316000"/>
            <a:ext cx="86201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5 – Réception de message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454175"/>
            <a:ext cx="74009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6 – Fermeture de discussion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8000"/>
            <a:ext cx="8839199" cy="173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