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 – Admin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875" y="1147100"/>
            <a:ext cx="44742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