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 – User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75" y="1161300"/>
            <a:ext cx="476007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