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743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48" y="44"/>
      </p:cViewPr>
      <p:guideLst>
        <p:guide orient="horz" pos="754"/>
        <p:guide pos="7582"/>
        <p:guide pos="211"/>
        <p:guide orient="horz" pos="1253"/>
        <p:guide orient="horz" pos="2818"/>
        <p:guide orient="horz" pos="1502"/>
        <p:guide orient="horz" pos="3521"/>
        <p:guide orient="horz" pos="3294"/>
        <p:guide pos="6743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44662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344662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4663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4963" y="117177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Stellt alle Methoden für den Request vom Sender an den Empfänger und den Transport der Daten zur Verfügung.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9692039" y="564314"/>
            <a:ext cx="2167605" cy="26852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692039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692040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682340" y="1171775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den Speicher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4646797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4646797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637098" y="564314"/>
            <a:ext cx="218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70C0"/>
                </a:solidFill>
              </a:rPr>
              <a:t>Service-Logik</a:t>
            </a:r>
            <a:endParaRPr lang="de-DE" sz="2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37098" y="1171775"/>
            <a:ext cx="218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Ist das „Gehirn“ zwischen Request-Sender und Persistenz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Steuert die Umsetzung der </a:t>
            </a:r>
            <a:r>
              <a:rPr lang="de-DE" sz="1600" dirty="0" err="1" smtClean="0"/>
              <a:t>Requests</a:t>
            </a:r>
            <a:r>
              <a:rPr lang="de-DE" sz="1600" dirty="0" smtClean="0"/>
              <a:t> in der Persistenz.</a:t>
            </a:r>
            <a:endParaRPr lang="de-DE" sz="16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2" y="3451133"/>
            <a:ext cx="996206" cy="99620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39" y="3446788"/>
            <a:ext cx="996206" cy="9962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230329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err="1" smtClean="0"/>
              <a:t>Dictionary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77706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Tabelle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2766" y="3446787"/>
            <a:ext cx="129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flexibel, abhängig von Einsatz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09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4963" y="1196975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92357" y="1196975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/>
        </p:nvSpPr>
        <p:spPr>
          <a:xfrm>
            <a:off x="9692357" y="119697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Empfänger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4962" y="119697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Sender</a:t>
            </a:r>
            <a:endParaRPr lang="de-DE" sz="32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590800" y="1781749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90800" y="2445427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664542" y="2960688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90800" y="1598921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13816" y="1196975"/>
            <a:ext cx="164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Datenkanal</a:t>
            </a:r>
            <a:endParaRPr lang="de-DE" sz="24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76250" y="1993467"/>
            <a:ext cx="424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Steuerungs-/Managementkanal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272950" y="2960688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70C0"/>
                </a:solidFill>
              </a:rPr>
              <a:t>Monitoringkanal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2762" y="4011910"/>
            <a:ext cx="948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Datenkanal: </a:t>
            </a:r>
            <a:r>
              <a:rPr lang="de-DE" sz="2000" dirty="0" smtClean="0"/>
              <a:t>Über diesen Kanal wird die Payload versendet, also der Inhalt der Ressource.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51473" y="4875282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Steuerungs-/</a:t>
            </a:r>
          </a:p>
          <a:p>
            <a:r>
              <a:rPr lang="de-DE" sz="2000" b="1" dirty="0" smtClean="0"/>
              <a:t>Managementkanal:</a:t>
            </a:r>
            <a:endParaRPr lang="de-DE" sz="2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351473" y="5845911"/>
            <a:ext cx="1002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0070C0"/>
                </a:solidFill>
              </a:rPr>
              <a:t>Monitoringkanal</a:t>
            </a:r>
            <a:r>
              <a:rPr lang="de-DE" sz="2000" b="1" dirty="0" smtClean="0">
                <a:solidFill>
                  <a:srgbClr val="0070C0"/>
                </a:solidFill>
              </a:rPr>
              <a:t>: </a:t>
            </a:r>
            <a:r>
              <a:rPr lang="de-DE" sz="2000" dirty="0" smtClean="0">
                <a:solidFill>
                  <a:srgbClr val="0070C0"/>
                </a:solidFill>
              </a:rPr>
              <a:t>Über diesen Kanal teilt der Empfänger mit, wie er die Daten verarbeitet hat.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endParaRPr lang="de-DE" sz="2000" b="1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95296" y="4881702"/>
            <a:ext cx="7021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 diesen Kanal </a:t>
            </a:r>
            <a:r>
              <a:rPr lang="de-DE" sz="2000" dirty="0" smtClean="0"/>
              <a:t>teilt der Sender dem Empfänger mit, wie er die</a:t>
            </a:r>
          </a:p>
          <a:p>
            <a:r>
              <a:rPr lang="de-DE" sz="2000" dirty="0" smtClean="0"/>
              <a:t>Daten verarbeiten soll.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43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3636222" y="5571058"/>
            <a:ext cx="826060" cy="990438"/>
            <a:chOff x="230015" y="2052796"/>
            <a:chExt cx="826060" cy="990438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32" name="Textfeld 31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0850446" y="2052797"/>
            <a:ext cx="976486" cy="990435"/>
            <a:chOff x="10850446" y="2052797"/>
            <a:chExt cx="976486" cy="990435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220671" y="1976789"/>
            <a:ext cx="891513" cy="1069435"/>
            <a:chOff x="1949436" y="1990934"/>
            <a:chExt cx="891513" cy="106943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34" name="Textfeld 33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9737757" y="1967889"/>
            <a:ext cx="951607" cy="1066443"/>
            <a:chOff x="9178559" y="1990934"/>
            <a:chExt cx="951607" cy="1066443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162134" y="1989138"/>
            <a:ext cx="843572" cy="1037886"/>
            <a:chOff x="5555884" y="2052796"/>
            <a:chExt cx="843572" cy="1037886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137543" y="1962150"/>
            <a:ext cx="951607" cy="1085473"/>
            <a:chOff x="9174554" y="1990934"/>
            <a:chExt cx="951607" cy="1085473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50" name="Textfeld 49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184383" y="1976789"/>
            <a:ext cx="727671" cy="1057543"/>
            <a:chOff x="5136498" y="1976789"/>
            <a:chExt cx="727671" cy="105754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51" name="Textfeld 50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102519" y="1960580"/>
            <a:ext cx="891513" cy="1069435"/>
            <a:chOff x="1949436" y="1990934"/>
            <a:chExt cx="891513" cy="1069435"/>
          </a:xfrm>
        </p:grpSpPr>
        <p:pic>
          <p:nvPicPr>
            <p:cNvPr id="54" name="Grafik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7869781" y="1996446"/>
            <a:ext cx="843572" cy="1037886"/>
            <a:chOff x="5555884" y="2052796"/>
            <a:chExt cx="843572" cy="1037886"/>
          </a:xfrm>
        </p:grpSpPr>
        <p:pic>
          <p:nvPicPr>
            <p:cNvPr id="60" name="Grafik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sp>
        <p:nvSpPr>
          <p:cNvPr id="71" name="Pfeil nach rechts 70"/>
          <p:cNvSpPr/>
          <p:nvPr/>
        </p:nvSpPr>
        <p:spPr>
          <a:xfrm>
            <a:off x="1019442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rechts 71"/>
          <p:cNvSpPr/>
          <p:nvPr/>
        </p:nvSpPr>
        <p:spPr>
          <a:xfrm>
            <a:off x="2112529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Pfeil nach rechts 72"/>
          <p:cNvSpPr/>
          <p:nvPr/>
        </p:nvSpPr>
        <p:spPr>
          <a:xfrm>
            <a:off x="2982827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Pfeil nach rechts 73"/>
          <p:cNvSpPr/>
          <p:nvPr/>
        </p:nvSpPr>
        <p:spPr>
          <a:xfrm>
            <a:off x="3955997" y="2280555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>
            <a:off x="5014255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Pfeil nach rechts 75"/>
          <p:cNvSpPr/>
          <p:nvPr/>
        </p:nvSpPr>
        <p:spPr>
          <a:xfrm>
            <a:off x="5898383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feil nach rechts 76"/>
          <p:cNvSpPr/>
          <p:nvPr/>
        </p:nvSpPr>
        <p:spPr>
          <a:xfrm>
            <a:off x="6940407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 nach rechts 77"/>
          <p:cNvSpPr/>
          <p:nvPr/>
        </p:nvSpPr>
        <p:spPr>
          <a:xfrm>
            <a:off x="7720012" y="2288576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rechts 78"/>
          <p:cNvSpPr/>
          <p:nvPr/>
        </p:nvSpPr>
        <p:spPr>
          <a:xfrm>
            <a:off x="8672065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rechts 79"/>
          <p:cNvSpPr/>
          <p:nvPr/>
        </p:nvSpPr>
        <p:spPr>
          <a:xfrm>
            <a:off x="9553066" y="228857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10612954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rechts 81"/>
          <p:cNvSpPr/>
          <p:nvPr/>
        </p:nvSpPr>
        <p:spPr>
          <a:xfrm>
            <a:off x="1142766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Pfeil nach rechts 83"/>
          <p:cNvSpPr/>
          <p:nvPr/>
        </p:nvSpPr>
        <p:spPr>
          <a:xfrm rot="5400000">
            <a:off x="10073023" y="492321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261491" y="288238"/>
            <a:ext cx="826060" cy="990438"/>
            <a:chOff x="230015" y="2052796"/>
            <a:chExt cx="826060" cy="990438"/>
          </a:xfrm>
        </p:grpSpPr>
        <p:pic>
          <p:nvPicPr>
            <p:cNvPr id="86" name="Grafik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10928689" y="288238"/>
            <a:ext cx="976486" cy="990435"/>
            <a:chOff x="10850446" y="2052797"/>
            <a:chExt cx="976486" cy="990435"/>
          </a:xfrm>
        </p:grpSpPr>
        <p:pic>
          <p:nvPicPr>
            <p:cNvPr id="89" name="Grafik 8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90" name="Textfeld 89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2099035" y="205127"/>
            <a:ext cx="891513" cy="1069435"/>
            <a:chOff x="1949436" y="1990934"/>
            <a:chExt cx="891513" cy="1069435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93" name="Textfeld 9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pic>
        <p:nvPicPr>
          <p:cNvPr id="95" name="Grafik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2" y="6066277"/>
            <a:ext cx="740558" cy="740558"/>
          </a:xfrm>
          <a:prstGeom prst="rect">
            <a:avLst/>
          </a:prstGeom>
        </p:spPr>
      </p:pic>
      <p:grpSp>
        <p:nvGrpSpPr>
          <p:cNvPr id="97" name="Gruppieren 96"/>
          <p:cNvGrpSpPr/>
          <p:nvPr/>
        </p:nvGrpSpPr>
        <p:grpSpPr>
          <a:xfrm>
            <a:off x="5675513" y="231887"/>
            <a:ext cx="843572" cy="1037886"/>
            <a:chOff x="5555884" y="2052796"/>
            <a:chExt cx="843572" cy="1037886"/>
          </a:xfrm>
        </p:grpSpPr>
        <p:pic>
          <p:nvPicPr>
            <p:cNvPr id="98" name="Grafik 9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99" name="Textfeld 9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9189309" y="184300"/>
            <a:ext cx="951607" cy="1085473"/>
            <a:chOff x="9174554" y="1990934"/>
            <a:chExt cx="951607" cy="1085473"/>
          </a:xfrm>
        </p:grpSpPr>
        <p:pic>
          <p:nvPicPr>
            <p:cNvPr id="101" name="Grafik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02" name="Textfeld 10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sp>
        <p:nvSpPr>
          <p:cNvPr id="107" name="Pfeil nach rechts 106"/>
          <p:cNvSpPr/>
          <p:nvPr/>
        </p:nvSpPr>
        <p:spPr>
          <a:xfrm>
            <a:off x="829433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 nach rechts 107"/>
          <p:cNvSpPr/>
          <p:nvPr/>
        </p:nvSpPr>
        <p:spPr>
          <a:xfrm>
            <a:off x="652770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Pfeil nach rechts 108"/>
          <p:cNvSpPr/>
          <p:nvPr/>
        </p:nvSpPr>
        <p:spPr>
          <a:xfrm>
            <a:off x="4754300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Pfeil nach rechts 109"/>
          <p:cNvSpPr/>
          <p:nvPr/>
        </p:nvSpPr>
        <p:spPr>
          <a:xfrm>
            <a:off x="3043514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Pfeil nach rechts 110"/>
          <p:cNvSpPr/>
          <p:nvPr/>
        </p:nvSpPr>
        <p:spPr>
          <a:xfrm>
            <a:off x="10055298" y="536009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" name="Gruppieren 111"/>
          <p:cNvGrpSpPr/>
          <p:nvPr/>
        </p:nvGrpSpPr>
        <p:grpSpPr>
          <a:xfrm>
            <a:off x="218983" y="3946528"/>
            <a:ext cx="826060" cy="990438"/>
            <a:chOff x="230015" y="2052796"/>
            <a:chExt cx="826060" cy="990438"/>
          </a:xfrm>
        </p:grpSpPr>
        <p:pic>
          <p:nvPicPr>
            <p:cNvPr id="113" name="Grafik 1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114" name="Textfeld 113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115" name="Gruppieren 114"/>
          <p:cNvGrpSpPr/>
          <p:nvPr/>
        </p:nvGrpSpPr>
        <p:grpSpPr>
          <a:xfrm>
            <a:off x="10839414" y="3946529"/>
            <a:ext cx="976486" cy="990435"/>
            <a:chOff x="10850446" y="2052797"/>
            <a:chExt cx="976486" cy="990435"/>
          </a:xfrm>
        </p:grpSpPr>
        <p:pic>
          <p:nvPicPr>
            <p:cNvPr id="116" name="Grafik 1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117" name="Textfeld 116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09639" y="3870521"/>
            <a:ext cx="891513" cy="1069435"/>
            <a:chOff x="1949436" y="1990934"/>
            <a:chExt cx="891513" cy="1069435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20" name="Textfeld 119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9726725" y="3861621"/>
            <a:ext cx="951607" cy="1066443"/>
            <a:chOff x="9178559" y="1990934"/>
            <a:chExt cx="951607" cy="1066443"/>
          </a:xfrm>
        </p:grpSpPr>
        <p:pic>
          <p:nvPicPr>
            <p:cNvPr id="122" name="Grafik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23" name="Textfeld 122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151102" y="3882870"/>
            <a:ext cx="843572" cy="1037886"/>
            <a:chOff x="5555884" y="2052796"/>
            <a:chExt cx="843572" cy="1037886"/>
          </a:xfrm>
        </p:grpSpPr>
        <p:pic>
          <p:nvPicPr>
            <p:cNvPr id="128" name="Grafik 1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29" name="Textfeld 12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126511" y="3855882"/>
            <a:ext cx="951607" cy="1085473"/>
            <a:chOff x="9174554" y="1990934"/>
            <a:chExt cx="951607" cy="1085473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32" name="Textfeld 13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5173351" y="3870521"/>
            <a:ext cx="727671" cy="1057543"/>
            <a:chOff x="5136498" y="1976789"/>
            <a:chExt cx="727671" cy="1057543"/>
          </a:xfrm>
        </p:grpSpPr>
        <p:pic>
          <p:nvPicPr>
            <p:cNvPr id="134" name="Grafik 1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35" name="Textfeld 134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6091487" y="3854312"/>
            <a:ext cx="891513" cy="1069435"/>
            <a:chOff x="1949436" y="1990934"/>
            <a:chExt cx="891513" cy="1069435"/>
          </a:xfrm>
        </p:grpSpPr>
        <p:pic>
          <p:nvPicPr>
            <p:cNvPr id="137" name="Grafik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38" name="Textfeld 137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7858749" y="3890178"/>
            <a:ext cx="843572" cy="1037886"/>
            <a:chOff x="5555884" y="2052796"/>
            <a:chExt cx="843572" cy="1037886"/>
          </a:xfrm>
        </p:grpSpPr>
        <p:pic>
          <p:nvPicPr>
            <p:cNvPr id="143" name="Grafik 14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44" name="Textfeld 143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sp>
        <p:nvSpPr>
          <p:cNvPr id="148" name="Pfeil nach rechts 147"/>
          <p:cNvSpPr/>
          <p:nvPr/>
        </p:nvSpPr>
        <p:spPr>
          <a:xfrm>
            <a:off x="1008410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/>
          <p:cNvSpPr/>
          <p:nvPr/>
        </p:nvSpPr>
        <p:spPr>
          <a:xfrm>
            <a:off x="2101497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/>
          <p:cNvSpPr/>
          <p:nvPr/>
        </p:nvSpPr>
        <p:spPr>
          <a:xfrm>
            <a:off x="2971795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/>
          <p:cNvSpPr/>
          <p:nvPr/>
        </p:nvSpPr>
        <p:spPr>
          <a:xfrm>
            <a:off x="3944965" y="41742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/>
          <p:cNvSpPr/>
          <p:nvPr/>
        </p:nvSpPr>
        <p:spPr>
          <a:xfrm>
            <a:off x="5003223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/>
          <p:cNvSpPr/>
          <p:nvPr/>
        </p:nvSpPr>
        <p:spPr>
          <a:xfrm>
            <a:off x="5887351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/>
          <p:cNvSpPr/>
          <p:nvPr/>
        </p:nvSpPr>
        <p:spPr>
          <a:xfrm>
            <a:off x="6929375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/>
          <p:cNvSpPr/>
          <p:nvPr/>
        </p:nvSpPr>
        <p:spPr>
          <a:xfrm>
            <a:off x="7708980" y="4182308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Pfeil nach rechts 155"/>
          <p:cNvSpPr/>
          <p:nvPr/>
        </p:nvSpPr>
        <p:spPr>
          <a:xfrm>
            <a:off x="8661033" y="418631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/>
          <p:cNvSpPr/>
          <p:nvPr/>
        </p:nvSpPr>
        <p:spPr>
          <a:xfrm>
            <a:off x="9542034" y="418230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5" name="Gruppieren 174"/>
          <p:cNvGrpSpPr/>
          <p:nvPr/>
        </p:nvGrpSpPr>
        <p:grpSpPr>
          <a:xfrm>
            <a:off x="9756563" y="5524002"/>
            <a:ext cx="951607" cy="1066443"/>
            <a:chOff x="9178559" y="1990934"/>
            <a:chExt cx="951607" cy="1066443"/>
          </a:xfrm>
        </p:grpSpPr>
        <p:pic>
          <p:nvPicPr>
            <p:cNvPr id="176" name="Grafik 1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77" name="Textfeld 176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5203189" y="5532902"/>
            <a:ext cx="727671" cy="1057543"/>
            <a:chOff x="5136498" y="1976789"/>
            <a:chExt cx="727671" cy="1057543"/>
          </a:xfrm>
        </p:grpSpPr>
        <p:pic>
          <p:nvPicPr>
            <p:cNvPr id="179" name="Grafik 1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80" name="Textfeld 179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6121325" y="5516693"/>
            <a:ext cx="891513" cy="1069435"/>
            <a:chOff x="1949436" y="1990934"/>
            <a:chExt cx="891513" cy="1069435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83" name="Textfeld 18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87" name="Gruppieren 186"/>
          <p:cNvGrpSpPr/>
          <p:nvPr/>
        </p:nvGrpSpPr>
        <p:grpSpPr>
          <a:xfrm>
            <a:off x="7888587" y="5552559"/>
            <a:ext cx="843572" cy="1037886"/>
            <a:chOff x="5555884" y="2052796"/>
            <a:chExt cx="843572" cy="1037886"/>
          </a:xfrm>
        </p:grpSpPr>
        <p:pic>
          <p:nvPicPr>
            <p:cNvPr id="188" name="Grafik 18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89" name="Textfeld 18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sp>
        <p:nvSpPr>
          <p:cNvPr id="194" name="Pfeil nach rechts 193"/>
          <p:cNvSpPr/>
          <p:nvPr/>
        </p:nvSpPr>
        <p:spPr>
          <a:xfrm>
            <a:off x="5917189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Pfeil nach rechts 194"/>
          <p:cNvSpPr/>
          <p:nvPr/>
        </p:nvSpPr>
        <p:spPr>
          <a:xfrm>
            <a:off x="6959213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Pfeil nach rechts 195"/>
          <p:cNvSpPr/>
          <p:nvPr/>
        </p:nvSpPr>
        <p:spPr>
          <a:xfrm>
            <a:off x="7738818" y="5844689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Pfeil nach rechts 196"/>
          <p:cNvSpPr/>
          <p:nvPr/>
        </p:nvSpPr>
        <p:spPr>
          <a:xfrm>
            <a:off x="8690871" y="584870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Pfeil nach rechts 197"/>
          <p:cNvSpPr/>
          <p:nvPr/>
        </p:nvSpPr>
        <p:spPr>
          <a:xfrm>
            <a:off x="9571872" y="584468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Nach oben gebogener Pfeil 199"/>
          <p:cNvSpPr/>
          <p:nvPr/>
        </p:nvSpPr>
        <p:spPr>
          <a:xfrm rot="10800000">
            <a:off x="5456595" y="5164648"/>
            <a:ext cx="4684320" cy="344129"/>
          </a:xfrm>
          <a:prstGeom prst="bent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Nach oben gebogener Pfeil 200"/>
          <p:cNvSpPr/>
          <p:nvPr/>
        </p:nvSpPr>
        <p:spPr>
          <a:xfrm>
            <a:off x="10629270" y="4952187"/>
            <a:ext cx="832046" cy="1033675"/>
          </a:xfrm>
          <a:prstGeom prst="bentUpArrow">
            <a:avLst>
              <a:gd name="adj1" fmla="val 25000"/>
              <a:gd name="adj2" fmla="val 23592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eschweifte Klammer links 1"/>
          <p:cNvSpPr/>
          <p:nvPr/>
        </p:nvSpPr>
        <p:spPr>
          <a:xfrm rot="16200000">
            <a:off x="7696419" y="476227"/>
            <a:ext cx="458844" cy="5504981"/>
          </a:xfrm>
          <a:prstGeom prst="lef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8893860" y="2271116"/>
            <a:ext cx="606768" cy="739904"/>
            <a:chOff x="4007944" y="538769"/>
            <a:chExt cx="606768" cy="739904"/>
          </a:xfrm>
        </p:grpSpPr>
        <p:sp>
          <p:nvSpPr>
            <p:cNvPr id="96" name="Textfeld 95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165" name="Zylinder 164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6" name="Gruppieren 165"/>
          <p:cNvGrpSpPr/>
          <p:nvPr/>
        </p:nvGrpSpPr>
        <p:grpSpPr>
          <a:xfrm>
            <a:off x="2298645" y="4180852"/>
            <a:ext cx="606768" cy="739904"/>
            <a:chOff x="4007944" y="538769"/>
            <a:chExt cx="606768" cy="739904"/>
          </a:xfrm>
        </p:grpSpPr>
        <p:sp>
          <p:nvSpPr>
            <p:cNvPr id="167" name="Textfeld 166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168" name="Zylinder 167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/>
          <p:cNvGrpSpPr/>
          <p:nvPr/>
        </p:nvGrpSpPr>
        <p:grpSpPr>
          <a:xfrm>
            <a:off x="3999926" y="538769"/>
            <a:ext cx="606768" cy="739904"/>
            <a:chOff x="4007944" y="538769"/>
            <a:chExt cx="606768" cy="739904"/>
          </a:xfrm>
        </p:grpSpPr>
        <p:sp>
          <p:nvSpPr>
            <p:cNvPr id="170" name="Textfeld 169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171" name="Zylinder 170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/>
          <p:cNvGrpSpPr/>
          <p:nvPr/>
        </p:nvGrpSpPr>
        <p:grpSpPr>
          <a:xfrm>
            <a:off x="7091839" y="2280555"/>
            <a:ext cx="606768" cy="739904"/>
            <a:chOff x="4007944" y="538769"/>
            <a:chExt cx="606768" cy="739904"/>
          </a:xfrm>
        </p:grpSpPr>
        <p:sp>
          <p:nvSpPr>
            <p:cNvPr id="173" name="Textfeld 172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174" name="Zylinder 173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/>
          <p:cNvGrpSpPr/>
          <p:nvPr/>
        </p:nvGrpSpPr>
        <p:grpSpPr>
          <a:xfrm>
            <a:off x="7519070" y="528363"/>
            <a:ext cx="606768" cy="739904"/>
            <a:chOff x="4007944" y="538769"/>
            <a:chExt cx="606768" cy="739904"/>
          </a:xfrm>
        </p:grpSpPr>
        <p:sp>
          <p:nvSpPr>
            <p:cNvPr id="199" name="Textfeld 198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02" name="Zylinder 201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3" name="Gruppieren 202"/>
          <p:cNvGrpSpPr/>
          <p:nvPr/>
        </p:nvGrpSpPr>
        <p:grpSpPr>
          <a:xfrm>
            <a:off x="2330759" y="2280555"/>
            <a:ext cx="606768" cy="739904"/>
            <a:chOff x="4007944" y="538769"/>
            <a:chExt cx="606768" cy="739904"/>
          </a:xfrm>
        </p:grpSpPr>
        <p:sp>
          <p:nvSpPr>
            <p:cNvPr id="204" name="Textfeld 203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05" name="Zylinder 204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/>
          <p:cNvGrpSpPr/>
          <p:nvPr/>
        </p:nvGrpSpPr>
        <p:grpSpPr>
          <a:xfrm>
            <a:off x="7102609" y="5844689"/>
            <a:ext cx="606768" cy="739904"/>
            <a:chOff x="4007944" y="538769"/>
            <a:chExt cx="606768" cy="739904"/>
          </a:xfrm>
        </p:grpSpPr>
        <p:sp>
          <p:nvSpPr>
            <p:cNvPr id="210" name="Textfeld 209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11" name="Zylinder 210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2" name="Gruppieren 211"/>
          <p:cNvGrpSpPr/>
          <p:nvPr/>
        </p:nvGrpSpPr>
        <p:grpSpPr>
          <a:xfrm>
            <a:off x="8871163" y="4164088"/>
            <a:ext cx="606768" cy="739904"/>
            <a:chOff x="4007944" y="538769"/>
            <a:chExt cx="606768" cy="739904"/>
          </a:xfrm>
        </p:grpSpPr>
        <p:sp>
          <p:nvSpPr>
            <p:cNvPr id="213" name="Textfeld 212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14" name="Zylinder 213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8895538" y="5820381"/>
            <a:ext cx="606768" cy="739904"/>
            <a:chOff x="4007944" y="538769"/>
            <a:chExt cx="606768" cy="739904"/>
          </a:xfrm>
        </p:grpSpPr>
        <p:sp>
          <p:nvSpPr>
            <p:cNvPr id="216" name="Textfeld 215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17" name="Zylinder 216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uppieren 217"/>
          <p:cNvGrpSpPr/>
          <p:nvPr/>
        </p:nvGrpSpPr>
        <p:grpSpPr>
          <a:xfrm>
            <a:off x="7096219" y="4166226"/>
            <a:ext cx="606768" cy="739904"/>
            <a:chOff x="4007944" y="538769"/>
            <a:chExt cx="606768" cy="739904"/>
          </a:xfrm>
        </p:grpSpPr>
        <p:sp>
          <p:nvSpPr>
            <p:cNvPr id="219" name="Textfeld 218"/>
            <p:cNvSpPr txBox="1"/>
            <p:nvPr/>
          </p:nvSpPr>
          <p:spPr>
            <a:xfrm>
              <a:off x="4007944" y="970896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  <p:sp>
          <p:nvSpPr>
            <p:cNvPr id="220" name="Zylinder 219"/>
            <p:cNvSpPr/>
            <p:nvPr/>
          </p:nvSpPr>
          <p:spPr>
            <a:xfrm rot="5400000">
              <a:off x="4233873" y="355615"/>
              <a:ext cx="197685" cy="563993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/>
          <p:cNvGrpSpPr/>
          <p:nvPr/>
        </p:nvGrpSpPr>
        <p:grpSpPr>
          <a:xfrm>
            <a:off x="1766544" y="5592450"/>
            <a:ext cx="976486" cy="990435"/>
            <a:chOff x="10850446" y="2052797"/>
            <a:chExt cx="976486" cy="990435"/>
          </a:xfrm>
        </p:grpSpPr>
        <p:pic>
          <p:nvPicPr>
            <p:cNvPr id="159" name="Grafik 15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160" name="Textfeld 159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270959" y="2036731"/>
            <a:ext cx="826060" cy="990438"/>
            <a:chOff x="230015" y="2052796"/>
            <a:chExt cx="826060" cy="990438"/>
          </a:xfrm>
        </p:grpSpPr>
        <p:pic>
          <p:nvPicPr>
            <p:cNvPr id="162" name="Grafik 16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163" name="Textfeld 162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2787030" y="5362806"/>
            <a:ext cx="750020" cy="135203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Breitbild</PresentationFormat>
  <Paragraphs>279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60</cp:revision>
  <cp:lastPrinted>2021-01-19T07:36:13Z</cp:lastPrinted>
  <dcterms:created xsi:type="dcterms:W3CDTF">2020-06-29T06:53:01Z</dcterms:created>
  <dcterms:modified xsi:type="dcterms:W3CDTF">2021-03-16T19:15:16Z</dcterms:modified>
</cp:coreProperties>
</file>