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7582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6" orient="horz" pos="2614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63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08" y="402"/>
      </p:cViewPr>
      <p:guideLst>
        <p:guide orient="horz" pos="595"/>
        <p:guide pos="7582"/>
        <p:guide pos="211"/>
        <p:guide orient="horz" pos="1253"/>
        <p:guide orient="horz" pos="2840"/>
        <p:guide orient="horz" pos="2614"/>
        <p:guide orient="horz" pos="3521"/>
        <p:guide orient="horz" pos="3294"/>
        <p:guide pos="63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5096088" y="58893"/>
            <a:ext cx="1532792" cy="1443789"/>
            <a:chOff x="1772653" y="561474"/>
            <a:chExt cx="1532792" cy="1443789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1772653" y="561474"/>
              <a:ext cx="1532792" cy="1443789"/>
              <a:chOff x="1772653" y="561474"/>
              <a:chExt cx="1532792" cy="1443789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" name="Gerader Verbinder 5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feld 6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sp>
          <p:nvSpPr>
            <p:cNvPr id="13" name="Textfeld 12"/>
            <p:cNvSpPr txBox="1"/>
            <p:nvPr/>
          </p:nvSpPr>
          <p:spPr>
            <a:xfrm>
              <a:off x="1801030" y="1340734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801030" y="1635931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</a:t>
              </a:r>
              <a:endParaRPr lang="de-DE" dirty="0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122054" y="2328700"/>
            <a:ext cx="1532792" cy="1443789"/>
            <a:chOff x="1772653" y="561474"/>
            <a:chExt cx="1532792" cy="1443789"/>
          </a:xfrm>
        </p:grpSpPr>
        <p:grpSp>
          <p:nvGrpSpPr>
            <p:cNvPr id="17" name="Gruppieren 16"/>
            <p:cNvGrpSpPr/>
            <p:nvPr/>
          </p:nvGrpSpPr>
          <p:grpSpPr>
            <a:xfrm>
              <a:off x="1772653" y="561474"/>
              <a:ext cx="1532792" cy="1443789"/>
              <a:chOff x="1772653" y="561474"/>
              <a:chExt cx="1532792" cy="1443789"/>
            </a:xfrm>
          </p:grpSpPr>
          <p:sp>
            <p:nvSpPr>
              <p:cNvPr id="20" name="Rechteck 19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" name="Gerader Verbinder 20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feld 21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23" name="Textfeld 22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sp>
          <p:nvSpPr>
            <p:cNvPr id="18" name="Textfeld 17"/>
            <p:cNvSpPr txBox="1"/>
            <p:nvPr/>
          </p:nvSpPr>
          <p:spPr>
            <a:xfrm>
              <a:off x="1801030" y="1340734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801030" y="1635931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</a:t>
              </a:r>
              <a:endParaRPr lang="de-DE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7058104" y="4486530"/>
            <a:ext cx="1532792" cy="1443789"/>
            <a:chOff x="1772653" y="561474"/>
            <a:chExt cx="1532792" cy="1443789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1772653" y="561474"/>
              <a:ext cx="1532792" cy="1443789"/>
              <a:chOff x="1772653" y="561474"/>
              <a:chExt cx="1532792" cy="1443789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" name="Gerader Verbinder 36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feld 37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1801030" y="1340734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801030" y="1635931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</a:t>
              </a:r>
              <a:endParaRPr lang="de-DE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5124465" y="4490346"/>
            <a:ext cx="1532792" cy="1443789"/>
            <a:chOff x="1772653" y="561474"/>
            <a:chExt cx="1532792" cy="1443789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1772653" y="561474"/>
              <a:ext cx="1532792" cy="1443789"/>
              <a:chOff x="1772653" y="561474"/>
              <a:chExt cx="1532792" cy="1443789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" name="Gerader Verbinder 44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sp>
          <p:nvSpPr>
            <p:cNvPr id="42" name="Textfeld 41"/>
            <p:cNvSpPr txBox="1"/>
            <p:nvPr/>
          </p:nvSpPr>
          <p:spPr>
            <a:xfrm>
              <a:off x="1801030" y="1340734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801030" y="1635931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</a:t>
              </a:r>
              <a:endParaRPr lang="de-DE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119042" y="4490346"/>
            <a:ext cx="1532792" cy="1443789"/>
            <a:chOff x="1772653" y="561474"/>
            <a:chExt cx="1532792" cy="1443789"/>
          </a:xfrm>
        </p:grpSpPr>
        <p:grpSp>
          <p:nvGrpSpPr>
            <p:cNvPr id="49" name="Gruppieren 48"/>
            <p:cNvGrpSpPr/>
            <p:nvPr/>
          </p:nvGrpSpPr>
          <p:grpSpPr>
            <a:xfrm>
              <a:off x="1772653" y="561474"/>
              <a:ext cx="1532792" cy="1443789"/>
              <a:chOff x="1772653" y="561474"/>
              <a:chExt cx="1532792" cy="1443789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3" name="Gerader Verbinder 52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feld 53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sp>
          <p:nvSpPr>
            <p:cNvPr id="50" name="Textfeld 49"/>
            <p:cNvSpPr txBox="1"/>
            <p:nvPr/>
          </p:nvSpPr>
          <p:spPr>
            <a:xfrm>
              <a:off x="1801030" y="1340734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1801030" y="1635931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</a:t>
              </a:r>
              <a:endParaRPr lang="de-DE" dirty="0"/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6067147" y="2338399"/>
            <a:ext cx="1532792" cy="1443789"/>
            <a:chOff x="1772653" y="561474"/>
            <a:chExt cx="1532792" cy="1443789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1772653" y="561474"/>
              <a:ext cx="1532792" cy="1443789"/>
              <a:chOff x="1772653" y="561474"/>
              <a:chExt cx="1532792" cy="1443789"/>
            </a:xfrm>
          </p:grpSpPr>
          <p:sp>
            <p:nvSpPr>
              <p:cNvPr id="60" name="Rechteck 59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1" name="Gerader Verbinder 60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feld 61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sp>
          <p:nvSpPr>
            <p:cNvPr id="58" name="Textfeld 57"/>
            <p:cNvSpPr txBox="1"/>
            <p:nvPr/>
          </p:nvSpPr>
          <p:spPr>
            <a:xfrm>
              <a:off x="1801030" y="1340734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801030" y="1635931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</a:t>
              </a:r>
              <a:endParaRPr lang="de-DE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3029979" y="2315399"/>
            <a:ext cx="1532792" cy="1443789"/>
            <a:chOff x="1772653" y="561474"/>
            <a:chExt cx="1532792" cy="1443789"/>
          </a:xfrm>
        </p:grpSpPr>
        <p:grpSp>
          <p:nvGrpSpPr>
            <p:cNvPr id="65" name="Gruppieren 64"/>
            <p:cNvGrpSpPr/>
            <p:nvPr/>
          </p:nvGrpSpPr>
          <p:grpSpPr>
            <a:xfrm>
              <a:off x="1772653" y="561474"/>
              <a:ext cx="1532792" cy="1443789"/>
              <a:chOff x="1772653" y="561474"/>
              <a:chExt cx="1532792" cy="1443789"/>
            </a:xfrm>
          </p:grpSpPr>
          <p:sp>
            <p:nvSpPr>
              <p:cNvPr id="68" name="Rechteck 67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9" name="Gerader Verbinder 68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feld 69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71" name="Textfeld 70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sp>
          <p:nvSpPr>
            <p:cNvPr id="66" name="Textfeld 65"/>
            <p:cNvSpPr txBox="1"/>
            <p:nvPr/>
          </p:nvSpPr>
          <p:spPr>
            <a:xfrm>
              <a:off x="1801030" y="1340734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1801030" y="1635931"/>
              <a:ext cx="150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</a:t>
              </a:r>
              <a:endParaRPr lang="de-DE" dirty="0"/>
            </a:p>
          </p:txBody>
        </p:sp>
      </p:grpSp>
      <p:cxnSp>
        <p:nvCxnSpPr>
          <p:cNvPr id="73" name="Gerader Verbinder 72"/>
          <p:cNvCxnSpPr>
            <a:stCxn id="2" idx="2"/>
            <a:endCxn id="20" idx="0"/>
          </p:cNvCxnSpPr>
          <p:nvPr/>
        </p:nvCxnSpPr>
        <p:spPr>
          <a:xfrm flipH="1">
            <a:off x="888450" y="1502682"/>
            <a:ext cx="4974034" cy="82601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14" idx="2"/>
            <a:endCxn id="68" idx="0"/>
          </p:cNvCxnSpPr>
          <p:nvPr/>
        </p:nvCxnSpPr>
        <p:spPr>
          <a:xfrm flipH="1">
            <a:off x="3796375" y="1502682"/>
            <a:ext cx="2080298" cy="812717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2" idx="2"/>
            <a:endCxn id="62" idx="0"/>
          </p:cNvCxnSpPr>
          <p:nvPr/>
        </p:nvCxnSpPr>
        <p:spPr>
          <a:xfrm>
            <a:off x="5862484" y="1502682"/>
            <a:ext cx="971059" cy="835717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stCxn id="20" idx="2"/>
            <a:endCxn id="52" idx="0"/>
          </p:cNvCxnSpPr>
          <p:nvPr/>
        </p:nvCxnSpPr>
        <p:spPr>
          <a:xfrm flipH="1">
            <a:off x="885438" y="3772489"/>
            <a:ext cx="3012" cy="717857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60" idx="2"/>
            <a:endCxn id="44" idx="0"/>
          </p:cNvCxnSpPr>
          <p:nvPr/>
        </p:nvCxnSpPr>
        <p:spPr>
          <a:xfrm flipH="1">
            <a:off x="5890861" y="3782188"/>
            <a:ext cx="942682" cy="70815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/>
          <p:cNvCxnSpPr>
            <a:stCxn id="60" idx="2"/>
            <a:endCxn id="38" idx="0"/>
          </p:cNvCxnSpPr>
          <p:nvPr/>
        </p:nvCxnSpPr>
        <p:spPr>
          <a:xfrm>
            <a:off x="6833543" y="3782188"/>
            <a:ext cx="990957" cy="70434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>
            <a:off x="0" y="1989138"/>
            <a:ext cx="11823290" cy="0"/>
          </a:xfrm>
          <a:prstGeom prst="line">
            <a:avLst/>
          </a:prstGeom>
          <a:ln w="12700"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 flipV="1">
            <a:off x="0" y="4149725"/>
            <a:ext cx="11823290" cy="10344"/>
          </a:xfrm>
          <a:prstGeom prst="line">
            <a:avLst/>
          </a:prstGeom>
          <a:ln w="12700"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10717162" y="780788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Hierarchie 0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10717161" y="2772169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Hierarchie 1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0718564" y="5013738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Hierarchie 2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1664111" y="2324775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„1000_4711“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6639179" y="58020"/>
            <a:ext cx="828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</a:t>
            </a:r>
            <a:r>
              <a:rPr lang="de-DE" sz="1600" i="1" dirty="0" err="1" smtClean="0">
                <a:solidFill>
                  <a:srgbClr val="0070C0"/>
                </a:solidFill>
              </a:rPr>
              <a:t>prints</a:t>
            </a:r>
            <a:r>
              <a:rPr lang="de-DE" sz="1600" i="1" dirty="0" smtClean="0">
                <a:solidFill>
                  <a:srgbClr val="0070C0"/>
                </a:solidFill>
              </a:rPr>
              <a:t>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7599939" y="2317366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„3000_2903“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593836" y="2307022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„2000_0815“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562519" y="4491739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„6000_5443“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699614" y="4484262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„5000_11597“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1700902" y="4491739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„4000_62896“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cxnSp>
        <p:nvCxnSpPr>
          <p:cNvPr id="101" name="Gerader Verbinder 100"/>
          <p:cNvCxnSpPr/>
          <p:nvPr/>
        </p:nvCxnSpPr>
        <p:spPr>
          <a:xfrm>
            <a:off x="10056813" y="16409"/>
            <a:ext cx="0" cy="6136303"/>
          </a:xfrm>
          <a:prstGeom prst="line">
            <a:avLst/>
          </a:prstGeom>
          <a:ln w="19050">
            <a:solidFill>
              <a:srgbClr val="8A3CC4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10091127" y="364256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8A3CC4"/>
                </a:solidFill>
              </a:rPr>
              <a:t>Höhe</a:t>
            </a:r>
            <a:endParaRPr lang="de-DE" dirty="0">
              <a:solidFill>
                <a:srgbClr val="8A3CC4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-68826" y="4277032"/>
            <a:ext cx="9920480" cy="1750142"/>
          </a:xfrm>
          <a:prstGeom prst="rect">
            <a:avLst/>
          </a:prstGeom>
          <a:noFill/>
          <a:ln w="19050">
            <a:solidFill>
              <a:srgbClr val="8A3C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3738568" y="6047081"/>
            <a:ext cx="74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8A3CC4"/>
                </a:solidFill>
              </a:rPr>
              <a:t>Breite</a:t>
            </a:r>
            <a:endParaRPr lang="de-DE" dirty="0">
              <a:solidFill>
                <a:srgbClr val="8A3CC4"/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321085" y="564623"/>
            <a:ext cx="26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Oberster Knoten = Wurzel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6620094" y="883030"/>
            <a:ext cx="3341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[„1000_4711“, „2000_0815“, „3000_2903“]</a:t>
            </a:r>
            <a:endParaRPr lang="de-DE" sz="1400" dirty="0"/>
          </a:p>
        </p:txBody>
      </p:sp>
      <p:sp>
        <p:nvSpPr>
          <p:cNvPr id="108" name="Rechteck 107"/>
          <p:cNvSpPr/>
          <p:nvPr/>
        </p:nvSpPr>
        <p:spPr>
          <a:xfrm>
            <a:off x="6639172" y="1153782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None</a:t>
            </a:r>
            <a:endParaRPr lang="de-DE" sz="1400" dirty="0"/>
          </a:p>
        </p:txBody>
      </p:sp>
      <p:sp>
        <p:nvSpPr>
          <p:cNvPr id="109" name="Rechteck 108"/>
          <p:cNvSpPr/>
          <p:nvPr/>
        </p:nvSpPr>
        <p:spPr>
          <a:xfrm>
            <a:off x="7579878" y="3101010"/>
            <a:ext cx="2393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[„5000_11597“, „6000_5443“]</a:t>
            </a:r>
            <a:endParaRPr lang="de-DE" sz="1400" dirty="0"/>
          </a:p>
        </p:txBody>
      </p:sp>
      <p:sp>
        <p:nvSpPr>
          <p:cNvPr id="111" name="Rechteck 110"/>
          <p:cNvSpPr/>
          <p:nvPr/>
        </p:nvSpPr>
        <p:spPr>
          <a:xfrm>
            <a:off x="7571864" y="3421158"/>
            <a:ext cx="750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„</a:t>
            </a:r>
            <a:r>
              <a:rPr lang="de-DE" sz="1400" i="1" dirty="0" err="1" smtClean="0">
                <a:solidFill>
                  <a:srgbClr val="0070C0"/>
                </a:solidFill>
              </a:rPr>
              <a:t>prints</a:t>
            </a:r>
            <a:r>
              <a:rPr lang="de-DE" sz="1400" i="1" dirty="0" smtClean="0">
                <a:solidFill>
                  <a:srgbClr val="0070C0"/>
                </a:solidFill>
              </a:rPr>
              <a:t>“</a:t>
            </a:r>
            <a:endParaRPr lang="de-DE" sz="1400" dirty="0"/>
          </a:p>
        </p:txBody>
      </p:sp>
      <p:sp>
        <p:nvSpPr>
          <p:cNvPr id="112" name="Rechteck 111"/>
          <p:cNvSpPr/>
          <p:nvPr/>
        </p:nvSpPr>
        <p:spPr>
          <a:xfrm>
            <a:off x="1661376" y="5288261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[]</a:t>
            </a:r>
            <a:endParaRPr lang="de-DE" sz="1400" dirty="0"/>
          </a:p>
        </p:txBody>
      </p:sp>
      <p:sp>
        <p:nvSpPr>
          <p:cNvPr id="113" name="Rechteck 112"/>
          <p:cNvSpPr/>
          <p:nvPr/>
        </p:nvSpPr>
        <p:spPr>
          <a:xfrm>
            <a:off x="1653362" y="5608409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„1000_4711“</a:t>
            </a:r>
            <a:endParaRPr lang="de-DE" sz="1400" dirty="0"/>
          </a:p>
        </p:txBody>
      </p:sp>
      <p:sp>
        <p:nvSpPr>
          <p:cNvPr id="114" name="Geschweifte Klammer links 113"/>
          <p:cNvSpPr/>
          <p:nvPr/>
        </p:nvSpPr>
        <p:spPr>
          <a:xfrm>
            <a:off x="4656796" y="58020"/>
            <a:ext cx="300847" cy="1461014"/>
          </a:xfrm>
          <a:prstGeom prst="leftBrace">
            <a:avLst/>
          </a:prstGeom>
          <a:ln w="25400">
            <a:solidFill>
              <a:srgbClr val="8A3C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Textfeld 114"/>
          <p:cNvSpPr txBox="1"/>
          <p:nvPr/>
        </p:nvSpPr>
        <p:spPr>
          <a:xfrm>
            <a:off x="3652642" y="565942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8A3CC4"/>
                </a:solidFill>
              </a:rPr>
              <a:t>Knoten</a:t>
            </a:r>
            <a:endParaRPr lang="de-DE" dirty="0">
              <a:solidFill>
                <a:srgbClr val="8A3C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8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83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16</cp:revision>
  <cp:lastPrinted>2020-12-25T09:55:02Z</cp:lastPrinted>
  <dcterms:created xsi:type="dcterms:W3CDTF">2020-06-29T06:53:01Z</dcterms:created>
  <dcterms:modified xsi:type="dcterms:W3CDTF">2020-12-25T11:25:57Z</dcterms:modified>
</cp:coreProperties>
</file>