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8" y="402"/>
      </p:cViewPr>
      <p:guideLst>
        <p:guide orient="horz" pos="595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34963" y="545349"/>
            <a:ext cx="1532792" cy="1443789"/>
            <a:chOff x="1772653" y="561474"/>
            <a:chExt cx="1532792" cy="1443789"/>
          </a:xfrm>
        </p:grpSpPr>
        <p:sp>
          <p:nvSpPr>
            <p:cNvPr id="6" name="Rechteck 5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72653" y="561474"/>
              <a:ext cx="1532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s</a:t>
              </a:r>
              <a:r>
                <a:rPr lang="de-DE" sz="1400" dirty="0" err="1" smtClean="0"/>
                <a:t>peicherdaten</a:t>
              </a:r>
              <a:r>
                <a:rPr lang="de-DE" sz="1400" dirty="0" smtClean="0"/>
                <a:t> = {}</a:t>
              </a:r>
              <a:endParaRPr lang="de-DE" sz="1400" dirty="0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34963" y="16159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Speicherinhalt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34963" y="2646864"/>
            <a:ext cx="1532792" cy="1443789"/>
            <a:chOff x="1772653" y="561474"/>
            <a:chExt cx="1532792" cy="1443789"/>
          </a:xfrm>
        </p:grpSpPr>
        <p:sp>
          <p:nvSpPr>
            <p:cNvPr id="12" name="Rechteck 11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772653" y="561474"/>
              <a:ext cx="1532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schluessel_ein</a:t>
              </a:r>
              <a:r>
                <a:rPr lang="de-DE" sz="1400" dirty="0" smtClean="0"/>
                <a:t> = </a:t>
              </a:r>
              <a:r>
                <a:rPr lang="de-DE" sz="1400" dirty="0" err="1" smtClean="0"/>
                <a:t>schluessel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speicherinhalt</a:t>
              </a:r>
              <a:r>
                <a:rPr lang="de-DE" sz="1400" dirty="0" smtClean="0"/>
                <a:t> = Speicherinhalt</a:t>
              </a:r>
              <a:endParaRPr lang="de-DE" sz="1400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34963" y="2277532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Speicherelement (</a:t>
            </a:r>
            <a:r>
              <a:rPr lang="de-DE" dirty="0" err="1" smtClean="0"/>
              <a:t>self</a:t>
            </a:r>
            <a:r>
              <a:rPr lang="de-DE" dirty="0" smtClean="0"/>
              <a:t>, </a:t>
            </a:r>
            <a:r>
              <a:rPr lang="de-DE" dirty="0" err="1" smtClean="0"/>
              <a:t>schluessel</a:t>
            </a:r>
            <a:r>
              <a:rPr lang="de-DE" dirty="0" smtClean="0"/>
              <a:t>)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34963" y="4867693"/>
            <a:ext cx="1532792" cy="1443789"/>
            <a:chOff x="1772653" y="561474"/>
            <a:chExt cx="1532792" cy="1443789"/>
          </a:xfrm>
        </p:grpSpPr>
        <p:sp>
          <p:nvSpPr>
            <p:cNvPr id="16" name="Rechteck 15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72653" y="561474"/>
              <a:ext cx="1532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speicherelement</a:t>
              </a:r>
              <a:r>
                <a:rPr lang="de-DE" sz="1400" dirty="0" smtClean="0"/>
                <a:t> = None</a:t>
              </a:r>
            </a:p>
            <a:p>
              <a:pPr algn="ctr"/>
              <a:r>
                <a:rPr lang="de-DE" sz="1400" dirty="0" err="1" smtClean="0"/>
                <a:t>kinder</a:t>
              </a:r>
              <a:r>
                <a:rPr lang="de-DE" sz="1400" dirty="0" smtClean="0"/>
                <a:t> = []</a:t>
              </a:r>
            </a:p>
            <a:p>
              <a:pPr algn="ctr"/>
              <a:r>
                <a:rPr lang="de-DE" sz="1400" dirty="0" err="1" smtClean="0"/>
                <a:t>elternpfad</a:t>
              </a:r>
              <a:r>
                <a:rPr lang="de-DE" sz="1400" dirty="0" smtClean="0"/>
                <a:t> = []</a:t>
              </a:r>
              <a:endParaRPr lang="de-DE" sz="1400" dirty="0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738119" y="44839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Baum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612105" y="176017"/>
            <a:ext cx="51378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Zugriff auf Ressource:</a:t>
            </a:r>
          </a:p>
          <a:p>
            <a:r>
              <a:rPr lang="de-DE" dirty="0" smtClean="0">
                <a:solidFill>
                  <a:srgbClr val="0070C0"/>
                </a:solidFill>
              </a:rPr>
              <a:t>Baum</a:t>
            </a:r>
          </a:p>
          <a:p>
            <a:endParaRPr lang="de-DE" b="1" dirty="0"/>
          </a:p>
          <a:p>
            <a:r>
              <a:rPr lang="de-DE" b="1" dirty="0" smtClean="0"/>
              <a:t>Zugriff auf Speicherelement der Ressource: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Baum.speicherelement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/>
          </a:p>
          <a:p>
            <a:r>
              <a:rPr lang="de-DE" b="1" dirty="0" smtClean="0"/>
              <a:t>Zugriff auf Kinder der Ressource: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Baum.kinder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/>
          </a:p>
          <a:p>
            <a:r>
              <a:rPr lang="de-DE" b="1" dirty="0" smtClean="0"/>
              <a:t>Zugriff auf Elternpfad der Ressource: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Baum.elternpfad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/>
          </a:p>
          <a:p>
            <a:r>
              <a:rPr lang="de-DE" b="1" dirty="0" smtClean="0"/>
              <a:t>Zugriff auf Speicherinhalt des Speicherelements: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Baum.speicherelement.speicherinhalt</a:t>
            </a:r>
            <a:endParaRPr lang="de-DE" dirty="0" smtClean="0">
              <a:solidFill>
                <a:srgbClr val="0070C0"/>
              </a:solidFill>
            </a:endParaRPr>
          </a:p>
          <a:p>
            <a:endParaRPr lang="de-DE" b="1" dirty="0" smtClean="0"/>
          </a:p>
          <a:p>
            <a:r>
              <a:rPr lang="de-DE" b="1" dirty="0" smtClean="0"/>
              <a:t>Zugriff auf Speicherdaten:</a:t>
            </a:r>
          </a:p>
          <a:p>
            <a:r>
              <a:rPr lang="de-DE" dirty="0" err="1" smtClean="0">
                <a:solidFill>
                  <a:srgbClr val="0070C0"/>
                </a:solidFill>
              </a:rPr>
              <a:t>Baum.speicherelement.speicherinhalt.speicherdaten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5096088" y="58893"/>
            <a:ext cx="1532792" cy="1443789"/>
            <a:chOff x="1772653" y="561474"/>
            <a:chExt cx="1532792" cy="1443789"/>
          </a:xfrm>
        </p:grpSpPr>
        <p:sp>
          <p:nvSpPr>
            <p:cNvPr id="2" name="Rechteck 1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22054" y="2328700"/>
            <a:ext cx="1532792" cy="1443789"/>
            <a:chOff x="1772653" y="561474"/>
            <a:chExt cx="1532792" cy="1443789"/>
          </a:xfrm>
        </p:grpSpPr>
        <p:sp>
          <p:nvSpPr>
            <p:cNvPr id="20" name="Rechteck 19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7058104" y="4486530"/>
            <a:ext cx="1532792" cy="1443789"/>
            <a:chOff x="1772653" y="561474"/>
            <a:chExt cx="1532792" cy="1443789"/>
          </a:xfrm>
        </p:grpSpPr>
        <p:sp>
          <p:nvSpPr>
            <p:cNvPr id="36" name="Rechteck 35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5124465" y="4490346"/>
            <a:ext cx="1532792" cy="1443789"/>
            <a:chOff x="1772653" y="561474"/>
            <a:chExt cx="1532792" cy="1443789"/>
          </a:xfrm>
        </p:grpSpPr>
        <p:sp>
          <p:nvSpPr>
            <p:cNvPr id="44" name="Rechteck 43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13586" y="4508500"/>
            <a:ext cx="1532792" cy="1443789"/>
            <a:chOff x="1772653" y="561474"/>
            <a:chExt cx="1532792" cy="1443789"/>
          </a:xfrm>
        </p:grpSpPr>
        <p:sp>
          <p:nvSpPr>
            <p:cNvPr id="52" name="Rechteck 51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018767" y="2327721"/>
            <a:ext cx="1532792" cy="1443789"/>
            <a:chOff x="1772653" y="561474"/>
            <a:chExt cx="1532792" cy="1443789"/>
          </a:xfrm>
        </p:grpSpPr>
        <p:sp>
          <p:nvSpPr>
            <p:cNvPr id="60" name="Rechteck 59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r Verbinder 60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3029979" y="2315399"/>
            <a:ext cx="1532792" cy="1443789"/>
            <a:chOff x="1772653" y="561474"/>
            <a:chExt cx="1532792" cy="1443789"/>
          </a:xfrm>
        </p:grpSpPr>
        <p:sp>
          <p:nvSpPr>
            <p:cNvPr id="68" name="Rechteck 67"/>
            <p:cNvSpPr/>
            <p:nvPr/>
          </p:nvSpPr>
          <p:spPr>
            <a:xfrm>
              <a:off x="1772653" y="561474"/>
              <a:ext cx="1532792" cy="144378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/>
            <p:cNvCxnSpPr/>
            <p:nvPr/>
          </p:nvCxnSpPr>
          <p:spPr>
            <a:xfrm>
              <a:off x="1772653" y="945229"/>
              <a:ext cx="1532792" cy="768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1772653" y="561474"/>
              <a:ext cx="153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Schlüssel</a:t>
              </a:r>
              <a:endParaRPr lang="de-DE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1772653" y="96733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</p:grpSp>
      <p:cxnSp>
        <p:nvCxnSpPr>
          <p:cNvPr id="73" name="Gerader Verbinder 72"/>
          <p:cNvCxnSpPr>
            <a:stCxn id="2" idx="2"/>
            <a:endCxn id="20" idx="0"/>
          </p:cNvCxnSpPr>
          <p:nvPr/>
        </p:nvCxnSpPr>
        <p:spPr>
          <a:xfrm flipH="1">
            <a:off x="888450" y="1502682"/>
            <a:ext cx="4974034" cy="826018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2" idx="2"/>
            <a:endCxn id="62" idx="0"/>
          </p:cNvCxnSpPr>
          <p:nvPr/>
        </p:nvCxnSpPr>
        <p:spPr>
          <a:xfrm>
            <a:off x="5862484" y="1502682"/>
            <a:ext cx="922679" cy="825039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20" idx="2"/>
            <a:endCxn id="52" idx="0"/>
          </p:cNvCxnSpPr>
          <p:nvPr/>
        </p:nvCxnSpPr>
        <p:spPr>
          <a:xfrm flipH="1">
            <a:off x="879982" y="3772489"/>
            <a:ext cx="8468" cy="736011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0" idx="2"/>
            <a:endCxn id="44" idx="0"/>
          </p:cNvCxnSpPr>
          <p:nvPr/>
        </p:nvCxnSpPr>
        <p:spPr>
          <a:xfrm flipH="1">
            <a:off x="5890861" y="3771510"/>
            <a:ext cx="894302" cy="718836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/>
          <p:cNvCxnSpPr>
            <a:stCxn id="60" idx="2"/>
            <a:endCxn id="38" idx="0"/>
          </p:cNvCxnSpPr>
          <p:nvPr/>
        </p:nvCxnSpPr>
        <p:spPr>
          <a:xfrm>
            <a:off x="6785163" y="3771510"/>
            <a:ext cx="1039337" cy="71502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0" y="1989138"/>
            <a:ext cx="11823290" cy="0"/>
          </a:xfrm>
          <a:prstGeom prst="line">
            <a:avLst/>
          </a:prstGeom>
          <a:ln w="127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 flipV="1">
            <a:off x="0" y="4149725"/>
            <a:ext cx="11823290" cy="10344"/>
          </a:xfrm>
          <a:prstGeom prst="line">
            <a:avLst/>
          </a:prstGeom>
          <a:ln w="127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10717162" y="78078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0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10717161" y="2772169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1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0718564" y="5013738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Hierarchie 2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1664240" y="237382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„1000_4711“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4280763" y="122153"/>
            <a:ext cx="82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</a:t>
            </a:r>
            <a:r>
              <a:rPr lang="de-DE" sz="1600" i="1" dirty="0" err="1" smtClean="0">
                <a:solidFill>
                  <a:srgbClr val="0070C0"/>
                </a:solidFill>
              </a:rPr>
              <a:t>prints</a:t>
            </a:r>
            <a:r>
              <a:rPr lang="de-DE" sz="1600" i="1" dirty="0" smtClean="0">
                <a:solidFill>
                  <a:srgbClr val="0070C0"/>
                </a:solidFill>
              </a:rPr>
              <a:t>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7576081" y="2382453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„3000_2903“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586856" y="2369712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„2000_0815“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570796" y="4524520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„6000_5443“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731135" y="4549163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„5000_11597“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1702941" y="4537037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rgbClr val="0070C0"/>
                </a:solidFill>
              </a:rPr>
              <a:t>„4000_62896“</a:t>
            </a:r>
            <a:endParaRPr lang="de-DE" sz="1600" i="1" dirty="0">
              <a:solidFill>
                <a:srgbClr val="0070C0"/>
              </a:solidFill>
            </a:endParaRPr>
          </a:p>
        </p:txBody>
      </p:sp>
      <p:cxnSp>
        <p:nvCxnSpPr>
          <p:cNvPr id="101" name="Gerader Verbinder 100"/>
          <p:cNvCxnSpPr/>
          <p:nvPr/>
        </p:nvCxnSpPr>
        <p:spPr>
          <a:xfrm>
            <a:off x="10056813" y="16409"/>
            <a:ext cx="0" cy="6136303"/>
          </a:xfrm>
          <a:prstGeom prst="line">
            <a:avLst/>
          </a:prstGeom>
          <a:ln w="19050">
            <a:solidFill>
              <a:srgbClr val="8A3CC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10083476" y="194185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Höhe</a:t>
            </a:r>
            <a:endParaRPr lang="de-DE" dirty="0">
              <a:solidFill>
                <a:srgbClr val="8A3CC4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68826" y="4277032"/>
            <a:ext cx="9920480" cy="1750142"/>
          </a:xfrm>
          <a:prstGeom prst="rect">
            <a:avLst/>
          </a:prstGeom>
          <a:noFill/>
          <a:ln w="19050">
            <a:solidFill>
              <a:srgbClr val="8A3C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738568" y="6047081"/>
            <a:ext cx="74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Breite</a:t>
            </a:r>
            <a:endParaRPr lang="de-DE" dirty="0">
              <a:solidFill>
                <a:srgbClr val="8A3CC4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8197718" y="918105"/>
            <a:ext cx="178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Oberster Knoten </a:t>
            </a:r>
          </a:p>
          <a:p>
            <a:r>
              <a:rPr lang="de-DE" dirty="0" smtClean="0">
                <a:solidFill>
                  <a:schemeClr val="accent6"/>
                </a:solidFill>
              </a:rPr>
              <a:t>= Wurzel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02941" y="1156707"/>
            <a:ext cx="3440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[O-1000_4711, O-2000_0815, O-3000_2903]</a:t>
            </a:r>
            <a:endParaRPr lang="de-DE" sz="1400" dirty="0"/>
          </a:p>
        </p:txBody>
      </p:sp>
      <p:sp>
        <p:nvSpPr>
          <p:cNvPr id="109" name="Rechteck 108"/>
          <p:cNvSpPr/>
          <p:nvPr/>
        </p:nvSpPr>
        <p:spPr>
          <a:xfrm>
            <a:off x="7528561" y="3470944"/>
            <a:ext cx="2454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[O-5000_11597, O-6000_5443]</a:t>
            </a:r>
            <a:endParaRPr lang="de-DE" sz="1400" dirty="0"/>
          </a:p>
        </p:txBody>
      </p:sp>
      <p:sp>
        <p:nvSpPr>
          <p:cNvPr id="111" name="Rechteck 110"/>
          <p:cNvSpPr/>
          <p:nvPr/>
        </p:nvSpPr>
        <p:spPr>
          <a:xfrm>
            <a:off x="7577061" y="3157529"/>
            <a:ext cx="859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[„</a:t>
            </a:r>
            <a:r>
              <a:rPr lang="de-DE" sz="1400" i="1" dirty="0" err="1" smtClean="0">
                <a:solidFill>
                  <a:srgbClr val="0070C0"/>
                </a:solidFill>
              </a:rPr>
              <a:t>prints</a:t>
            </a:r>
            <a:r>
              <a:rPr lang="de-DE" sz="1400" i="1" dirty="0" smtClean="0">
                <a:solidFill>
                  <a:srgbClr val="0070C0"/>
                </a:solidFill>
              </a:rPr>
              <a:t>“]</a:t>
            </a:r>
            <a:endParaRPr lang="de-DE" sz="1400" dirty="0"/>
          </a:p>
        </p:txBody>
      </p:sp>
      <p:sp>
        <p:nvSpPr>
          <p:cNvPr id="112" name="Rechteck 111"/>
          <p:cNvSpPr/>
          <p:nvPr/>
        </p:nvSpPr>
        <p:spPr>
          <a:xfrm>
            <a:off x="1709964" y="564566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[]</a:t>
            </a:r>
            <a:endParaRPr lang="de-DE" sz="1400" dirty="0"/>
          </a:p>
        </p:txBody>
      </p:sp>
      <p:sp>
        <p:nvSpPr>
          <p:cNvPr id="113" name="Rechteck 112"/>
          <p:cNvSpPr/>
          <p:nvPr/>
        </p:nvSpPr>
        <p:spPr>
          <a:xfrm>
            <a:off x="1685333" y="5324098"/>
            <a:ext cx="1899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[„</a:t>
            </a:r>
            <a:r>
              <a:rPr lang="de-DE" sz="1400" i="1" dirty="0" err="1" smtClean="0">
                <a:solidFill>
                  <a:srgbClr val="0070C0"/>
                </a:solidFill>
              </a:rPr>
              <a:t>prints</a:t>
            </a:r>
            <a:r>
              <a:rPr lang="de-DE" sz="1400" i="1" dirty="0" smtClean="0">
                <a:solidFill>
                  <a:srgbClr val="0070C0"/>
                </a:solidFill>
              </a:rPr>
              <a:t>“, „1000_4711“]</a:t>
            </a:r>
            <a:endParaRPr lang="de-DE" sz="1400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756754" y="59709"/>
            <a:ext cx="191356" cy="1406512"/>
          </a:xfrm>
          <a:prstGeom prst="rightBrace">
            <a:avLst/>
          </a:prstGeom>
          <a:ln w="25400">
            <a:solidFill>
              <a:srgbClr val="8A3CC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feld 118"/>
          <p:cNvSpPr txBox="1"/>
          <p:nvPr/>
        </p:nvSpPr>
        <p:spPr>
          <a:xfrm>
            <a:off x="7057879" y="564623"/>
            <a:ext cx="8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CC4"/>
                </a:solidFill>
              </a:rPr>
              <a:t>Knoten</a:t>
            </a:r>
            <a:endParaRPr lang="de-DE" dirty="0">
              <a:solidFill>
                <a:srgbClr val="8A3CC4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102680" y="856267"/>
            <a:ext cx="1526199" cy="624311"/>
            <a:chOff x="5102680" y="856267"/>
            <a:chExt cx="1526199" cy="624311"/>
          </a:xfrm>
        </p:grpSpPr>
        <p:sp>
          <p:nvSpPr>
            <p:cNvPr id="13" name="Textfeld 12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31" name="Gruppieren 130"/>
          <p:cNvGrpSpPr/>
          <p:nvPr/>
        </p:nvGrpSpPr>
        <p:grpSpPr>
          <a:xfrm>
            <a:off x="3033275" y="3119555"/>
            <a:ext cx="1526199" cy="624311"/>
            <a:chOff x="5102680" y="856267"/>
            <a:chExt cx="1526199" cy="624311"/>
          </a:xfrm>
        </p:grpSpPr>
        <p:sp>
          <p:nvSpPr>
            <p:cNvPr id="132" name="Textfeld 131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34" name="Gruppieren 133"/>
          <p:cNvGrpSpPr/>
          <p:nvPr/>
        </p:nvGrpSpPr>
        <p:grpSpPr>
          <a:xfrm>
            <a:off x="6031404" y="3147795"/>
            <a:ext cx="1526199" cy="624311"/>
            <a:chOff x="5102680" y="856267"/>
            <a:chExt cx="1526199" cy="624311"/>
          </a:xfrm>
        </p:grpSpPr>
        <p:sp>
          <p:nvSpPr>
            <p:cNvPr id="135" name="Textfeld 134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37" name="Gruppieren 136"/>
          <p:cNvGrpSpPr/>
          <p:nvPr/>
        </p:nvGrpSpPr>
        <p:grpSpPr>
          <a:xfrm>
            <a:off x="138890" y="3125995"/>
            <a:ext cx="1526199" cy="624311"/>
            <a:chOff x="5102680" y="856267"/>
            <a:chExt cx="1526199" cy="624311"/>
          </a:xfrm>
        </p:grpSpPr>
        <p:sp>
          <p:nvSpPr>
            <p:cNvPr id="138" name="Textfeld 137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5109596" y="5316301"/>
            <a:ext cx="1526199" cy="624311"/>
            <a:chOff x="5102680" y="856267"/>
            <a:chExt cx="1526199" cy="624311"/>
          </a:xfrm>
        </p:grpSpPr>
        <p:sp>
          <p:nvSpPr>
            <p:cNvPr id="141" name="Textfeld 140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116882" y="5324098"/>
            <a:ext cx="1526199" cy="624311"/>
            <a:chOff x="5102680" y="856267"/>
            <a:chExt cx="1526199" cy="624311"/>
          </a:xfrm>
        </p:grpSpPr>
        <p:sp>
          <p:nvSpPr>
            <p:cNvPr id="144" name="Textfeld 143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7100818" y="5307082"/>
            <a:ext cx="1526199" cy="624311"/>
            <a:chOff x="5102680" y="856267"/>
            <a:chExt cx="1526199" cy="624311"/>
          </a:xfrm>
        </p:grpSpPr>
        <p:sp>
          <p:nvSpPr>
            <p:cNvPr id="147" name="Textfeld 146"/>
            <p:cNvSpPr txBox="1"/>
            <p:nvPr/>
          </p:nvSpPr>
          <p:spPr>
            <a:xfrm>
              <a:off x="5109272" y="1111246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Kinder</a:t>
              </a:r>
              <a:endParaRPr lang="de-DE" dirty="0"/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5102680" y="856267"/>
              <a:ext cx="1519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Elternpfad</a:t>
              </a:r>
              <a:endParaRPr lang="de-DE" dirty="0"/>
            </a:p>
          </p:txBody>
        </p:sp>
      </p:grpSp>
      <p:cxnSp>
        <p:nvCxnSpPr>
          <p:cNvPr id="9" name="Gerader Verbinder 8"/>
          <p:cNvCxnSpPr>
            <a:stCxn id="2" idx="2"/>
            <a:endCxn id="68" idx="0"/>
          </p:cNvCxnSpPr>
          <p:nvPr/>
        </p:nvCxnSpPr>
        <p:spPr>
          <a:xfrm flipH="1">
            <a:off x="3796375" y="1502682"/>
            <a:ext cx="2066109" cy="812717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hteck 148"/>
          <p:cNvSpPr/>
          <p:nvPr/>
        </p:nvSpPr>
        <p:spPr>
          <a:xfrm>
            <a:off x="4822518" y="888145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i="1" dirty="0" smtClean="0">
                <a:solidFill>
                  <a:srgbClr val="0070C0"/>
                </a:solidFill>
              </a:rPr>
              <a:t>[]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110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23</cp:revision>
  <cp:lastPrinted>2020-12-27T09:39:00Z</cp:lastPrinted>
  <dcterms:created xsi:type="dcterms:W3CDTF">2020-06-29T06:53:01Z</dcterms:created>
  <dcterms:modified xsi:type="dcterms:W3CDTF">2020-12-27T18:23:15Z</dcterms:modified>
</cp:coreProperties>
</file>