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743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8" y="224"/>
      </p:cViewPr>
      <p:guideLst>
        <p:guide orient="horz" pos="754"/>
        <p:guide pos="7582"/>
        <p:guide pos="211"/>
        <p:guide orient="horz" pos="1253"/>
        <p:guide orient="horz" pos="2818"/>
        <p:guide orient="horz" pos="1502"/>
        <p:guide orient="horz" pos="3521"/>
        <p:guide orient="horz" pos="3294"/>
        <p:guide pos="6743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75105" y="569488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837738" y="569487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3236878" y="569487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675104" y="569487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37737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36878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2642565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9073523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4963" y="1154262"/>
            <a:ext cx="217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die vom Nutzer eingegebenen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Schreibt die Daten in ein </a:t>
            </a:r>
            <a:r>
              <a:rPr lang="de-DE" sz="1400" dirty="0" err="1" smtClean="0"/>
              <a:t>Dictionary</a:t>
            </a:r>
            <a:endParaRPr lang="de-D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Erzeugt Request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50467" y="1166651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</a:t>
            </a:r>
            <a:r>
              <a:rPr lang="de-DE" sz="1400" dirty="0" err="1" smtClean="0">
                <a:solidFill>
                  <a:srgbClr val="0070C0"/>
                </a:solidFill>
              </a:rPr>
              <a:t>Dictionary</a:t>
            </a:r>
            <a:r>
              <a:rPr lang="de-DE" sz="1400" dirty="0" smtClean="0">
                <a:solidFill>
                  <a:srgbClr val="0070C0"/>
                </a:solidFill>
              </a:rPr>
              <a:t> in Bytes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Setzt Request an Empfänger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51326" y="1160463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Bytes in Tabelle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Nimmt Request des Senders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675103" y="1140487"/>
            <a:ext cx="21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übertragene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Setzt Request in Persistenz-Aufruf um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34963" y="2742541"/>
            <a:ext cx="137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Datentypen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</a:t>
            </a:r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40512" y="2727150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in JSON-String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Bytes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4104" y="2727150"/>
            <a:ext cx="10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Bytes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671471" y="272715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2640748" y="2911816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9073523" y="2865780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218159" y="561460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097718" y="577502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8977277" y="577502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097717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CRUD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218158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977277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34963" y="394741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Schlüssel: Speicherinhalt</a:t>
            </a:r>
            <a:endParaRPr lang="de-DE" sz="14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8" y="2960688"/>
            <a:ext cx="996206" cy="9962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8" y="2960688"/>
            <a:ext cx="996206" cy="99620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8158" y="3947414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 | Speicherinhalt</a:t>
            </a:r>
            <a:endParaRPr lang="de-DE" sz="1400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112"/>
              </p:ext>
            </p:extLst>
          </p:nvPr>
        </p:nvGraphicFramePr>
        <p:xfrm>
          <a:off x="3218157" y="4492308"/>
          <a:ext cx="2155948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18" y="2960688"/>
            <a:ext cx="996206" cy="99620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097718" y="3947414"/>
            <a:ext cx="1739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Ergänzung UUID</a:t>
            </a:r>
          </a:p>
          <a:p>
            <a:r>
              <a:rPr lang="de-DE" sz="1400" dirty="0" smtClean="0"/>
              <a:t>Ergänzung Eltern leer</a:t>
            </a:r>
          </a:p>
          <a:p>
            <a:r>
              <a:rPr lang="de-DE" sz="1400" dirty="0" smtClean="0"/>
              <a:t>Ergänzung Kind leer</a:t>
            </a:r>
          </a:p>
          <a:p>
            <a:endParaRPr lang="de-DE" sz="1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134"/>
              </p:ext>
            </p:extLst>
          </p:nvPr>
        </p:nvGraphicFramePr>
        <p:xfrm>
          <a:off x="6109374" y="4758731"/>
          <a:ext cx="5035507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UUID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Eltern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XY2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XY3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77" y="2960688"/>
            <a:ext cx="996206" cy="996206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9014277" y="3947414"/>
            <a:ext cx="1415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Ergänzung Eltern</a:t>
            </a:r>
          </a:p>
          <a:p>
            <a:r>
              <a:rPr lang="de-DE" sz="1400" dirty="0" smtClean="0">
                <a:solidFill>
                  <a:srgbClr val="00B050"/>
                </a:solidFill>
              </a:rPr>
              <a:t>Ergänzung Kind</a:t>
            </a:r>
          </a:p>
          <a:p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46858" y="4501412"/>
            <a:ext cx="1609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„ID“: 1,</a:t>
            </a:r>
          </a:p>
          <a:p>
            <a:r>
              <a:rPr lang="de-DE" sz="1200" dirty="0" smtClean="0"/>
              <a:t>„Text“: „</a:t>
            </a:r>
            <a:r>
              <a:rPr lang="de-DE" sz="1200" dirty="0" err="1" smtClean="0"/>
              <a:t>shdjshdjshdjs</a:t>
            </a:r>
            <a:r>
              <a:rPr lang="de-DE" sz="1200" dirty="0" smtClean="0"/>
              <a:t>“</a:t>
            </a:r>
          </a:p>
          <a:p>
            <a:r>
              <a:rPr lang="de-DE" sz="1200" dirty="0" smtClean="0"/>
              <a:t>„Auftraggeber“: 31001</a:t>
            </a:r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3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44662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344662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44663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4963" y="117177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Stellt alle Methoden für den Request vom Sender an den Empfänger und den Transport der Daten zur Verfügung.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9692039" y="564314"/>
            <a:ext cx="2167605" cy="26852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9692039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692040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682340" y="1171775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den Speicher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4646797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4646797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637098" y="564314"/>
            <a:ext cx="218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70C0"/>
                </a:solidFill>
              </a:rPr>
              <a:t>Service-Logik</a:t>
            </a:r>
            <a:endParaRPr lang="de-DE" sz="2800" b="1" dirty="0">
              <a:solidFill>
                <a:srgbClr val="007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37098" y="1171775"/>
            <a:ext cx="2187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Ist das „Gehirn“ zwischen Request-Sender und Persistenz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Steuert die Umsetzung der </a:t>
            </a:r>
            <a:r>
              <a:rPr lang="de-DE" sz="1600" dirty="0" err="1" smtClean="0"/>
              <a:t>Requests</a:t>
            </a:r>
            <a:r>
              <a:rPr lang="de-DE" sz="1600" dirty="0" smtClean="0"/>
              <a:t> in der Persistenz.</a:t>
            </a:r>
            <a:endParaRPr lang="de-DE" sz="16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2" y="3451133"/>
            <a:ext cx="996206" cy="99620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39" y="3446788"/>
            <a:ext cx="996206" cy="99620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230329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err="1" smtClean="0"/>
              <a:t>Dictionary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0577706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Tabelle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5522766" y="3446787"/>
            <a:ext cx="129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flexibel, abhängig von Einsatz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409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4963" y="1196975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92357" y="1196975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feld 7"/>
          <p:cNvSpPr txBox="1"/>
          <p:nvPr/>
        </p:nvSpPr>
        <p:spPr>
          <a:xfrm>
            <a:off x="9692357" y="119697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Empfänger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4962" y="119697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Sender</a:t>
            </a:r>
            <a:endParaRPr lang="de-DE" sz="32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590800" y="1781749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90800" y="2445427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664542" y="2960688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590800" y="1598921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13816" y="1196975"/>
            <a:ext cx="164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Datenkanal</a:t>
            </a:r>
            <a:endParaRPr lang="de-DE" sz="24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76250" y="1993467"/>
            <a:ext cx="424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Steuerungs-/Managementkanal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5272950" y="2960688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70C0"/>
                </a:solidFill>
              </a:rPr>
              <a:t>Monitoringkanal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2762" y="4011910"/>
            <a:ext cx="948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Datenkanal: </a:t>
            </a:r>
            <a:r>
              <a:rPr lang="de-DE" sz="2000" dirty="0" smtClean="0"/>
              <a:t>Über diesen Kanal wird die Payload versendet, also der Inhalt der Ressource.</a:t>
            </a:r>
            <a:endParaRPr lang="de-DE" sz="20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351473" y="4875282"/>
            <a:ext cx="2255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Steuerungs-/</a:t>
            </a:r>
          </a:p>
          <a:p>
            <a:r>
              <a:rPr lang="de-DE" sz="2000" b="1" dirty="0" smtClean="0"/>
              <a:t>Managementkanal:</a:t>
            </a:r>
            <a:endParaRPr lang="de-DE" sz="2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351473" y="5845911"/>
            <a:ext cx="1002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rgbClr val="0070C0"/>
                </a:solidFill>
              </a:rPr>
              <a:t>Monitoringkanal</a:t>
            </a:r>
            <a:r>
              <a:rPr lang="de-DE" sz="2000" b="1" dirty="0" smtClean="0">
                <a:solidFill>
                  <a:srgbClr val="0070C0"/>
                </a:solidFill>
              </a:rPr>
              <a:t>: </a:t>
            </a:r>
            <a:r>
              <a:rPr lang="de-DE" sz="2000" dirty="0" smtClean="0">
                <a:solidFill>
                  <a:srgbClr val="0070C0"/>
                </a:solidFill>
              </a:rPr>
              <a:t>Über diesen Kanal teilt der Empfänger mit, wie er die Daten verarbeitet hat.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endParaRPr lang="de-DE" sz="2000" b="1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95296" y="4881702"/>
            <a:ext cx="7021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 diesen Kanal </a:t>
            </a:r>
            <a:r>
              <a:rPr lang="de-DE" sz="2000" dirty="0" smtClean="0"/>
              <a:t>teilt der Sender dem Empfänger mit, wie er die</a:t>
            </a:r>
          </a:p>
          <a:p>
            <a:r>
              <a:rPr lang="de-DE" sz="2000" dirty="0" smtClean="0"/>
              <a:t>Daten verarbeiten soll.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143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/>
        </p:nvGrpSpPr>
        <p:grpSpPr>
          <a:xfrm>
            <a:off x="230015" y="2052796"/>
            <a:ext cx="826060" cy="990438"/>
            <a:chOff x="230015" y="2052796"/>
            <a:chExt cx="826060" cy="990438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32" name="Textfeld 31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0850446" y="2052797"/>
            <a:ext cx="976486" cy="990435"/>
            <a:chOff x="10850446" y="2052797"/>
            <a:chExt cx="976486" cy="990435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220671" y="1976789"/>
            <a:ext cx="891513" cy="1069435"/>
            <a:chOff x="1949436" y="1990934"/>
            <a:chExt cx="891513" cy="106943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34" name="Textfeld 33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9737757" y="1967889"/>
            <a:ext cx="951607" cy="1066443"/>
            <a:chOff x="9178559" y="1990934"/>
            <a:chExt cx="951607" cy="1066443"/>
          </a:xfrm>
        </p:grpSpPr>
        <p:pic>
          <p:nvPicPr>
            <p:cNvPr id="31" name="Grafik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2253301" y="1967888"/>
            <a:ext cx="740558" cy="1066444"/>
            <a:chOff x="3826005" y="2062223"/>
            <a:chExt cx="740558" cy="1066444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38" name="Textfeld 37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162134" y="1989138"/>
            <a:ext cx="843572" cy="1037886"/>
            <a:chOff x="5555884" y="2052796"/>
            <a:chExt cx="843572" cy="1037886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40" name="Textfeld 39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137543" y="1962150"/>
            <a:ext cx="951607" cy="1085473"/>
            <a:chOff x="9174554" y="1990934"/>
            <a:chExt cx="951607" cy="1085473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50" name="Textfeld 49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184383" y="1976789"/>
            <a:ext cx="727671" cy="1057543"/>
            <a:chOff x="5136498" y="1976789"/>
            <a:chExt cx="727671" cy="105754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51" name="Textfeld 50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102519" y="1960580"/>
            <a:ext cx="891513" cy="1069435"/>
            <a:chOff x="1949436" y="1990934"/>
            <a:chExt cx="891513" cy="1069435"/>
          </a:xfrm>
        </p:grpSpPr>
        <p:pic>
          <p:nvPicPr>
            <p:cNvPr id="54" name="Grafik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7063090" y="1967888"/>
            <a:ext cx="740558" cy="1066444"/>
            <a:chOff x="3826005" y="2062223"/>
            <a:chExt cx="740558" cy="1066444"/>
          </a:xfrm>
        </p:grpSpPr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58" name="Textfeld 57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7869781" y="1996446"/>
            <a:ext cx="843572" cy="1037886"/>
            <a:chOff x="5555884" y="2052796"/>
            <a:chExt cx="843572" cy="1037886"/>
          </a:xfrm>
        </p:grpSpPr>
        <p:pic>
          <p:nvPicPr>
            <p:cNvPr id="60" name="Grafik 5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847992" y="1960580"/>
            <a:ext cx="740558" cy="1066444"/>
            <a:chOff x="3826005" y="2062223"/>
            <a:chExt cx="740558" cy="1066444"/>
          </a:xfrm>
        </p:grpSpPr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70" name="Textfeld 69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71" name="Pfeil nach rechts 70"/>
          <p:cNvSpPr/>
          <p:nvPr/>
        </p:nvSpPr>
        <p:spPr>
          <a:xfrm>
            <a:off x="1019442" y="229258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rechts 71"/>
          <p:cNvSpPr/>
          <p:nvPr/>
        </p:nvSpPr>
        <p:spPr>
          <a:xfrm>
            <a:off x="2112529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Pfeil nach rechts 72"/>
          <p:cNvSpPr/>
          <p:nvPr/>
        </p:nvSpPr>
        <p:spPr>
          <a:xfrm>
            <a:off x="2982827" y="229258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Pfeil nach rechts 73"/>
          <p:cNvSpPr/>
          <p:nvPr/>
        </p:nvSpPr>
        <p:spPr>
          <a:xfrm>
            <a:off x="3955997" y="2280555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 nach rechts 74"/>
          <p:cNvSpPr/>
          <p:nvPr/>
        </p:nvSpPr>
        <p:spPr>
          <a:xfrm>
            <a:off x="5014255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Pfeil nach rechts 75"/>
          <p:cNvSpPr/>
          <p:nvPr/>
        </p:nvSpPr>
        <p:spPr>
          <a:xfrm>
            <a:off x="5898383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Pfeil nach rechts 76"/>
          <p:cNvSpPr/>
          <p:nvPr/>
        </p:nvSpPr>
        <p:spPr>
          <a:xfrm>
            <a:off x="6940407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 nach rechts 77"/>
          <p:cNvSpPr/>
          <p:nvPr/>
        </p:nvSpPr>
        <p:spPr>
          <a:xfrm>
            <a:off x="7720012" y="2288576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Pfeil nach rechts 78"/>
          <p:cNvSpPr/>
          <p:nvPr/>
        </p:nvSpPr>
        <p:spPr>
          <a:xfrm>
            <a:off x="8672065" y="22925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rechts 79"/>
          <p:cNvSpPr/>
          <p:nvPr/>
        </p:nvSpPr>
        <p:spPr>
          <a:xfrm>
            <a:off x="9553066" y="228857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10612954" y="22925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rechts 81"/>
          <p:cNvSpPr/>
          <p:nvPr/>
        </p:nvSpPr>
        <p:spPr>
          <a:xfrm>
            <a:off x="1142766" y="532983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Pfeil nach rechts 83"/>
          <p:cNvSpPr/>
          <p:nvPr/>
        </p:nvSpPr>
        <p:spPr>
          <a:xfrm rot="5400000">
            <a:off x="10073023" y="4923210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>
            <a:off x="261491" y="288238"/>
            <a:ext cx="826060" cy="990438"/>
            <a:chOff x="230015" y="2052796"/>
            <a:chExt cx="826060" cy="990438"/>
          </a:xfrm>
        </p:grpSpPr>
        <p:pic>
          <p:nvPicPr>
            <p:cNvPr id="86" name="Grafik 8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10928689" y="288238"/>
            <a:ext cx="976486" cy="990435"/>
            <a:chOff x="10850446" y="2052797"/>
            <a:chExt cx="976486" cy="990435"/>
          </a:xfrm>
        </p:grpSpPr>
        <p:pic>
          <p:nvPicPr>
            <p:cNvPr id="89" name="Grafik 8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90" name="Textfeld 89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2099035" y="205127"/>
            <a:ext cx="891513" cy="1069435"/>
            <a:chOff x="1949436" y="1990934"/>
            <a:chExt cx="891513" cy="1069435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93" name="Textfeld 92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3929701" y="212229"/>
            <a:ext cx="740558" cy="1066444"/>
            <a:chOff x="3826005" y="2062223"/>
            <a:chExt cx="740558" cy="1066444"/>
          </a:xfrm>
        </p:grpSpPr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96" name="Textfeld 95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5675513" y="231887"/>
            <a:ext cx="843572" cy="1037886"/>
            <a:chOff x="5555884" y="2052796"/>
            <a:chExt cx="843572" cy="1037886"/>
          </a:xfrm>
        </p:grpSpPr>
        <p:pic>
          <p:nvPicPr>
            <p:cNvPr id="98" name="Grafik 9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99" name="Textfeld 9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9189309" y="184300"/>
            <a:ext cx="951607" cy="1085473"/>
            <a:chOff x="9174554" y="1990934"/>
            <a:chExt cx="951607" cy="1085473"/>
          </a:xfrm>
        </p:grpSpPr>
        <p:pic>
          <p:nvPicPr>
            <p:cNvPr id="101" name="Grafik 1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02" name="Textfeld 101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7534906" y="205127"/>
            <a:ext cx="740558" cy="1066444"/>
            <a:chOff x="3826005" y="2062223"/>
            <a:chExt cx="740558" cy="1066444"/>
          </a:xfrm>
        </p:grpSpPr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05" name="Textfeld 104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107" name="Pfeil nach rechts 106"/>
          <p:cNvSpPr/>
          <p:nvPr/>
        </p:nvSpPr>
        <p:spPr>
          <a:xfrm>
            <a:off x="8294331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 nach rechts 107"/>
          <p:cNvSpPr/>
          <p:nvPr/>
        </p:nvSpPr>
        <p:spPr>
          <a:xfrm>
            <a:off x="6527701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Pfeil nach rechts 108"/>
          <p:cNvSpPr/>
          <p:nvPr/>
        </p:nvSpPr>
        <p:spPr>
          <a:xfrm>
            <a:off x="4754300" y="532983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Pfeil nach rechts 109"/>
          <p:cNvSpPr/>
          <p:nvPr/>
        </p:nvSpPr>
        <p:spPr>
          <a:xfrm>
            <a:off x="3043514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Pfeil nach rechts 110"/>
          <p:cNvSpPr/>
          <p:nvPr/>
        </p:nvSpPr>
        <p:spPr>
          <a:xfrm>
            <a:off x="10055298" y="536009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2" name="Gruppieren 111"/>
          <p:cNvGrpSpPr/>
          <p:nvPr/>
        </p:nvGrpSpPr>
        <p:grpSpPr>
          <a:xfrm>
            <a:off x="218983" y="3946528"/>
            <a:ext cx="826060" cy="990438"/>
            <a:chOff x="230015" y="2052796"/>
            <a:chExt cx="826060" cy="990438"/>
          </a:xfrm>
        </p:grpSpPr>
        <p:pic>
          <p:nvPicPr>
            <p:cNvPr id="113" name="Grafik 1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114" name="Textfeld 113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115" name="Gruppieren 114"/>
          <p:cNvGrpSpPr/>
          <p:nvPr/>
        </p:nvGrpSpPr>
        <p:grpSpPr>
          <a:xfrm>
            <a:off x="10839414" y="3946529"/>
            <a:ext cx="976486" cy="990435"/>
            <a:chOff x="10850446" y="2052797"/>
            <a:chExt cx="976486" cy="990435"/>
          </a:xfrm>
        </p:grpSpPr>
        <p:pic>
          <p:nvPicPr>
            <p:cNvPr id="116" name="Grafik 1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117" name="Textfeld 116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1209639" y="3870521"/>
            <a:ext cx="891513" cy="1069435"/>
            <a:chOff x="1949436" y="1990934"/>
            <a:chExt cx="891513" cy="1069435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20" name="Textfeld 119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9726725" y="3861621"/>
            <a:ext cx="951607" cy="1066443"/>
            <a:chOff x="9178559" y="1990934"/>
            <a:chExt cx="951607" cy="1066443"/>
          </a:xfrm>
        </p:grpSpPr>
        <p:pic>
          <p:nvPicPr>
            <p:cNvPr id="122" name="Grafik 1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23" name="Textfeld 122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2242269" y="3861620"/>
            <a:ext cx="740558" cy="1066444"/>
            <a:chOff x="3826005" y="2062223"/>
            <a:chExt cx="740558" cy="1066444"/>
          </a:xfrm>
        </p:grpSpPr>
        <p:pic>
          <p:nvPicPr>
            <p:cNvPr id="125" name="Grafik 1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26" name="Textfeld 125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151102" y="3882870"/>
            <a:ext cx="843572" cy="1037886"/>
            <a:chOff x="5555884" y="2052796"/>
            <a:chExt cx="843572" cy="1037886"/>
          </a:xfrm>
        </p:grpSpPr>
        <p:pic>
          <p:nvPicPr>
            <p:cNvPr id="128" name="Grafik 1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29" name="Textfeld 12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126511" y="3855882"/>
            <a:ext cx="951607" cy="1085473"/>
            <a:chOff x="9174554" y="1990934"/>
            <a:chExt cx="951607" cy="1085473"/>
          </a:xfrm>
        </p:grpSpPr>
        <p:pic>
          <p:nvPicPr>
            <p:cNvPr id="131" name="Grafik 1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32" name="Textfeld 131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5173351" y="3870521"/>
            <a:ext cx="727671" cy="1057543"/>
            <a:chOff x="5136498" y="1976789"/>
            <a:chExt cx="727671" cy="1057543"/>
          </a:xfrm>
        </p:grpSpPr>
        <p:pic>
          <p:nvPicPr>
            <p:cNvPr id="134" name="Grafik 1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135" name="Textfeld 134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6091487" y="3854312"/>
            <a:ext cx="891513" cy="1069435"/>
            <a:chOff x="1949436" y="1990934"/>
            <a:chExt cx="891513" cy="1069435"/>
          </a:xfrm>
        </p:grpSpPr>
        <p:pic>
          <p:nvPicPr>
            <p:cNvPr id="137" name="Grafik 1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38" name="Textfeld 137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7052058" y="3861620"/>
            <a:ext cx="740558" cy="1066444"/>
            <a:chOff x="3826005" y="2062223"/>
            <a:chExt cx="740558" cy="1066444"/>
          </a:xfrm>
        </p:grpSpPr>
        <p:pic>
          <p:nvPicPr>
            <p:cNvPr id="140" name="Grafik 1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41" name="Textfeld 140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7858749" y="3890178"/>
            <a:ext cx="843572" cy="1037886"/>
            <a:chOff x="5555884" y="2052796"/>
            <a:chExt cx="843572" cy="1037886"/>
          </a:xfrm>
        </p:grpSpPr>
        <p:pic>
          <p:nvPicPr>
            <p:cNvPr id="143" name="Grafik 14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44" name="Textfeld 143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8836960" y="3854312"/>
            <a:ext cx="740558" cy="1066444"/>
            <a:chOff x="3826005" y="2062223"/>
            <a:chExt cx="740558" cy="1066444"/>
          </a:xfrm>
        </p:grpSpPr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47" name="Textfeld 146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148" name="Pfeil nach rechts 147"/>
          <p:cNvSpPr/>
          <p:nvPr/>
        </p:nvSpPr>
        <p:spPr>
          <a:xfrm>
            <a:off x="1008410" y="418631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Pfeil nach rechts 148"/>
          <p:cNvSpPr/>
          <p:nvPr/>
        </p:nvSpPr>
        <p:spPr>
          <a:xfrm>
            <a:off x="2101497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Pfeil nach rechts 149"/>
          <p:cNvSpPr/>
          <p:nvPr/>
        </p:nvSpPr>
        <p:spPr>
          <a:xfrm>
            <a:off x="2971795" y="418631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Pfeil nach rechts 150"/>
          <p:cNvSpPr/>
          <p:nvPr/>
        </p:nvSpPr>
        <p:spPr>
          <a:xfrm>
            <a:off x="3944965" y="41742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Pfeil nach rechts 151"/>
          <p:cNvSpPr/>
          <p:nvPr/>
        </p:nvSpPr>
        <p:spPr>
          <a:xfrm>
            <a:off x="5003223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Pfeil nach rechts 152"/>
          <p:cNvSpPr/>
          <p:nvPr/>
        </p:nvSpPr>
        <p:spPr>
          <a:xfrm>
            <a:off x="5887351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Pfeil nach rechts 153"/>
          <p:cNvSpPr/>
          <p:nvPr/>
        </p:nvSpPr>
        <p:spPr>
          <a:xfrm>
            <a:off x="6929375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Pfeil nach rechts 154"/>
          <p:cNvSpPr/>
          <p:nvPr/>
        </p:nvSpPr>
        <p:spPr>
          <a:xfrm>
            <a:off x="7708980" y="4182308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Pfeil nach rechts 155"/>
          <p:cNvSpPr/>
          <p:nvPr/>
        </p:nvSpPr>
        <p:spPr>
          <a:xfrm>
            <a:off x="8661033" y="4186319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Pfeil nach rechts 156"/>
          <p:cNvSpPr/>
          <p:nvPr/>
        </p:nvSpPr>
        <p:spPr>
          <a:xfrm>
            <a:off x="9542034" y="418230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5" name="Gruppieren 174"/>
          <p:cNvGrpSpPr/>
          <p:nvPr/>
        </p:nvGrpSpPr>
        <p:grpSpPr>
          <a:xfrm>
            <a:off x="9756563" y="5524002"/>
            <a:ext cx="951607" cy="1066443"/>
            <a:chOff x="9178559" y="1990934"/>
            <a:chExt cx="951607" cy="1066443"/>
          </a:xfrm>
        </p:grpSpPr>
        <p:pic>
          <p:nvPicPr>
            <p:cNvPr id="176" name="Grafik 1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77" name="Textfeld 176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78" name="Gruppieren 177"/>
          <p:cNvGrpSpPr/>
          <p:nvPr/>
        </p:nvGrpSpPr>
        <p:grpSpPr>
          <a:xfrm>
            <a:off x="5203189" y="5532902"/>
            <a:ext cx="727671" cy="1057543"/>
            <a:chOff x="5136498" y="1976789"/>
            <a:chExt cx="727671" cy="1057543"/>
          </a:xfrm>
        </p:grpSpPr>
        <p:pic>
          <p:nvPicPr>
            <p:cNvPr id="179" name="Grafik 1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180" name="Textfeld 179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6121325" y="5516693"/>
            <a:ext cx="891513" cy="1069435"/>
            <a:chOff x="1949436" y="1990934"/>
            <a:chExt cx="891513" cy="1069435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83" name="Textfeld 182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7081896" y="5524001"/>
            <a:ext cx="740558" cy="1066444"/>
            <a:chOff x="3826005" y="2062223"/>
            <a:chExt cx="740558" cy="1066444"/>
          </a:xfrm>
        </p:grpSpPr>
        <p:pic>
          <p:nvPicPr>
            <p:cNvPr id="185" name="Grafik 1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86" name="Textfeld 185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187" name="Gruppieren 186"/>
          <p:cNvGrpSpPr/>
          <p:nvPr/>
        </p:nvGrpSpPr>
        <p:grpSpPr>
          <a:xfrm>
            <a:off x="7888587" y="5552559"/>
            <a:ext cx="843572" cy="1037886"/>
            <a:chOff x="5555884" y="2052796"/>
            <a:chExt cx="843572" cy="1037886"/>
          </a:xfrm>
        </p:grpSpPr>
        <p:pic>
          <p:nvPicPr>
            <p:cNvPr id="188" name="Grafik 18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89" name="Textfeld 18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8866798" y="5516693"/>
            <a:ext cx="740558" cy="1066444"/>
            <a:chOff x="3826005" y="2062223"/>
            <a:chExt cx="740558" cy="1066444"/>
          </a:xfrm>
        </p:grpSpPr>
        <p:pic>
          <p:nvPicPr>
            <p:cNvPr id="191" name="Grafik 1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92" name="Textfeld 191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194" name="Pfeil nach rechts 193"/>
          <p:cNvSpPr/>
          <p:nvPr/>
        </p:nvSpPr>
        <p:spPr>
          <a:xfrm>
            <a:off x="5917189" y="585631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Pfeil nach rechts 194"/>
          <p:cNvSpPr/>
          <p:nvPr/>
        </p:nvSpPr>
        <p:spPr>
          <a:xfrm>
            <a:off x="6959213" y="585631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Pfeil nach rechts 195"/>
          <p:cNvSpPr/>
          <p:nvPr/>
        </p:nvSpPr>
        <p:spPr>
          <a:xfrm>
            <a:off x="7738818" y="5844689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Pfeil nach rechts 196"/>
          <p:cNvSpPr/>
          <p:nvPr/>
        </p:nvSpPr>
        <p:spPr>
          <a:xfrm>
            <a:off x="8690871" y="5848700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Pfeil nach rechts 197"/>
          <p:cNvSpPr/>
          <p:nvPr/>
        </p:nvSpPr>
        <p:spPr>
          <a:xfrm>
            <a:off x="9571872" y="5844689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Nach oben gebogener Pfeil 199"/>
          <p:cNvSpPr/>
          <p:nvPr/>
        </p:nvSpPr>
        <p:spPr>
          <a:xfrm rot="10800000">
            <a:off x="5456595" y="5164648"/>
            <a:ext cx="4684320" cy="344129"/>
          </a:xfrm>
          <a:prstGeom prst="bent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Nach oben gebogener Pfeil 200"/>
          <p:cNvSpPr/>
          <p:nvPr/>
        </p:nvSpPr>
        <p:spPr>
          <a:xfrm>
            <a:off x="10629270" y="4952187"/>
            <a:ext cx="832046" cy="1033675"/>
          </a:xfrm>
          <a:prstGeom prst="bentUpArrow">
            <a:avLst>
              <a:gd name="adj1" fmla="val 25000"/>
              <a:gd name="adj2" fmla="val 23592"/>
              <a:gd name="adj3" fmla="val 25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eschweifte Klammer links 1"/>
          <p:cNvSpPr/>
          <p:nvPr/>
        </p:nvSpPr>
        <p:spPr>
          <a:xfrm rot="16200000">
            <a:off x="7696419" y="476227"/>
            <a:ext cx="458844" cy="5504981"/>
          </a:xfrm>
          <a:prstGeom prst="leftBrac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Breitbild</PresentationFormat>
  <Paragraphs>277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58</cp:revision>
  <cp:lastPrinted>2021-01-19T07:36:13Z</cp:lastPrinted>
  <dcterms:created xsi:type="dcterms:W3CDTF">2020-06-29T06:53:01Z</dcterms:created>
  <dcterms:modified xsi:type="dcterms:W3CDTF">2021-03-15T18:57:02Z</dcterms:modified>
</cp:coreProperties>
</file>