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2047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402"/>
      </p:cViewPr>
      <p:guideLst>
        <p:guide orient="horz" pos="754"/>
        <p:guide pos="7582"/>
        <p:guide pos="211"/>
        <p:guide orient="horz" pos="1253"/>
        <p:guide orient="horz" pos="2818"/>
        <p:guide orient="horz" pos="2047"/>
        <p:guide orient="horz" pos="3521"/>
        <p:guide orient="horz" pos="3294"/>
        <p:guide pos="6335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3104" y="161594"/>
            <a:ext cx="9416882" cy="6149888"/>
            <a:chOff x="333104" y="161594"/>
            <a:chExt cx="9416882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</a:t>
                </a:r>
                <a:r>
                  <a:rPr lang="de-DE" sz="1400" dirty="0" smtClean="0"/>
                  <a:t> = „“ 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3104" y="2277532"/>
              <a:ext cx="153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Speicherdaten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speicherdaten</a:t>
                </a:r>
                <a:r>
                  <a:rPr lang="de-DE" sz="1400" dirty="0" smtClean="0"/>
                  <a:t> = Speicherdaten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Speicherobjekt: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Speicherdaten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Schlüssel des Speicherobjekts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Baum.speicherdaten.schluessel</a:t>
              </a:r>
              <a:endParaRPr lang="de-DE" b="1" dirty="0" smtClean="0"/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Speicherelement: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Baum.speicherdaten.speicherinhalt.speicherelement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22054" y="2328700"/>
              <a:ext cx="1543035" cy="1443789"/>
              <a:chOff x="122054" y="2328700"/>
              <a:chExt cx="1543035" cy="1443789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137" name="Gruppieren 136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138" name="Textfeld 137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grpSp>
          <p:nvGrpSpPr>
            <p:cNvPr id="221" name="Gruppieren 220"/>
            <p:cNvGrpSpPr/>
            <p:nvPr/>
          </p:nvGrpSpPr>
          <p:grpSpPr>
            <a:xfrm>
              <a:off x="3037502" y="2321484"/>
              <a:ext cx="1543035" cy="1443789"/>
              <a:chOff x="122054" y="2328700"/>
              <a:chExt cx="1543035" cy="1443789"/>
            </a:xfrm>
          </p:grpSpPr>
          <p:grpSp>
            <p:nvGrpSpPr>
              <p:cNvPr id="222" name="Gruppieren 221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26" name="Rechteck 225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feld 227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29" name="Textfeld 228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24" name="Textfeld 223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25" name="Textfeld 224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0" name="Gruppieren 229"/>
            <p:cNvGrpSpPr/>
            <p:nvPr/>
          </p:nvGrpSpPr>
          <p:grpSpPr>
            <a:xfrm>
              <a:off x="5987711" y="2321224"/>
              <a:ext cx="1543035" cy="1443789"/>
              <a:chOff x="122054" y="2328700"/>
              <a:chExt cx="1543035" cy="1443789"/>
            </a:xfrm>
          </p:grpSpPr>
          <p:grpSp>
            <p:nvGrpSpPr>
              <p:cNvPr id="231" name="Gruppieren 230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35" name="Rechteck 234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feld 236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8" name="Textfeld 237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33" name="Textfeld 232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34" name="Textfeld 233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9" name="Gruppieren 238"/>
            <p:cNvGrpSpPr/>
            <p:nvPr/>
          </p:nvGrpSpPr>
          <p:grpSpPr>
            <a:xfrm>
              <a:off x="5119343" y="51157"/>
              <a:ext cx="1543035" cy="1443789"/>
              <a:chOff x="122054" y="2328700"/>
              <a:chExt cx="1543035" cy="1443789"/>
            </a:xfrm>
          </p:grpSpPr>
          <p:grpSp>
            <p:nvGrpSpPr>
              <p:cNvPr id="240" name="Gruppieren 239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Textfeld 245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47" name="Textfeld 246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41" name="Gruppieren 240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42" name="Textfeld 241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43" name="Textfeld 242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48" name="Gruppieren 247"/>
            <p:cNvGrpSpPr/>
            <p:nvPr/>
          </p:nvGrpSpPr>
          <p:grpSpPr>
            <a:xfrm>
              <a:off x="137400" y="4498380"/>
              <a:ext cx="1543035" cy="1443789"/>
              <a:chOff x="122054" y="2328700"/>
              <a:chExt cx="1543035" cy="1443789"/>
            </a:xfrm>
          </p:grpSpPr>
          <p:grpSp>
            <p:nvGrpSpPr>
              <p:cNvPr id="249" name="Gruppieren 248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53" name="Rechteck 252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4" name="Gerader Verbinder 253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feld 254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0" name="Gruppieren 249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51" name="Textfeld 250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52" name="Textfeld 251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57" name="Gruppieren 256"/>
            <p:cNvGrpSpPr/>
            <p:nvPr/>
          </p:nvGrpSpPr>
          <p:grpSpPr>
            <a:xfrm>
              <a:off x="5111255" y="4509759"/>
              <a:ext cx="1543035" cy="1443789"/>
              <a:chOff x="122054" y="2328700"/>
              <a:chExt cx="1543035" cy="1443789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62" name="Rechteck 261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feld 263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9" name="Gruppieren 258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0" name="Textfeld 259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66" name="Gruppieren 265"/>
            <p:cNvGrpSpPr/>
            <p:nvPr/>
          </p:nvGrpSpPr>
          <p:grpSpPr>
            <a:xfrm>
              <a:off x="7044075" y="4486530"/>
              <a:ext cx="1543035" cy="1443789"/>
              <a:chOff x="122054" y="2328700"/>
              <a:chExt cx="1543035" cy="1443789"/>
            </a:xfrm>
          </p:grpSpPr>
          <p:grpSp>
            <p:nvGrpSpPr>
              <p:cNvPr id="267" name="Gruppieren 26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2" name="Gerader Verbinder 271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feld 272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68" name="Gruppieren 267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9" name="Textfeld 268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2" name="Rechteck 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3331344" y="4149725"/>
            <a:ext cx="2167605" cy="2157663"/>
            <a:chOff x="334962" y="569494"/>
            <a:chExt cx="2167605" cy="2157663"/>
          </a:xfrm>
        </p:grpSpPr>
        <p:sp>
          <p:nvSpPr>
            <p:cNvPr id="7" name="Rechteck 6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024819" y="529898"/>
            <a:ext cx="2167605" cy="2157663"/>
            <a:chOff x="334962" y="569494"/>
            <a:chExt cx="2167605" cy="2157663"/>
          </a:xfrm>
        </p:grpSpPr>
        <p:sp>
          <p:nvSpPr>
            <p:cNvPr id="10" name="Rechteck 9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011065" y="4149725"/>
            <a:ext cx="2167605" cy="2157663"/>
            <a:chOff x="334962" y="569494"/>
            <a:chExt cx="2167605" cy="2157663"/>
          </a:xfrm>
        </p:grpSpPr>
        <p:sp>
          <p:nvSpPr>
            <p:cNvPr id="13" name="Rechteck 1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9687776" y="536093"/>
            <a:ext cx="2167605" cy="2157663"/>
            <a:chOff x="334962" y="569494"/>
            <a:chExt cx="2167605" cy="2157663"/>
          </a:xfrm>
        </p:grpSpPr>
        <p:sp>
          <p:nvSpPr>
            <p:cNvPr id="16" name="Rechteck 1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338600" y="569490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hellos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005411" y="53998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87775" y="536092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prints</a:t>
            </a:r>
            <a:endParaRPr lang="de-DE" sz="3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011064" y="4172411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CRUD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31345" y="414972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2548790" y="1400928"/>
            <a:ext cx="2417819" cy="136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9197" y="1166656"/>
            <a:ext cx="2187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Holt Daten zum Request von Nutzer ein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Erzeugt Request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89273" y="141247"/>
            <a:ext cx="1721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API.hole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Schickt die Daten zur Anfrage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Wartet auf Rückgabedaten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7211832" y="1390875"/>
            <a:ext cx="2437142" cy="100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09072" y="152377"/>
            <a:ext cx="2146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API.get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Nimmt die Daten aus dem Request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536876" y="10601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①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011064" y="4738902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Wandelt Request in Persistenz-Methoden um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Analysiert zurückgegebene Daten aus Persistenz</a:t>
            </a:r>
            <a:endParaRPr lang="de-DE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9281652" y="2747287"/>
            <a:ext cx="775161" cy="21196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030816" y="2726783"/>
            <a:ext cx="95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3321645" y="4757186"/>
            <a:ext cx="21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Speicher</a:t>
            </a:r>
            <a:endParaRPr lang="de-DE" sz="16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5526387" y="5014452"/>
            <a:ext cx="1465281" cy="98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8537" y="3965058"/>
            <a:ext cx="131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Steuert Umsetzung des Request in Persistenz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7144183" y="10551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②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9696528" y="34148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③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598678" y="5970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⑤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5526387" y="5589588"/>
            <a:ext cx="144288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84252" y="5589588"/>
            <a:ext cx="131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Persistenz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29922" y="3876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④</a:t>
            </a:r>
            <a:endParaRPr lang="de-DE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9239860" y="2775536"/>
            <a:ext cx="2206423" cy="333727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9840999" y="5203108"/>
            <a:ext cx="150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Speicherobjekt und Analysedaten zurück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376079" y="58322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⑥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9252928" y="21266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⑦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4547796" y="237877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⑧</a:t>
            </a:r>
            <a:endParaRPr lang="de-DE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236153" y="2104502"/>
            <a:ext cx="2388500" cy="881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9707181" y="115234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Steuert wie mit Request umgegangen wird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Schickt Rückgabedaten mit „</a:t>
            </a:r>
            <a:r>
              <a:rPr lang="de-DE" sz="1600" dirty="0" err="1" smtClean="0"/>
              <a:t>return</a:t>
            </a:r>
            <a:r>
              <a:rPr lang="de-DE" sz="1600" dirty="0" smtClean="0"/>
              <a:t>“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8204920" y="2126404"/>
            <a:ext cx="136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weiter an Request-Steller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5029871" y="1122150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Analysiert Rückgabedaten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 flipV="1">
            <a:off x="2583523" y="2102819"/>
            <a:ext cx="2390045" cy="260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176706" y="2111617"/>
            <a:ext cx="178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und Analysedaten weiter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20033" y="1407733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51838" y="4973474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Grund-Datenformate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23062" y="6016955"/>
            <a:ext cx="123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743533" y="4222235"/>
            <a:ext cx="132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 und JSON (Analysedaten)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004624" y="2102819"/>
            <a:ext cx="242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Problem: API braucht Grunddaten (mit Datentypen) aus Persistenz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129607" y="1813552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869708" y="137558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870418" y="183621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75105" y="569488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837738" y="569487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3236878" y="569487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675104" y="569487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837737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36878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2642565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9073523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4963" y="1154262"/>
            <a:ext cx="2171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die vom Nutzer eingegebenen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Schreibt die Daten in ein </a:t>
            </a:r>
            <a:r>
              <a:rPr lang="de-DE" sz="1400" dirty="0" err="1" smtClean="0"/>
              <a:t>Dictionary</a:t>
            </a:r>
            <a:endParaRPr lang="de-D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Erzeugt Request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3250467" y="1166651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</a:t>
            </a:r>
            <a:r>
              <a:rPr lang="de-DE" sz="1400" dirty="0" err="1" smtClean="0">
                <a:solidFill>
                  <a:srgbClr val="0070C0"/>
                </a:solidFill>
              </a:rPr>
              <a:t>Dictionary</a:t>
            </a:r>
            <a:r>
              <a:rPr lang="de-DE" sz="1400" dirty="0" smtClean="0">
                <a:solidFill>
                  <a:srgbClr val="0070C0"/>
                </a:solidFill>
              </a:rPr>
              <a:t> in Bytes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Setzt Request an Empfänger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51326" y="1160463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Bytes in Tabelle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Nimmt Request des Senders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675103" y="1140487"/>
            <a:ext cx="217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übertragene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Setzt Request in Persistenz-Aufruf um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34963" y="2742541"/>
            <a:ext cx="137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Datentypen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</a:t>
            </a:r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40512" y="2727150"/>
            <a:ext cx="151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in JSON-String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Bytes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34104" y="2727150"/>
            <a:ext cx="107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Bytes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671471" y="272715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2640748" y="2911816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9073523" y="2865780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7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3218159" y="561460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097718" y="577502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8977277" y="577502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097717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CRUD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3218158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977277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34963" y="3947414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Schlüssel: Speicherinhalt</a:t>
            </a:r>
            <a:endParaRPr lang="de-DE" sz="14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8" y="2960688"/>
            <a:ext cx="996206" cy="9962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8" y="2960688"/>
            <a:ext cx="996206" cy="996206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8158" y="3947414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 | Speicherinhalt</a:t>
            </a:r>
            <a:endParaRPr lang="de-DE" sz="1400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7112"/>
              </p:ext>
            </p:extLst>
          </p:nvPr>
        </p:nvGraphicFramePr>
        <p:xfrm>
          <a:off x="3218157" y="4492308"/>
          <a:ext cx="2155948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959"/>
                <a:gridCol w="1138989"/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18" y="2960688"/>
            <a:ext cx="996206" cy="996206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097718" y="3947414"/>
            <a:ext cx="1739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Ergänzung UUID</a:t>
            </a:r>
          </a:p>
          <a:p>
            <a:r>
              <a:rPr lang="de-DE" sz="1400" dirty="0" smtClean="0"/>
              <a:t>Ergänzung Eltern leer</a:t>
            </a:r>
          </a:p>
          <a:p>
            <a:r>
              <a:rPr lang="de-DE" sz="1400" dirty="0" smtClean="0"/>
              <a:t>Ergänzung Kind leer</a:t>
            </a:r>
          </a:p>
          <a:p>
            <a:endParaRPr lang="de-DE" sz="1400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134"/>
              </p:ext>
            </p:extLst>
          </p:nvPr>
        </p:nvGraphicFramePr>
        <p:xfrm>
          <a:off x="6109374" y="4758731"/>
          <a:ext cx="5035507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236"/>
                <a:gridCol w="1089608"/>
                <a:gridCol w="1600784"/>
                <a:gridCol w="847473"/>
                <a:gridCol w="726406"/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UUID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Eltern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Kind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XY2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XY3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77" y="2960688"/>
            <a:ext cx="996206" cy="996206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9014277" y="3947414"/>
            <a:ext cx="1415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Ergänzung Eltern</a:t>
            </a:r>
          </a:p>
          <a:p>
            <a:r>
              <a:rPr lang="de-DE" sz="1400" dirty="0" smtClean="0">
                <a:solidFill>
                  <a:srgbClr val="00B050"/>
                </a:solidFill>
              </a:rPr>
              <a:t>Ergänzung Kind</a:t>
            </a:r>
          </a:p>
          <a:p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46858" y="4501412"/>
            <a:ext cx="1609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„ID“: 1,</a:t>
            </a:r>
          </a:p>
          <a:p>
            <a:r>
              <a:rPr lang="de-DE" sz="1200" dirty="0" smtClean="0"/>
              <a:t>„Text“: „</a:t>
            </a:r>
            <a:r>
              <a:rPr lang="de-DE" sz="1200" dirty="0" err="1" smtClean="0"/>
              <a:t>shdjshdjshdjs</a:t>
            </a:r>
            <a:r>
              <a:rPr lang="de-DE" sz="1200" dirty="0" smtClean="0"/>
              <a:t>“</a:t>
            </a:r>
          </a:p>
          <a:p>
            <a:r>
              <a:rPr lang="de-DE" sz="1200" dirty="0" smtClean="0"/>
              <a:t>„Auftraggeber“: 31001</a:t>
            </a:r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31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44662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344662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44663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4963" y="117177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Stellt alle Methoden für den Request vom Sender an den Empfänger und den Transport der Daten zur Verfügung.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>
            <a:off x="9692039" y="564314"/>
            <a:ext cx="2167605" cy="268529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>
            <a:off x="9692039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9692040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682340" y="1171775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</a:t>
            </a:r>
            <a:r>
              <a:rPr lang="de-DE" sz="1600" dirty="0" smtClean="0"/>
              <a:t>den Speicher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4646797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4646797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637098" y="564314"/>
            <a:ext cx="2187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70C0"/>
                </a:solidFill>
              </a:rPr>
              <a:t>Service-Logik</a:t>
            </a:r>
            <a:endParaRPr lang="de-DE" sz="2800" b="1" dirty="0">
              <a:solidFill>
                <a:srgbClr val="007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637098" y="1171775"/>
            <a:ext cx="2187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Ist das „Gehirn“ zwischen Request-Sender und Persistenz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Steuert die Umsetzung der </a:t>
            </a:r>
            <a:r>
              <a:rPr lang="de-DE" sz="1600" dirty="0" err="1" smtClean="0"/>
              <a:t>Requests</a:t>
            </a:r>
            <a:r>
              <a:rPr lang="de-DE" sz="1600" dirty="0" smtClean="0"/>
              <a:t> in der Persistenz.</a:t>
            </a:r>
            <a:endParaRPr lang="de-DE" sz="1600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2" y="3451133"/>
            <a:ext cx="996206" cy="99620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39" y="3446788"/>
            <a:ext cx="996206" cy="996206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1230329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err="1" smtClean="0"/>
              <a:t>Dictionary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0577706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Tabelle</a:t>
            </a:r>
            <a:endParaRPr lang="de-DE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5522766" y="3446787"/>
            <a:ext cx="129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flexibel, abhängig von Einsatz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4095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Breitbild</PresentationFormat>
  <Paragraphs>229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47</cp:revision>
  <cp:lastPrinted>2021-01-19T07:36:13Z</cp:lastPrinted>
  <dcterms:created xsi:type="dcterms:W3CDTF">2020-06-29T06:53:01Z</dcterms:created>
  <dcterms:modified xsi:type="dcterms:W3CDTF">2021-01-29T15:06:30Z</dcterms:modified>
</cp:coreProperties>
</file>