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11" userDrawn="1">
          <p15:clr>
            <a:srgbClr val="A4A3A4"/>
          </p15:clr>
        </p15:guide>
        <p15:guide id="4" orient="horz" pos="1480" userDrawn="1">
          <p15:clr>
            <a:srgbClr val="A4A3A4"/>
          </p15:clr>
        </p15:guide>
        <p15:guide id="5" orient="horz" pos="2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  <p15:guide id="7" orient="horz" pos="3521" userDrawn="1">
          <p15:clr>
            <a:srgbClr val="A4A3A4"/>
          </p15:clr>
        </p15:guide>
        <p15:guide id="8" orient="horz" pos="329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97" d="100"/>
          <a:sy n="97" d="100"/>
        </p:scale>
        <p:origin x="78" y="876"/>
      </p:cViewPr>
      <p:guideLst>
        <p:guide orient="horz" pos="799"/>
        <p:guide pos="3840"/>
        <p:guide pos="211"/>
        <p:guide orient="horz" pos="1480"/>
        <p:guide orient="horz" pos="2840"/>
        <p:guide orient="horz" pos="2160"/>
        <p:guide orient="horz" pos="3521"/>
        <p:guide orient="horz" pos="32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29.06.2020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7637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29.06.2020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517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29.06.2020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8646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29.06.2020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1076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29.06.2020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767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29.06.2020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692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29.06.2020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4415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29.06.2020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8787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29.06.2020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7668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29.06.2020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9681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29.06.2020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6860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E706E-9FFF-4B25-B31B-E494BA33FABA}" type="datetimeFigureOut">
              <a:rPr lang="de-DE" smtClean="0"/>
              <a:t>29.06.2020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7742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uppieren 99"/>
          <p:cNvGrpSpPr/>
          <p:nvPr/>
        </p:nvGrpSpPr>
        <p:grpSpPr>
          <a:xfrm>
            <a:off x="317806" y="154728"/>
            <a:ext cx="10503415" cy="6622794"/>
            <a:chOff x="317806" y="154728"/>
            <a:chExt cx="10503415" cy="6622794"/>
          </a:xfrm>
        </p:grpSpPr>
        <p:sp>
          <p:nvSpPr>
            <p:cNvPr id="4" name="Textfeld 3"/>
            <p:cNvSpPr txBox="1"/>
            <p:nvPr/>
          </p:nvSpPr>
          <p:spPr>
            <a:xfrm>
              <a:off x="3591820" y="154728"/>
              <a:ext cx="5008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 smtClean="0"/>
                <a:t>Transformation der REST-Verben auf CRUD-Verben</a:t>
              </a:r>
              <a:endParaRPr lang="de-DE" b="1" dirty="0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354363" y="857040"/>
              <a:ext cx="6799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/>
                <a:t>GET</a:t>
              </a:r>
              <a:endParaRPr lang="de-DE" sz="2400" b="1" dirty="0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354363" y="1582268"/>
              <a:ext cx="8517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/>
                <a:t>POST</a:t>
              </a:r>
              <a:endParaRPr lang="de-DE" sz="2400" b="1" dirty="0"/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334963" y="2689957"/>
              <a:ext cx="700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/>
                <a:t>PUT</a:t>
              </a:r>
              <a:endParaRPr lang="de-DE" sz="2400" b="1" dirty="0"/>
            </a:p>
          </p:txBody>
        </p:sp>
        <p:sp>
          <p:nvSpPr>
            <p:cNvPr id="2" name="Textfeld 1"/>
            <p:cNvSpPr txBox="1"/>
            <p:nvPr/>
          </p:nvSpPr>
          <p:spPr>
            <a:xfrm>
              <a:off x="329079" y="4084072"/>
              <a:ext cx="9921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/>
                <a:t>PATCH</a:t>
              </a:r>
              <a:endParaRPr lang="de-DE" sz="2400" b="1" dirty="0"/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317806" y="6055096"/>
              <a:ext cx="11128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/>
                <a:t>DELETE</a:t>
              </a:r>
              <a:endParaRPr lang="de-DE" sz="2400" b="1" dirty="0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9697452" y="1989138"/>
              <a:ext cx="10177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/>
                <a:t>Create</a:t>
              </a:r>
              <a:endParaRPr lang="de-DE" sz="2400" b="1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9697452" y="3068638"/>
              <a:ext cx="82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/>
                <a:t>Read</a:t>
              </a:r>
              <a:endParaRPr lang="de-DE" sz="2400" b="1" dirty="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9697452" y="4149725"/>
              <a:ext cx="11237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/>
                <a:t>Update</a:t>
              </a:r>
              <a:endParaRPr lang="de-DE" sz="2400" b="1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9697452" y="5229225"/>
              <a:ext cx="10219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/>
                <a:t>Delete</a:t>
              </a:r>
              <a:endParaRPr lang="de-DE" sz="2400" b="1" dirty="0"/>
            </a:p>
          </p:txBody>
        </p:sp>
        <p:cxnSp>
          <p:nvCxnSpPr>
            <p:cNvPr id="13" name="Gerade Verbindung mit Pfeil 12"/>
            <p:cNvCxnSpPr>
              <a:stCxn id="5" idx="3"/>
              <a:endCxn id="9" idx="1"/>
            </p:cNvCxnSpPr>
            <p:nvPr/>
          </p:nvCxnSpPr>
          <p:spPr>
            <a:xfrm>
              <a:off x="1034357" y="1087873"/>
              <a:ext cx="8663095" cy="2211598"/>
            </a:xfrm>
            <a:prstGeom prst="straightConnector1">
              <a:avLst/>
            </a:prstGeom>
            <a:ln w="41275">
              <a:solidFill>
                <a:srgbClr val="00B05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>
              <a:stCxn id="6" idx="3"/>
              <a:endCxn id="8" idx="1"/>
            </p:cNvCxnSpPr>
            <p:nvPr/>
          </p:nvCxnSpPr>
          <p:spPr>
            <a:xfrm>
              <a:off x="1206071" y="1813101"/>
              <a:ext cx="8491381" cy="406870"/>
            </a:xfrm>
            <a:prstGeom prst="straightConnector1">
              <a:avLst/>
            </a:prstGeom>
            <a:ln w="41275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>
              <a:stCxn id="6" idx="3"/>
              <a:endCxn id="10" idx="1"/>
            </p:cNvCxnSpPr>
            <p:nvPr/>
          </p:nvCxnSpPr>
          <p:spPr>
            <a:xfrm>
              <a:off x="1206071" y="1813101"/>
              <a:ext cx="8491381" cy="2567457"/>
            </a:xfrm>
            <a:prstGeom prst="straightConnector1">
              <a:avLst/>
            </a:prstGeom>
            <a:ln w="41275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>
              <a:stCxn id="7" idx="3"/>
              <a:endCxn id="11" idx="1"/>
            </p:cNvCxnSpPr>
            <p:nvPr/>
          </p:nvCxnSpPr>
          <p:spPr>
            <a:xfrm>
              <a:off x="1035796" y="2920790"/>
              <a:ext cx="8661656" cy="2539268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>
              <a:stCxn id="7" idx="3"/>
              <a:endCxn id="8" idx="1"/>
            </p:cNvCxnSpPr>
            <p:nvPr/>
          </p:nvCxnSpPr>
          <p:spPr>
            <a:xfrm flipV="1">
              <a:off x="1035796" y="2219971"/>
              <a:ext cx="8661656" cy="700819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/>
            <p:cNvCxnSpPr>
              <a:stCxn id="7" idx="3"/>
              <a:endCxn id="10" idx="1"/>
            </p:cNvCxnSpPr>
            <p:nvPr/>
          </p:nvCxnSpPr>
          <p:spPr>
            <a:xfrm>
              <a:off x="1035796" y="2920790"/>
              <a:ext cx="8661656" cy="1459768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Gerade Verbindung mit Pfeil 24"/>
            <p:cNvCxnSpPr>
              <a:stCxn id="2" idx="3"/>
              <a:endCxn id="9" idx="1"/>
            </p:cNvCxnSpPr>
            <p:nvPr/>
          </p:nvCxnSpPr>
          <p:spPr>
            <a:xfrm flipV="1">
              <a:off x="1321274" y="3299471"/>
              <a:ext cx="8376178" cy="1015434"/>
            </a:xfrm>
            <a:prstGeom prst="straightConnector1">
              <a:avLst/>
            </a:prstGeom>
            <a:ln w="41275">
              <a:solidFill>
                <a:srgbClr val="FFC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Gerade Verbindung mit Pfeil 26"/>
            <p:cNvCxnSpPr>
              <a:stCxn id="2" idx="3"/>
              <a:endCxn id="11" idx="1"/>
            </p:cNvCxnSpPr>
            <p:nvPr/>
          </p:nvCxnSpPr>
          <p:spPr>
            <a:xfrm>
              <a:off x="1321274" y="4314905"/>
              <a:ext cx="8376178" cy="1145153"/>
            </a:xfrm>
            <a:prstGeom prst="straightConnector1">
              <a:avLst/>
            </a:prstGeom>
            <a:ln w="41275">
              <a:solidFill>
                <a:srgbClr val="FFC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Gerade Verbindung mit Pfeil 28"/>
            <p:cNvCxnSpPr>
              <a:stCxn id="2" idx="3"/>
              <a:endCxn id="8" idx="1"/>
            </p:cNvCxnSpPr>
            <p:nvPr/>
          </p:nvCxnSpPr>
          <p:spPr>
            <a:xfrm flipV="1">
              <a:off x="1321274" y="2219971"/>
              <a:ext cx="8376178" cy="2094934"/>
            </a:xfrm>
            <a:prstGeom prst="straightConnector1">
              <a:avLst/>
            </a:prstGeom>
            <a:ln w="41275">
              <a:solidFill>
                <a:srgbClr val="FFC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/>
            <p:cNvCxnSpPr>
              <a:stCxn id="2" idx="3"/>
              <a:endCxn id="10" idx="1"/>
            </p:cNvCxnSpPr>
            <p:nvPr/>
          </p:nvCxnSpPr>
          <p:spPr>
            <a:xfrm>
              <a:off x="1321274" y="4314905"/>
              <a:ext cx="8376178" cy="65653"/>
            </a:xfrm>
            <a:prstGeom prst="straightConnector1">
              <a:avLst/>
            </a:prstGeom>
            <a:ln w="41275">
              <a:solidFill>
                <a:srgbClr val="FFC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Gerade Verbindung mit Pfeil 32"/>
            <p:cNvCxnSpPr>
              <a:stCxn id="3" idx="3"/>
              <a:endCxn id="11" idx="1"/>
            </p:cNvCxnSpPr>
            <p:nvPr/>
          </p:nvCxnSpPr>
          <p:spPr>
            <a:xfrm flipV="1">
              <a:off x="1430611" y="5460058"/>
              <a:ext cx="8266841" cy="825871"/>
            </a:xfrm>
            <a:prstGeom prst="straightConnector1">
              <a:avLst/>
            </a:prstGeom>
            <a:ln w="41275">
              <a:solidFill>
                <a:srgbClr val="7030A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feld 33"/>
            <p:cNvSpPr txBox="1"/>
            <p:nvPr/>
          </p:nvSpPr>
          <p:spPr>
            <a:xfrm>
              <a:off x="8856915" y="1780312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0070C0"/>
                  </a:solidFill>
                </a:rPr>
                <a:t>①</a:t>
              </a:r>
              <a:endParaRPr lang="de-DE" dirty="0">
                <a:solidFill>
                  <a:srgbClr val="0070C0"/>
                </a:solidFill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8430086" y="4366310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⑤</a:t>
              </a: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8910940" y="2385276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④</a:t>
              </a: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6538067" y="3893483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③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9110362" y="2827986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00B050"/>
                  </a:solidFill>
                </a:rPr>
                <a:t>①</a:t>
              </a:r>
              <a:endParaRPr lang="de-DE" dirty="0">
                <a:solidFill>
                  <a:srgbClr val="00B050"/>
                </a:solidFill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9081469" y="4895631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①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8619522" y="5616179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7030A0"/>
                  </a:solidFill>
                </a:rPr>
                <a:t>①</a:t>
              </a:r>
              <a:endParaRPr lang="de-DE" dirty="0">
                <a:solidFill>
                  <a:srgbClr val="7030A0"/>
                </a:solidFill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8184666" y="3096817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①</a:t>
              </a: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334963" y="1221435"/>
              <a:ext cx="1012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00B050"/>
                  </a:solidFill>
                </a:rPr>
                <a:t>① Read</a:t>
              </a:r>
              <a:endParaRPr lang="de-DE" dirty="0">
                <a:solidFill>
                  <a:srgbClr val="00B050"/>
                </a:solidFill>
              </a:endParaRPr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330733" y="1923238"/>
              <a:ext cx="11580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0070C0"/>
                  </a:solidFill>
                </a:rPr>
                <a:t>① Create</a:t>
              </a:r>
              <a:endParaRPr lang="de-DE" dirty="0">
                <a:solidFill>
                  <a:srgbClr val="0070C0"/>
                </a:solidFill>
              </a:endParaRPr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9110362" y="3844499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0070C0"/>
                  </a:solidFill>
                </a:rPr>
                <a:t>②</a:t>
              </a:r>
              <a:endParaRPr lang="de-DE" dirty="0">
                <a:solidFill>
                  <a:srgbClr val="0070C0"/>
                </a:solidFill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330733" y="2252760"/>
              <a:ext cx="1233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0070C0"/>
                  </a:solidFill>
                </a:rPr>
                <a:t>② Update</a:t>
              </a:r>
              <a:endParaRPr lang="de-DE" dirty="0">
                <a:solidFill>
                  <a:srgbClr val="0070C0"/>
                </a:solidFill>
              </a:endParaRPr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321947" y="3043667"/>
              <a:ext cx="11587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① Delete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56" name="Textfeld 55"/>
            <p:cNvSpPr txBox="1"/>
            <p:nvPr/>
          </p:nvSpPr>
          <p:spPr>
            <a:xfrm>
              <a:off x="6538067" y="2093922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②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321947" y="3362541"/>
              <a:ext cx="11580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② Create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58" name="Textfeld 57"/>
            <p:cNvSpPr txBox="1"/>
            <p:nvPr/>
          </p:nvSpPr>
          <p:spPr>
            <a:xfrm>
              <a:off x="317806" y="3695824"/>
              <a:ext cx="1233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③ Update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60" name="Runde Klammer rechts 59"/>
            <p:cNvSpPr/>
            <p:nvPr/>
          </p:nvSpPr>
          <p:spPr>
            <a:xfrm>
              <a:off x="1438564" y="3381457"/>
              <a:ext cx="112465" cy="683699"/>
            </a:xfrm>
            <a:prstGeom prst="rightBracket">
              <a:avLst/>
            </a:prstGeom>
            <a:ln w="41275">
              <a:solidFill>
                <a:srgbClr val="FF000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1" name="Textfeld 60"/>
            <p:cNvSpPr txBox="1"/>
            <p:nvPr/>
          </p:nvSpPr>
          <p:spPr>
            <a:xfrm>
              <a:off x="1533094" y="3503561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POST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63" name="Textfeld 62"/>
            <p:cNvSpPr txBox="1"/>
            <p:nvPr/>
          </p:nvSpPr>
          <p:spPr>
            <a:xfrm>
              <a:off x="345432" y="4458624"/>
              <a:ext cx="1012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① Read</a:t>
              </a: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64" name="Textfeld 63"/>
            <p:cNvSpPr txBox="1"/>
            <p:nvPr/>
          </p:nvSpPr>
          <p:spPr>
            <a:xfrm>
              <a:off x="332454" y="6408190"/>
              <a:ext cx="11587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7030A0"/>
                  </a:solidFill>
                </a:rPr>
                <a:t>① Delete</a:t>
              </a:r>
              <a:endParaRPr lang="de-DE" dirty="0">
                <a:solidFill>
                  <a:srgbClr val="7030A0"/>
                </a:solidFill>
              </a:endParaRPr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345432" y="4776570"/>
              <a:ext cx="2527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② Werte überschreiben</a:t>
              </a: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344727" y="5094337"/>
              <a:ext cx="11587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③ Delete</a:t>
              </a: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67" name="Textfeld 66"/>
            <p:cNvSpPr txBox="1"/>
            <p:nvPr/>
          </p:nvSpPr>
          <p:spPr>
            <a:xfrm>
              <a:off x="6794091" y="5123553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③</a:t>
              </a: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77" name="Textfeld 76"/>
            <p:cNvSpPr txBox="1"/>
            <p:nvPr/>
          </p:nvSpPr>
          <p:spPr>
            <a:xfrm>
              <a:off x="345432" y="5420643"/>
              <a:ext cx="11580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④ Create</a:t>
              </a: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90" name="Textfeld 89"/>
            <p:cNvSpPr txBox="1"/>
            <p:nvPr/>
          </p:nvSpPr>
          <p:spPr>
            <a:xfrm>
              <a:off x="324362" y="5744759"/>
              <a:ext cx="1233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⑤ Update</a:t>
              </a: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98" name="Runde Klammer rechts 97"/>
            <p:cNvSpPr/>
            <p:nvPr/>
          </p:nvSpPr>
          <p:spPr>
            <a:xfrm>
              <a:off x="1451491" y="5157623"/>
              <a:ext cx="88457" cy="897473"/>
            </a:xfrm>
            <a:prstGeom prst="rightBracket">
              <a:avLst/>
            </a:prstGeom>
            <a:ln w="41275">
              <a:solidFill>
                <a:srgbClr val="FFC00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99" name="Textfeld 98"/>
            <p:cNvSpPr txBox="1"/>
            <p:nvPr/>
          </p:nvSpPr>
          <p:spPr>
            <a:xfrm>
              <a:off x="1557585" y="5414842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PUT</a:t>
              </a:r>
              <a:endParaRPr lang="de-DE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318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41275"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Breitbild</PresentationFormat>
  <Paragraphs>35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 Schneider</dc:creator>
  <cp:lastModifiedBy>Stefan Schneider</cp:lastModifiedBy>
  <cp:revision>7</cp:revision>
  <dcterms:created xsi:type="dcterms:W3CDTF">2020-06-29T06:53:01Z</dcterms:created>
  <dcterms:modified xsi:type="dcterms:W3CDTF">2020-06-29T13:57:21Z</dcterms:modified>
</cp:coreProperties>
</file>