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480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02"/>
      </p:cViewPr>
      <p:guideLst>
        <p:guide orient="horz" pos="799"/>
        <p:guide pos="3840"/>
        <p:guide pos="211"/>
        <p:guide orient="horz" pos="1480"/>
        <p:guide orient="horz" pos="2840"/>
        <p:guide orient="horz" pos="2160"/>
        <p:guide orient="horz" pos="3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591820" y="272715"/>
            <a:ext cx="50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Transformation der REST-Verben auf CRUD-Verben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334963" y="1273298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GET</a:t>
            </a:r>
            <a:endParaRPr lang="de-DE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25759" y="2349500"/>
            <a:ext cx="85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POST</a:t>
            </a:r>
            <a:endParaRPr lang="de-DE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334963" y="3429000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PUT</a:t>
            </a:r>
            <a:endParaRPr lang="de-DE" sz="2400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325759" y="4508500"/>
            <a:ext cx="99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PATCH</a:t>
            </a:r>
            <a:endParaRPr lang="de-DE" sz="2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325759" y="558958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DELETE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3</cp:revision>
  <dcterms:created xsi:type="dcterms:W3CDTF">2020-06-29T06:53:01Z</dcterms:created>
  <dcterms:modified xsi:type="dcterms:W3CDTF">2020-06-29T07:00:41Z</dcterms:modified>
</cp:coreProperties>
</file>