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743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876"/>
      </p:cViewPr>
      <p:guideLst>
        <p:guide orient="horz" pos="754"/>
        <p:guide pos="7582"/>
        <p:guide pos="211"/>
        <p:guide orient="horz" pos="1253"/>
        <p:guide orient="horz" pos="2818"/>
        <p:guide orient="horz" pos="1502"/>
        <p:guide orient="horz" pos="3521"/>
        <p:guide orient="horz" pos="3294"/>
        <p:guide pos="6743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/>
                <a:gridCol w="1138989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/>
                <a:gridCol w="1089608"/>
                <a:gridCol w="1600784"/>
                <a:gridCol w="847473"/>
                <a:gridCol w="726406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44662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344662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4663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4963" y="117177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Stellt alle Methoden für den Request vom Sender an den Empfänger und den Transport der Daten zur Verfügung.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9692039" y="564314"/>
            <a:ext cx="2167605" cy="26852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692039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692040" y="56431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682340" y="1171775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den Speicher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4646797" y="564314"/>
            <a:ext cx="2167605" cy="26695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4646797" y="1155283"/>
            <a:ext cx="216760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637098" y="564314"/>
            <a:ext cx="2187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70C0"/>
                </a:solidFill>
              </a:rPr>
              <a:t>Service-Logik</a:t>
            </a:r>
            <a:endParaRPr lang="de-DE" sz="2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37098" y="1171775"/>
            <a:ext cx="2187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Ist das „Gehirn“ zwischen Request-Sender und Persistenz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Steuert die Umsetzung der </a:t>
            </a:r>
            <a:r>
              <a:rPr lang="de-DE" sz="1600" dirty="0" err="1" smtClean="0"/>
              <a:t>Requests</a:t>
            </a:r>
            <a:r>
              <a:rPr lang="de-DE" sz="1600" dirty="0" smtClean="0"/>
              <a:t> in der Persistenz.</a:t>
            </a:r>
            <a:endParaRPr lang="de-DE" sz="16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2" y="3451133"/>
            <a:ext cx="996206" cy="99620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39" y="3446788"/>
            <a:ext cx="996206" cy="9962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230329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err="1" smtClean="0"/>
              <a:t>Dictionary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0577706" y="3446788"/>
            <a:ext cx="1291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Tabelle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5522766" y="3446787"/>
            <a:ext cx="129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Dateiformat: </a:t>
            </a:r>
          </a:p>
          <a:p>
            <a:r>
              <a:rPr lang="de-DE" sz="1600" dirty="0" smtClean="0"/>
              <a:t>flexibel, abhängig von Einsatz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09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4963" y="1196975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92357" y="1196975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feld 7"/>
          <p:cNvSpPr txBox="1"/>
          <p:nvPr/>
        </p:nvSpPr>
        <p:spPr>
          <a:xfrm>
            <a:off x="9692357" y="119697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Empfänger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34962" y="1196974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Sender</a:t>
            </a:r>
            <a:endParaRPr lang="de-DE" sz="32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590800" y="1781749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90800" y="2445427"/>
            <a:ext cx="698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664542" y="2960688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590800" y="1598921"/>
            <a:ext cx="6912595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513816" y="1196975"/>
            <a:ext cx="164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Datenkanal</a:t>
            </a:r>
            <a:endParaRPr lang="de-DE" sz="24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76250" y="1993467"/>
            <a:ext cx="424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Steuerungs-/Managementkanal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272950" y="2960688"/>
            <a:ext cx="231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0070C0"/>
                </a:solidFill>
              </a:rPr>
              <a:t>Monitoringkanal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32762" y="4011910"/>
            <a:ext cx="948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Datenkanal: </a:t>
            </a:r>
            <a:r>
              <a:rPr lang="de-DE" sz="2000" dirty="0" smtClean="0"/>
              <a:t>Über diesen Kanal wird die Payload versendet, also der Inhalt der Ressource.</a:t>
            </a:r>
            <a:endParaRPr lang="de-DE" sz="20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51473" y="4875282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Steuerungs-/</a:t>
            </a:r>
          </a:p>
          <a:p>
            <a:r>
              <a:rPr lang="de-DE" sz="2000" b="1" dirty="0" smtClean="0"/>
              <a:t>Managementkanal:</a:t>
            </a:r>
            <a:endParaRPr lang="de-DE" sz="2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351473" y="5845911"/>
            <a:ext cx="1002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0070C0"/>
                </a:solidFill>
              </a:rPr>
              <a:t>Monitoringkanal</a:t>
            </a:r>
            <a:r>
              <a:rPr lang="de-DE" sz="2000" b="1" dirty="0" smtClean="0">
                <a:solidFill>
                  <a:srgbClr val="0070C0"/>
                </a:solidFill>
              </a:rPr>
              <a:t>: </a:t>
            </a:r>
            <a:r>
              <a:rPr lang="de-DE" sz="2000" dirty="0" smtClean="0">
                <a:solidFill>
                  <a:srgbClr val="0070C0"/>
                </a:solidFill>
              </a:rPr>
              <a:t>Über diesen Kanal teilt der Empfänger mit, wie er die Daten verarbeitet hat.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endParaRPr lang="de-DE" sz="2000" b="1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95296" y="4881702"/>
            <a:ext cx="7021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 diesen Kanal </a:t>
            </a:r>
            <a:r>
              <a:rPr lang="de-DE" sz="2000" dirty="0" smtClean="0"/>
              <a:t>teilt der Sender dem Empfänger mit, wie er die</a:t>
            </a:r>
          </a:p>
          <a:p>
            <a:r>
              <a:rPr lang="de-DE" sz="2000" dirty="0" smtClean="0"/>
              <a:t>Daten verarbeiten soll.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143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230015" y="2052796"/>
            <a:ext cx="826060" cy="990438"/>
            <a:chOff x="230015" y="2052796"/>
            <a:chExt cx="826060" cy="990438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32" name="Textfeld 31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0850446" y="2052797"/>
            <a:ext cx="976486" cy="990435"/>
            <a:chOff x="10850446" y="2052797"/>
            <a:chExt cx="976486" cy="990435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220671" y="1976789"/>
            <a:ext cx="891513" cy="1069435"/>
            <a:chOff x="1949436" y="1990934"/>
            <a:chExt cx="891513" cy="106943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34" name="Textfeld 33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9737757" y="1967889"/>
            <a:ext cx="951607" cy="1066443"/>
            <a:chOff x="9178559" y="1990934"/>
            <a:chExt cx="951607" cy="1066443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2253301" y="1967888"/>
            <a:ext cx="740558" cy="1066444"/>
            <a:chOff x="3826005" y="2062223"/>
            <a:chExt cx="740558" cy="1066444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38" name="Textfeld 37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162134" y="1989138"/>
            <a:ext cx="843572" cy="1037886"/>
            <a:chOff x="5555884" y="2052796"/>
            <a:chExt cx="843572" cy="1037886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137543" y="1962150"/>
            <a:ext cx="951607" cy="1085473"/>
            <a:chOff x="9174554" y="1990934"/>
            <a:chExt cx="951607" cy="1085473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50" name="Textfeld 49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184383" y="1976789"/>
            <a:ext cx="727671" cy="1057543"/>
            <a:chOff x="5136498" y="1976789"/>
            <a:chExt cx="727671" cy="105754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51" name="Textfeld 50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102519" y="1960580"/>
            <a:ext cx="891513" cy="1069435"/>
            <a:chOff x="1949436" y="1990934"/>
            <a:chExt cx="891513" cy="1069435"/>
          </a:xfrm>
        </p:grpSpPr>
        <p:pic>
          <p:nvPicPr>
            <p:cNvPr id="54" name="Grafik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7063090" y="1967888"/>
            <a:ext cx="740558" cy="1066444"/>
            <a:chOff x="3826005" y="2062223"/>
            <a:chExt cx="740558" cy="1066444"/>
          </a:xfrm>
        </p:grpSpPr>
        <p:pic>
          <p:nvPicPr>
            <p:cNvPr id="57" name="Grafik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58" name="Textfeld 57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7869781" y="1996446"/>
            <a:ext cx="843572" cy="1037886"/>
            <a:chOff x="5555884" y="2052796"/>
            <a:chExt cx="843572" cy="1037886"/>
          </a:xfrm>
        </p:grpSpPr>
        <p:pic>
          <p:nvPicPr>
            <p:cNvPr id="60" name="Grafik 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847992" y="1960580"/>
            <a:ext cx="740558" cy="1066444"/>
            <a:chOff x="3826005" y="2062223"/>
            <a:chExt cx="740558" cy="1066444"/>
          </a:xfrm>
        </p:grpSpPr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70" name="Textfeld 69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71" name="Pfeil nach rechts 70"/>
          <p:cNvSpPr/>
          <p:nvPr/>
        </p:nvSpPr>
        <p:spPr>
          <a:xfrm>
            <a:off x="1019442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rechts 71"/>
          <p:cNvSpPr/>
          <p:nvPr/>
        </p:nvSpPr>
        <p:spPr>
          <a:xfrm>
            <a:off x="2112529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Pfeil nach rechts 72"/>
          <p:cNvSpPr/>
          <p:nvPr/>
        </p:nvSpPr>
        <p:spPr>
          <a:xfrm>
            <a:off x="2982827" y="229258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Pfeil nach rechts 73"/>
          <p:cNvSpPr/>
          <p:nvPr/>
        </p:nvSpPr>
        <p:spPr>
          <a:xfrm>
            <a:off x="3955997" y="2280555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>
            <a:off x="5014255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Pfeil nach rechts 75"/>
          <p:cNvSpPr/>
          <p:nvPr/>
        </p:nvSpPr>
        <p:spPr>
          <a:xfrm>
            <a:off x="5898383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feil nach rechts 76"/>
          <p:cNvSpPr/>
          <p:nvPr/>
        </p:nvSpPr>
        <p:spPr>
          <a:xfrm>
            <a:off x="6940407" y="2300204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 nach rechts 77"/>
          <p:cNvSpPr/>
          <p:nvPr/>
        </p:nvSpPr>
        <p:spPr>
          <a:xfrm>
            <a:off x="7720012" y="2288576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rechts 78"/>
          <p:cNvSpPr/>
          <p:nvPr/>
        </p:nvSpPr>
        <p:spPr>
          <a:xfrm>
            <a:off x="8672065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rechts 79"/>
          <p:cNvSpPr/>
          <p:nvPr/>
        </p:nvSpPr>
        <p:spPr>
          <a:xfrm>
            <a:off x="9553066" y="228857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10612954" y="22925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rechts 81"/>
          <p:cNvSpPr/>
          <p:nvPr/>
        </p:nvSpPr>
        <p:spPr>
          <a:xfrm>
            <a:off x="1142766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Pfeil nach rechts 83"/>
          <p:cNvSpPr/>
          <p:nvPr/>
        </p:nvSpPr>
        <p:spPr>
          <a:xfrm rot="5400000">
            <a:off x="10073023" y="492321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261491" y="288238"/>
            <a:ext cx="826060" cy="990438"/>
            <a:chOff x="230015" y="2052796"/>
            <a:chExt cx="826060" cy="990438"/>
          </a:xfrm>
        </p:grpSpPr>
        <p:pic>
          <p:nvPicPr>
            <p:cNvPr id="86" name="Grafik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10928689" y="288238"/>
            <a:ext cx="976486" cy="990435"/>
            <a:chOff x="10850446" y="2052797"/>
            <a:chExt cx="976486" cy="990435"/>
          </a:xfrm>
        </p:grpSpPr>
        <p:pic>
          <p:nvPicPr>
            <p:cNvPr id="89" name="Grafik 8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90" name="Textfeld 89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2099035" y="205127"/>
            <a:ext cx="891513" cy="1069435"/>
            <a:chOff x="1949436" y="1990934"/>
            <a:chExt cx="891513" cy="1069435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93" name="Textfeld 9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3929701" y="212229"/>
            <a:ext cx="740558" cy="1066444"/>
            <a:chOff x="3826005" y="2062223"/>
            <a:chExt cx="740558" cy="1066444"/>
          </a:xfrm>
        </p:grpSpPr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96" name="Textfeld 9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5675513" y="231887"/>
            <a:ext cx="843572" cy="1037886"/>
            <a:chOff x="5555884" y="2052796"/>
            <a:chExt cx="843572" cy="1037886"/>
          </a:xfrm>
        </p:grpSpPr>
        <p:pic>
          <p:nvPicPr>
            <p:cNvPr id="98" name="Grafik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99" name="Textfeld 9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9189309" y="184300"/>
            <a:ext cx="951607" cy="1085473"/>
            <a:chOff x="9174554" y="1990934"/>
            <a:chExt cx="951607" cy="1085473"/>
          </a:xfrm>
        </p:grpSpPr>
        <p:pic>
          <p:nvPicPr>
            <p:cNvPr id="101" name="Grafik 1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02" name="Textfeld 10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7534906" y="205127"/>
            <a:ext cx="740558" cy="1066444"/>
            <a:chOff x="3826005" y="2062223"/>
            <a:chExt cx="740558" cy="1066444"/>
          </a:xfrm>
        </p:grpSpPr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05" name="Textfeld 104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07" name="Pfeil nach rechts 106"/>
          <p:cNvSpPr/>
          <p:nvPr/>
        </p:nvSpPr>
        <p:spPr>
          <a:xfrm>
            <a:off x="829433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 nach rechts 107"/>
          <p:cNvSpPr/>
          <p:nvPr/>
        </p:nvSpPr>
        <p:spPr>
          <a:xfrm>
            <a:off x="6527701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Pfeil nach rechts 108"/>
          <p:cNvSpPr/>
          <p:nvPr/>
        </p:nvSpPr>
        <p:spPr>
          <a:xfrm>
            <a:off x="4754300" y="532983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Pfeil nach rechts 109"/>
          <p:cNvSpPr/>
          <p:nvPr/>
        </p:nvSpPr>
        <p:spPr>
          <a:xfrm>
            <a:off x="3043514" y="548208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Pfeil nach rechts 110"/>
          <p:cNvSpPr/>
          <p:nvPr/>
        </p:nvSpPr>
        <p:spPr>
          <a:xfrm>
            <a:off x="10055298" y="536009"/>
            <a:ext cx="873391" cy="169361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2" name="Gruppieren 111"/>
          <p:cNvGrpSpPr/>
          <p:nvPr/>
        </p:nvGrpSpPr>
        <p:grpSpPr>
          <a:xfrm>
            <a:off x="218983" y="3946528"/>
            <a:ext cx="826060" cy="990438"/>
            <a:chOff x="230015" y="2052796"/>
            <a:chExt cx="826060" cy="990438"/>
          </a:xfrm>
        </p:grpSpPr>
        <p:pic>
          <p:nvPicPr>
            <p:cNvPr id="113" name="Grafik 1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18"/>
            <a:stretch/>
          </p:blipFill>
          <p:spPr>
            <a:xfrm>
              <a:off x="230015" y="2052796"/>
              <a:ext cx="820068" cy="714953"/>
            </a:xfrm>
            <a:prstGeom prst="rect">
              <a:avLst/>
            </a:prstGeom>
          </p:spPr>
        </p:pic>
        <p:sp>
          <p:nvSpPr>
            <p:cNvPr id="114" name="Textfeld 113"/>
            <p:cNvSpPr txBox="1"/>
            <p:nvPr/>
          </p:nvSpPr>
          <p:spPr>
            <a:xfrm>
              <a:off x="358448" y="273545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Sender</a:t>
              </a:r>
            </a:p>
          </p:txBody>
        </p:sp>
      </p:grpSp>
      <p:grpSp>
        <p:nvGrpSpPr>
          <p:cNvPr id="115" name="Gruppieren 114"/>
          <p:cNvGrpSpPr/>
          <p:nvPr/>
        </p:nvGrpSpPr>
        <p:grpSpPr>
          <a:xfrm>
            <a:off x="10839414" y="3946529"/>
            <a:ext cx="976486" cy="990435"/>
            <a:chOff x="10850446" y="2052797"/>
            <a:chExt cx="976486" cy="990435"/>
          </a:xfrm>
        </p:grpSpPr>
        <p:pic>
          <p:nvPicPr>
            <p:cNvPr id="116" name="Grafik 1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88"/>
            <a:stretch/>
          </p:blipFill>
          <p:spPr>
            <a:xfrm>
              <a:off x="10859830" y="2052797"/>
              <a:ext cx="894346" cy="759410"/>
            </a:xfrm>
            <a:prstGeom prst="rect">
              <a:avLst/>
            </a:prstGeom>
          </p:spPr>
        </p:pic>
        <p:sp>
          <p:nvSpPr>
            <p:cNvPr id="117" name="Textfeld 116"/>
            <p:cNvSpPr txBox="1"/>
            <p:nvPr/>
          </p:nvSpPr>
          <p:spPr>
            <a:xfrm>
              <a:off x="10850446" y="2735455"/>
              <a:ext cx="976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Empfänger</a:t>
              </a:r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09639" y="3870521"/>
            <a:ext cx="891513" cy="1069435"/>
            <a:chOff x="1949436" y="1990934"/>
            <a:chExt cx="891513" cy="1069435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20" name="Textfeld 119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9726725" y="3861621"/>
            <a:ext cx="951607" cy="1066443"/>
            <a:chOff x="9178559" y="1990934"/>
            <a:chExt cx="951607" cy="1066443"/>
          </a:xfrm>
        </p:grpSpPr>
        <p:pic>
          <p:nvPicPr>
            <p:cNvPr id="122" name="Grafik 1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23" name="Textfeld 122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2242269" y="3861620"/>
            <a:ext cx="740558" cy="1066444"/>
            <a:chOff x="3826005" y="2062223"/>
            <a:chExt cx="740558" cy="1066444"/>
          </a:xfrm>
        </p:grpSpPr>
        <p:pic>
          <p:nvPicPr>
            <p:cNvPr id="125" name="Grafik 1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26" name="Textfeld 12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151102" y="3882870"/>
            <a:ext cx="843572" cy="1037886"/>
            <a:chOff x="5555884" y="2052796"/>
            <a:chExt cx="843572" cy="1037886"/>
          </a:xfrm>
        </p:grpSpPr>
        <p:pic>
          <p:nvPicPr>
            <p:cNvPr id="128" name="Grafik 1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29" name="Textfeld 12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126511" y="3855882"/>
            <a:ext cx="951607" cy="1085473"/>
            <a:chOff x="9174554" y="1990934"/>
            <a:chExt cx="951607" cy="1085473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32" name="Textfeld 131"/>
            <p:cNvSpPr txBox="1"/>
            <p:nvPr/>
          </p:nvSpPr>
          <p:spPr>
            <a:xfrm>
              <a:off x="9174554" y="276863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5173351" y="3870521"/>
            <a:ext cx="727671" cy="1057543"/>
            <a:chOff x="5136498" y="1976789"/>
            <a:chExt cx="727671" cy="1057543"/>
          </a:xfrm>
        </p:grpSpPr>
        <p:pic>
          <p:nvPicPr>
            <p:cNvPr id="134" name="Grafik 1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35" name="Textfeld 134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6091487" y="3854312"/>
            <a:ext cx="891513" cy="1069435"/>
            <a:chOff x="1949436" y="1990934"/>
            <a:chExt cx="891513" cy="1069435"/>
          </a:xfrm>
        </p:grpSpPr>
        <p:pic>
          <p:nvPicPr>
            <p:cNvPr id="137" name="Grafik 1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38" name="Textfeld 137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7052058" y="3861620"/>
            <a:ext cx="740558" cy="1066444"/>
            <a:chOff x="3826005" y="2062223"/>
            <a:chExt cx="740558" cy="1066444"/>
          </a:xfrm>
        </p:grpSpPr>
        <p:pic>
          <p:nvPicPr>
            <p:cNvPr id="140" name="Grafik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41" name="Textfeld 140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7858749" y="3890178"/>
            <a:ext cx="843572" cy="1037886"/>
            <a:chOff x="5555884" y="2052796"/>
            <a:chExt cx="843572" cy="1037886"/>
          </a:xfrm>
        </p:grpSpPr>
        <p:pic>
          <p:nvPicPr>
            <p:cNvPr id="143" name="Grafik 14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44" name="Textfeld 143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836960" y="3854312"/>
            <a:ext cx="740558" cy="1066444"/>
            <a:chOff x="3826005" y="2062223"/>
            <a:chExt cx="740558" cy="1066444"/>
          </a:xfrm>
        </p:grpSpPr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47" name="Textfeld 146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48" name="Pfeil nach rechts 147"/>
          <p:cNvSpPr/>
          <p:nvPr/>
        </p:nvSpPr>
        <p:spPr>
          <a:xfrm>
            <a:off x="1008410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/>
          <p:cNvSpPr/>
          <p:nvPr/>
        </p:nvSpPr>
        <p:spPr>
          <a:xfrm>
            <a:off x="2101497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/>
          <p:cNvSpPr/>
          <p:nvPr/>
        </p:nvSpPr>
        <p:spPr>
          <a:xfrm>
            <a:off x="2971795" y="418631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/>
          <p:cNvSpPr/>
          <p:nvPr/>
        </p:nvSpPr>
        <p:spPr>
          <a:xfrm>
            <a:off x="3944965" y="417428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/>
          <p:cNvSpPr/>
          <p:nvPr/>
        </p:nvSpPr>
        <p:spPr>
          <a:xfrm>
            <a:off x="5003223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/>
          <p:cNvSpPr/>
          <p:nvPr/>
        </p:nvSpPr>
        <p:spPr>
          <a:xfrm>
            <a:off x="5887351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/>
          <p:cNvSpPr/>
          <p:nvPr/>
        </p:nvSpPr>
        <p:spPr>
          <a:xfrm>
            <a:off x="6929375" y="4193936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/>
          <p:cNvSpPr/>
          <p:nvPr/>
        </p:nvSpPr>
        <p:spPr>
          <a:xfrm>
            <a:off x="7708980" y="4182308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Pfeil nach rechts 155"/>
          <p:cNvSpPr/>
          <p:nvPr/>
        </p:nvSpPr>
        <p:spPr>
          <a:xfrm>
            <a:off x="8661033" y="418631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/>
          <p:cNvSpPr/>
          <p:nvPr/>
        </p:nvSpPr>
        <p:spPr>
          <a:xfrm>
            <a:off x="9542034" y="4182308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5" name="Gruppieren 174"/>
          <p:cNvGrpSpPr/>
          <p:nvPr/>
        </p:nvGrpSpPr>
        <p:grpSpPr>
          <a:xfrm>
            <a:off x="9756563" y="5524002"/>
            <a:ext cx="951607" cy="1066443"/>
            <a:chOff x="9178559" y="1990934"/>
            <a:chExt cx="951607" cy="1066443"/>
          </a:xfrm>
        </p:grpSpPr>
        <p:pic>
          <p:nvPicPr>
            <p:cNvPr id="176" name="Grafik 1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9178559" y="1990934"/>
              <a:ext cx="891513" cy="776815"/>
            </a:xfrm>
            <a:prstGeom prst="rect">
              <a:avLst/>
            </a:prstGeom>
          </p:spPr>
        </p:pic>
        <p:sp>
          <p:nvSpPr>
            <p:cNvPr id="177" name="Textfeld 176"/>
            <p:cNvSpPr txBox="1"/>
            <p:nvPr/>
          </p:nvSpPr>
          <p:spPr>
            <a:xfrm>
              <a:off x="9178559" y="2749600"/>
              <a:ext cx="951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Subscriber</a:t>
              </a:r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5203189" y="5532902"/>
            <a:ext cx="727671" cy="1057543"/>
            <a:chOff x="5136498" y="1976789"/>
            <a:chExt cx="727671" cy="1057543"/>
          </a:xfrm>
        </p:grpSpPr>
        <p:pic>
          <p:nvPicPr>
            <p:cNvPr id="179" name="Grafik 1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498" y="1976789"/>
              <a:ext cx="727671" cy="727671"/>
            </a:xfrm>
            <a:prstGeom prst="rect">
              <a:avLst/>
            </a:prstGeom>
          </p:spPr>
        </p:pic>
        <p:sp>
          <p:nvSpPr>
            <p:cNvPr id="180" name="Textfeld 179"/>
            <p:cNvSpPr txBox="1"/>
            <p:nvPr/>
          </p:nvSpPr>
          <p:spPr>
            <a:xfrm>
              <a:off x="5204731" y="2726555"/>
              <a:ext cx="56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Filter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6121325" y="5516693"/>
            <a:ext cx="891513" cy="1069435"/>
            <a:chOff x="1949436" y="1990934"/>
            <a:chExt cx="891513" cy="1069435"/>
          </a:xfrm>
        </p:grpSpPr>
        <p:pic>
          <p:nvPicPr>
            <p:cNvPr id="182" name="Grafik 18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66"/>
            <a:stretch/>
          </p:blipFill>
          <p:spPr>
            <a:xfrm>
              <a:off x="1949436" y="1990934"/>
              <a:ext cx="891513" cy="776815"/>
            </a:xfrm>
            <a:prstGeom prst="rect">
              <a:avLst/>
            </a:prstGeom>
          </p:spPr>
        </p:pic>
        <p:sp>
          <p:nvSpPr>
            <p:cNvPr id="183" name="Textfeld 182"/>
            <p:cNvSpPr txBox="1"/>
            <p:nvPr/>
          </p:nvSpPr>
          <p:spPr>
            <a:xfrm>
              <a:off x="1961419" y="275259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Publisher</a:t>
              </a: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7081896" y="5524001"/>
            <a:ext cx="740558" cy="1066444"/>
            <a:chOff x="3826005" y="2062223"/>
            <a:chExt cx="740558" cy="1066444"/>
          </a:xfrm>
        </p:grpSpPr>
        <p:pic>
          <p:nvPicPr>
            <p:cNvPr id="185" name="Grafik 1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86" name="Textfeld 185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grpSp>
        <p:nvGrpSpPr>
          <p:cNvPr id="187" name="Gruppieren 186"/>
          <p:cNvGrpSpPr/>
          <p:nvPr/>
        </p:nvGrpSpPr>
        <p:grpSpPr>
          <a:xfrm>
            <a:off x="7888587" y="5552559"/>
            <a:ext cx="843572" cy="1037886"/>
            <a:chOff x="5555884" y="2052796"/>
            <a:chExt cx="843572" cy="1037886"/>
          </a:xfrm>
        </p:grpSpPr>
        <p:pic>
          <p:nvPicPr>
            <p:cNvPr id="188" name="Grafik 18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0"/>
            <a:stretch/>
          </p:blipFill>
          <p:spPr>
            <a:xfrm>
              <a:off x="5555884" y="2052796"/>
              <a:ext cx="843572" cy="730109"/>
            </a:xfrm>
            <a:prstGeom prst="rect">
              <a:avLst/>
            </a:prstGeom>
          </p:spPr>
        </p:pic>
        <p:sp>
          <p:nvSpPr>
            <p:cNvPr id="189" name="Textfeld 188"/>
            <p:cNvSpPr txBox="1"/>
            <p:nvPr/>
          </p:nvSpPr>
          <p:spPr>
            <a:xfrm>
              <a:off x="5660833" y="2782905"/>
              <a:ext cx="664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Broker</a:t>
              </a:r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8866798" y="5516693"/>
            <a:ext cx="740558" cy="1066444"/>
            <a:chOff x="3826005" y="2062223"/>
            <a:chExt cx="740558" cy="1066444"/>
          </a:xfrm>
        </p:grpSpPr>
        <p:pic>
          <p:nvPicPr>
            <p:cNvPr id="191" name="Grafik 1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005" y="2062223"/>
              <a:ext cx="740558" cy="740558"/>
            </a:xfrm>
            <a:prstGeom prst="rect">
              <a:avLst/>
            </a:prstGeom>
          </p:spPr>
        </p:pic>
        <p:sp>
          <p:nvSpPr>
            <p:cNvPr id="192" name="Textfeld 191"/>
            <p:cNvSpPr txBox="1"/>
            <p:nvPr/>
          </p:nvSpPr>
          <p:spPr>
            <a:xfrm>
              <a:off x="3904248" y="2820890"/>
              <a:ext cx="58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Kanal</a:t>
              </a:r>
            </a:p>
          </p:txBody>
        </p:sp>
      </p:grpSp>
      <p:sp>
        <p:nvSpPr>
          <p:cNvPr id="194" name="Pfeil nach rechts 193"/>
          <p:cNvSpPr/>
          <p:nvPr/>
        </p:nvSpPr>
        <p:spPr>
          <a:xfrm>
            <a:off x="5917189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Pfeil nach rechts 194"/>
          <p:cNvSpPr/>
          <p:nvPr/>
        </p:nvSpPr>
        <p:spPr>
          <a:xfrm>
            <a:off x="6959213" y="5856317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Pfeil nach rechts 195"/>
          <p:cNvSpPr/>
          <p:nvPr/>
        </p:nvSpPr>
        <p:spPr>
          <a:xfrm>
            <a:off x="7738818" y="5844689"/>
            <a:ext cx="198916" cy="18007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Pfeil nach rechts 196"/>
          <p:cNvSpPr/>
          <p:nvPr/>
        </p:nvSpPr>
        <p:spPr>
          <a:xfrm>
            <a:off x="8690871" y="5848700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Pfeil nach rechts 197"/>
          <p:cNvSpPr/>
          <p:nvPr/>
        </p:nvSpPr>
        <p:spPr>
          <a:xfrm>
            <a:off x="9571872" y="5844689"/>
            <a:ext cx="198916" cy="16844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Nach oben gebogener Pfeil 199"/>
          <p:cNvSpPr/>
          <p:nvPr/>
        </p:nvSpPr>
        <p:spPr>
          <a:xfrm rot="10800000">
            <a:off x="5456595" y="5164648"/>
            <a:ext cx="4684320" cy="344129"/>
          </a:xfrm>
          <a:prstGeom prst="bent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Nach oben gebogener Pfeil 200"/>
          <p:cNvSpPr/>
          <p:nvPr/>
        </p:nvSpPr>
        <p:spPr>
          <a:xfrm>
            <a:off x="10629270" y="4952187"/>
            <a:ext cx="832046" cy="1033675"/>
          </a:xfrm>
          <a:prstGeom prst="bentUpArrow">
            <a:avLst>
              <a:gd name="adj1" fmla="val 25000"/>
              <a:gd name="adj2" fmla="val 23592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Breitbild</PresentationFormat>
  <Paragraphs>277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56</cp:revision>
  <cp:lastPrinted>2021-01-19T07:36:13Z</cp:lastPrinted>
  <dcterms:created xsi:type="dcterms:W3CDTF">2020-06-29T06:53:01Z</dcterms:created>
  <dcterms:modified xsi:type="dcterms:W3CDTF">2021-03-14T11:18:06Z</dcterms:modified>
</cp:coreProperties>
</file>