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876"/>
      </p:cViewPr>
      <p:guideLst>
        <p:guide orient="horz" pos="731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175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41</cp:revision>
  <cp:lastPrinted>2021-01-19T07:36:13Z</cp:lastPrinted>
  <dcterms:created xsi:type="dcterms:W3CDTF">2020-06-29T06:53:01Z</dcterms:created>
  <dcterms:modified xsi:type="dcterms:W3CDTF">2021-01-22T19:37:59Z</dcterms:modified>
</cp:coreProperties>
</file>