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DC"/>
    <a:srgbClr val="5CA3F2"/>
    <a:srgbClr val="1A6CF2"/>
    <a:srgbClr val="7FC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586983c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586983c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586983c0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586983c0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586983c0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586983c0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586983c0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586983c0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586983c0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586983c0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89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86983c0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86983c0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86983c0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86983c0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67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cielo, nuvola, paesaggio, erba">
            <a:extLst>
              <a:ext uri="{FF2B5EF4-FFF2-40B4-BE49-F238E27FC236}">
                <a16:creationId xmlns:a16="http://schemas.microsoft.com/office/drawing/2014/main" id="{B4002430-56F5-558D-E563-EDCBB4DF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11511"/>
            <a:ext cx="9144000" cy="5255012"/>
          </a:xfrm>
          <a:prstGeom prst="rect">
            <a:avLst/>
          </a:prstGeom>
        </p:spPr>
      </p:pic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400570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>
                <a:solidFill>
                  <a:schemeClr val="bg1"/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Barbaro Vanessa, Todaro Stefano</a:t>
            </a:r>
            <a:endParaRPr sz="4400" dirty="0">
              <a:solidFill>
                <a:schemeClr val="bg1"/>
              </a:solidFill>
              <a:latin typeface="PixelMaster" panose="02000603000000000000" pitchFamily="2" charset="0"/>
              <a:ea typeface="PixelMaster" panose="02000603000000000000" pitchFamily="2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AA89374-AC6C-78E7-AFDE-B9F20F7C3450}"/>
              </a:ext>
            </a:extLst>
          </p:cNvPr>
          <p:cNvSpPr/>
          <p:nvPr/>
        </p:nvSpPr>
        <p:spPr>
          <a:xfrm>
            <a:off x="378874" y="285060"/>
            <a:ext cx="8386251" cy="1446550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5CA3F2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pyduck" pitchFamily="50" charset="0"/>
              </a:rPr>
              <a:t>&lt;SLIME QUEST&gt;</a:t>
            </a:r>
            <a:endParaRPr lang="it-IT" sz="8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5CA3F2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pyduck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elo, nuvola, albero, pianta&#10;&#10;Descrizione generata automaticamente">
            <a:extLst>
              <a:ext uri="{FF2B5EF4-FFF2-40B4-BE49-F238E27FC236}">
                <a16:creationId xmlns:a16="http://schemas.microsoft.com/office/drawing/2014/main" id="{C3F6219A-996B-95DB-A2C3-FD24F07B09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30459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>
                <a:solidFill>
                  <a:schemeClr val="accent1">
                    <a:lumMod val="50000"/>
                  </a:schemeClr>
                </a:solidFill>
                <a:latin typeface="Chubby Choo" panose="00000500000000000000" pitchFamily="50" charset="0"/>
              </a:rPr>
              <a:t>Idea</a:t>
            </a:r>
            <a:endParaRPr sz="3600" dirty="0">
              <a:solidFill>
                <a:schemeClr val="accent1">
                  <a:lumMod val="50000"/>
                </a:schemeClr>
              </a:solidFill>
              <a:latin typeface="Chubby Choo" panose="00000500000000000000" pitchFamily="50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30459" y="572700"/>
            <a:ext cx="8757424" cy="4065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33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Slime Quest è un gioco platform 2D, che però parodizza quelli che sono i canoni classici dei giochi RPG. Infatti l’eroe della storia viene trasformato in un piccolo slime azzurro.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33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Il gioco è ambientato in un classico scenario fantasy con castelli, cavalieri, stregoni e mostri.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33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Il gioco si rivolge ad un pubblico più o meno esperto di entrambi i generi, adattandosi alle eventuali limitazioni di tempo, offrendo brevi e soddisfacenti sessioni di gioco.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it" b="1" dirty="0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cielo, nuvola, albero, pianta&#10;&#10;Descrizione generata automaticamente">
            <a:extLst>
              <a:ext uri="{FF2B5EF4-FFF2-40B4-BE49-F238E27FC236}">
                <a16:creationId xmlns:a16="http://schemas.microsoft.com/office/drawing/2014/main" id="{41065AE3-C30E-48AB-7730-421628EA83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81337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 dirty="0">
                <a:solidFill>
                  <a:schemeClr val="accent1">
                    <a:lumMod val="50000"/>
                  </a:schemeClr>
                </a:solidFill>
                <a:latin typeface="Chubby Choo" panose="00000500000000000000" pitchFamily="50" charset="0"/>
              </a:rPr>
              <a:t>Tema e Ambientazione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Chubby Choo" panose="00000500000000000000" pitchFamily="50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81337" y="572700"/>
            <a:ext cx="8631578" cy="445380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8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La storia di Slime Quest narra del grande Eroe di Questia che viene sconfitto ed esiliato, dopo essere stato trasformato in uno slime  per mano dello Stregone, l’antagonista della storia.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8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Il</a:t>
            </a:r>
            <a:r>
              <a:rPr lang="it" sz="28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 tema di Slime Quest è incentrato sulla determinazione e il coraggio. Infatti lo Slime dovrà affrontare una serie di nemici e ostacoli, nonostante la sua nuova debole forma. Guidato dalla sua caparbietà, attraverserà lande oscure, foreste infestate, vulcani diabolici per liberare il Regno dallo Stregone e ristabilire la pace.</a:t>
            </a:r>
            <a:endParaRPr sz="2800" b="1" dirty="0">
              <a:ln>
                <a:solidFill>
                  <a:schemeClr val="accent6"/>
                </a:solidFill>
              </a:ln>
              <a:solidFill>
                <a:schemeClr val="accent1">
                  <a:lumMod val="50000"/>
                </a:schemeClr>
              </a:solidFill>
              <a:latin typeface="PixelMaster" panose="02000603000000000000" pitchFamily="2" charset="0"/>
              <a:ea typeface="PixelMaster" panose="02000603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cielo, nuvola, albero, pianta&#10;&#10;Descrizione generata automaticamente">
            <a:extLst>
              <a:ext uri="{FF2B5EF4-FFF2-40B4-BE49-F238E27FC236}">
                <a16:creationId xmlns:a16="http://schemas.microsoft.com/office/drawing/2014/main" id="{A35866C2-D16D-C9B0-BC87-70236021B5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421" y="-270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400" dirty="0">
                <a:solidFill>
                  <a:schemeClr val="accent1">
                    <a:lumMod val="50000"/>
                  </a:schemeClr>
                </a:solidFill>
                <a:latin typeface="Chubby Choo" panose="00000500000000000000" pitchFamily="50" charset="0"/>
              </a:rPr>
              <a:t>Meccaniche</a:t>
            </a:r>
            <a:endParaRPr sz="4400" dirty="0">
              <a:solidFill>
                <a:schemeClr val="accent1">
                  <a:lumMod val="50000"/>
                </a:schemeClr>
              </a:solidFill>
              <a:latin typeface="Chubby Choo" panose="00000500000000000000" pitchFamily="50" charset="0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92754" y="572700"/>
            <a:ext cx="8772825" cy="4311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8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Slime Quest presenta una struttura sequenziale classica, partizionato in Mondi, dove ciascun Mondo presenta 5 livelli. Alla fine di ciascun mondo è prevista una boss-fight.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8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Le core mechanics del gioco derivano da quella che è la capacità principale dello Slime: l’assorbimento.</a:t>
            </a:r>
            <a:br>
              <a:rPr lang="it" sz="28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</a:br>
            <a:r>
              <a:rPr lang="it" sz="28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Lo slime, infatti, è in grado di assorbire i nemici che sconfigge, in modo da acquisire le loro abilità e cambiare il suo aspetto. Inoltre, è in grado di assorbire anche oggetti che può utilizzare per diversi scopi.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it" sz="2800" b="1" dirty="0">
              <a:ln>
                <a:solidFill>
                  <a:schemeClr val="accent6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cielo, nuvola, albero, pianta&#10;&#10;Descrizione generata automaticamente">
            <a:extLst>
              <a:ext uri="{FF2B5EF4-FFF2-40B4-BE49-F238E27FC236}">
                <a16:creationId xmlns:a16="http://schemas.microsoft.com/office/drawing/2014/main" id="{BD854F41-E605-5B08-46E3-B6CA6FE6EBF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07622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 dirty="0">
                <a:solidFill>
                  <a:schemeClr val="accent1">
                    <a:lumMod val="50000"/>
                  </a:schemeClr>
                </a:solidFill>
                <a:latin typeface="Chubby Choo" panose="00000500000000000000" pitchFamily="50" charset="0"/>
              </a:rPr>
              <a:t>Art Style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Chubby Choo" panose="00000500000000000000" pitchFamily="50" charset="0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07622" y="572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8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Lo stile grafico di </a:t>
            </a:r>
            <a:r>
              <a:rPr lang="it-IT" sz="2800" b="1" dirty="0" err="1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Slime</a:t>
            </a:r>
            <a:r>
              <a:rPr lang="it-IT" sz="28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 Quest è un classico Pixel Art, caratterizzato principalmente da uno stile Cartoonesco con colori vivaci, ma non solo: in alcuni frangenti sono presenti anche toni più «spenti», per trasmettere un maggior senso di minaccia.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it-IT" b="1" dirty="0">
              <a:ln>
                <a:solidFill>
                  <a:schemeClr val="accent6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rgbClr val="70A3F7"/>
            </a:gs>
            <a:gs pos="0">
              <a:srgbClr val="1A6C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D2B7D6B-87C7-8702-8EF7-485BEB5D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147" y="401445"/>
            <a:ext cx="4478432" cy="26465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DCB213C-E63F-FD04-5EF4-9D1606BE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1" y="401444"/>
            <a:ext cx="4177990" cy="2646554"/>
          </a:xfrm>
          <a:prstGeom prst="rect">
            <a:avLst/>
          </a:prstGeom>
        </p:spPr>
      </p:pic>
      <p:pic>
        <p:nvPicPr>
          <p:cNvPr id="10" name="Immagine 9" descr="Immagine che contiene pixel, Policromia, Elementi grafici&#10;&#10;Descrizione generata automaticamente">
            <a:extLst>
              <a:ext uri="{FF2B5EF4-FFF2-40B4-BE49-F238E27FC236}">
                <a16:creationId xmlns:a16="http://schemas.microsoft.com/office/drawing/2014/main" id="{D9BF1DC9-8386-67E0-D34C-9446813F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004" y="3471328"/>
            <a:ext cx="1360361" cy="1318981"/>
          </a:xfrm>
          <a:prstGeom prst="rect">
            <a:avLst/>
          </a:prstGeom>
        </p:spPr>
      </p:pic>
      <p:pic>
        <p:nvPicPr>
          <p:cNvPr id="12" name="Immagine 11" descr="Immagine che contiene verde&#10;&#10;Descrizione generata automaticamente">
            <a:extLst>
              <a:ext uri="{FF2B5EF4-FFF2-40B4-BE49-F238E27FC236}">
                <a16:creationId xmlns:a16="http://schemas.microsoft.com/office/drawing/2014/main" id="{E4DF4627-E88A-39AE-839C-B77B48E86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93" y="3471328"/>
            <a:ext cx="1598760" cy="159876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73FCA79A-0A29-65EF-4B47-D8D2771D182C}"/>
              </a:ext>
            </a:extLst>
          </p:cNvPr>
          <p:cNvSpPr/>
          <p:nvPr/>
        </p:nvSpPr>
        <p:spPr>
          <a:xfrm>
            <a:off x="5122063" y="3928812"/>
            <a:ext cx="691231" cy="4040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Immagine 14" descr="Immagine che contiene schermata, cerchio, Elementi grafici, Blu elettrico&#10;&#10;Descrizione generata automaticamente">
            <a:extLst>
              <a:ext uri="{FF2B5EF4-FFF2-40B4-BE49-F238E27FC236}">
                <a16:creationId xmlns:a16="http://schemas.microsoft.com/office/drawing/2014/main" id="{D34E56EC-FBD3-B032-6C79-2CAC8BA34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167" y="3390588"/>
            <a:ext cx="1641045" cy="164104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5130F9CC-91B3-927D-0FB8-2DF8F6DA6C24}"/>
              </a:ext>
            </a:extLst>
          </p:cNvPr>
          <p:cNvSpPr/>
          <p:nvPr/>
        </p:nvSpPr>
        <p:spPr>
          <a:xfrm>
            <a:off x="2797661" y="3928812"/>
            <a:ext cx="691231" cy="4040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73238"/>
      </p:ext>
    </p:extLst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cielo, nuvola, albero, pianta">
            <a:extLst>
              <a:ext uri="{FF2B5EF4-FFF2-40B4-BE49-F238E27FC236}">
                <a16:creationId xmlns:a16="http://schemas.microsoft.com/office/drawing/2014/main" id="{FEB7417F-2900-3849-F4F6-6345E1CAB6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18412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accent1">
                    <a:lumMod val="50000"/>
                  </a:schemeClr>
                </a:solidFill>
                <a:latin typeface="Chubby Choo" panose="00000500000000000000" pitchFamily="50" charset="0"/>
              </a:rPr>
              <a:t>Music Style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Chubby Choo" panose="00000500000000000000" pitchFamily="50" charset="0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118412" y="572700"/>
            <a:ext cx="8907176" cy="4066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30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Il comparto audio di </a:t>
            </a:r>
            <a:r>
              <a:rPr lang="it-IT" sz="3000" b="1" dirty="0" err="1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Slime</a:t>
            </a:r>
            <a:r>
              <a:rPr lang="it-IT" sz="30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 Quest è caratterizzato da un’impronta Retrò, con musiche e audio principalmente 8-bit. 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30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Ogni livello ha un background musicale unico e mantiene un tono allegro, immergendo ulteriormente i giocatori nel mondo fantastico.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30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Ogni azione nel mondo di gioco è accompagnato da un effetto sonoro con un stile cartoonesco che rende l'ambiente vivace e dinamico.</a:t>
            </a:r>
          </a:p>
        </p:txBody>
      </p:sp>
    </p:spTree>
    <p:extLst>
      <p:ext uri="{BB962C8B-B14F-4D97-AF65-F5344CB8AC3E}">
        <p14:creationId xmlns:p14="http://schemas.microsoft.com/office/powerpoint/2010/main" val="39815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cielo, nuvola, albero, pianta&#10;&#10;Descrizione generata automaticamente">
            <a:extLst>
              <a:ext uri="{FF2B5EF4-FFF2-40B4-BE49-F238E27FC236}">
                <a16:creationId xmlns:a16="http://schemas.microsoft.com/office/drawing/2014/main" id="{5FC00CA4-89AA-2831-1F0F-38DCCD46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10978" y="665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>
                <a:solidFill>
                  <a:schemeClr val="accent1">
                    <a:lumMod val="50000"/>
                  </a:schemeClr>
                </a:solidFill>
                <a:latin typeface="Chubby Choo" panose="00000500000000000000" pitchFamily="50" charset="0"/>
              </a:rPr>
              <a:t>Dettagli tecnici</a:t>
            </a:r>
            <a:endParaRPr sz="3600" dirty="0">
              <a:solidFill>
                <a:schemeClr val="accent1">
                  <a:lumMod val="50000"/>
                </a:schemeClr>
              </a:solidFill>
              <a:latin typeface="Chubby Choo" panose="00000500000000000000" pitchFamily="50" charset="0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10978" y="631589"/>
            <a:ext cx="8743624" cy="4453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7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Slime Quest è stato realizzanto con il motore di sviluppo Unity, utilizzando C# come linguaggio di programmazione.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7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Per il controllo delle versioni e l’organizzazione del lavoro è stato utilizzato GitHub.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7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Il</a:t>
            </a:r>
            <a:r>
              <a:rPr lang="it" sz="27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 gioco è attualmente disponibile per piattaforme con sistema operativo Windows, senza richidere particolari requisiti Hardware o Software.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7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PixelMaster" panose="02000603000000000000" pitchFamily="2" charset="0"/>
                <a:ea typeface="PixelMaster" panose="02000603000000000000" pitchFamily="2" charset="0"/>
              </a:rPr>
              <a:t>Al momento, i comandi per il gioco sono stati configurati per Mouse e Tastiera.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it" sz="2700" b="1" dirty="0">
              <a:ln>
                <a:solidFill>
                  <a:schemeClr val="accent6"/>
                </a:solidFill>
              </a:ln>
              <a:solidFill>
                <a:schemeClr val="accent1">
                  <a:lumMod val="50000"/>
                </a:schemeClr>
              </a:solidFill>
              <a:latin typeface="PixelMaster" panose="02000603000000000000" pitchFamily="2" charset="0"/>
              <a:ea typeface="PixelMaster" panose="02000603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it" sz="2700" b="1" dirty="0">
              <a:ln>
                <a:solidFill>
                  <a:schemeClr val="accent6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AD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1C13CB8-BF68-40A5-96CD-F85F934CB9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69" t="1662" r="813"/>
          <a:stretch/>
        </p:blipFill>
        <p:spPr>
          <a:xfrm>
            <a:off x="52038" y="0"/>
            <a:ext cx="9017621" cy="4206797"/>
          </a:xfrm>
          <a:prstGeom prst="rect">
            <a:avLst/>
          </a:prstGeom>
        </p:spPr>
      </p:pic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0" y="3412306"/>
            <a:ext cx="9144000" cy="1962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6500" b="1" dirty="0">
                <a:ln>
                  <a:solidFill>
                    <a:schemeClr val="accent6"/>
                  </a:solidFill>
                </a:ln>
                <a:solidFill>
                  <a:schemeClr val="accent1">
                    <a:lumMod val="50000"/>
                  </a:schemeClr>
                </a:solidFill>
                <a:latin typeface="Chubby Choo" panose="00000500000000000000" pitchFamily="50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6572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466</Words>
  <Application>Microsoft Office PowerPoint</Application>
  <PresentationFormat>Presentazione su schermo (16:9)</PresentationFormat>
  <Paragraphs>24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Chubby Choo</vt:lpstr>
      <vt:lpstr>Copyduck</vt:lpstr>
      <vt:lpstr>PixelMaster</vt:lpstr>
      <vt:lpstr>Simple Light</vt:lpstr>
      <vt:lpstr>Presentazione standard di PowerPoint</vt:lpstr>
      <vt:lpstr>Idea</vt:lpstr>
      <vt:lpstr>Tema e Ambientazione</vt:lpstr>
      <vt:lpstr>Meccaniche</vt:lpstr>
      <vt:lpstr>Art Style</vt:lpstr>
      <vt:lpstr>Presentazione standard di PowerPoint</vt:lpstr>
      <vt:lpstr>Music Style</vt:lpstr>
      <vt:lpstr>Dettagli tecnici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Stefano</dc:creator>
  <cp:lastModifiedBy>TODARO STEFANO</cp:lastModifiedBy>
  <cp:revision>6</cp:revision>
  <dcterms:modified xsi:type="dcterms:W3CDTF">2024-07-02T15:51:03Z</dcterms:modified>
</cp:coreProperties>
</file>