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2149F-9F38-40BC-8BD6-2C913A232F42}" v="33" dt="2024-02-06T23:29:5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Christopher" userId="81bc7d72201d6dda" providerId="LiveId" clId="{62F2149F-9F38-40BC-8BD6-2C913A232F42}"/>
    <pc:docChg chg="undo custSel addSld delSld modSld sldOrd">
      <pc:chgData name="Stephanie Christopher" userId="81bc7d72201d6dda" providerId="LiveId" clId="{62F2149F-9F38-40BC-8BD6-2C913A232F42}" dt="2024-02-06T23:30:07.144" v="1497" actId="1076"/>
      <pc:docMkLst>
        <pc:docMk/>
      </pc:docMkLst>
      <pc:sldChg chg="addSp delSp modSp new mod setBg">
        <pc:chgData name="Stephanie Christopher" userId="81bc7d72201d6dda" providerId="LiveId" clId="{62F2149F-9F38-40BC-8BD6-2C913A232F42}" dt="2024-01-30T23:16:57.772" v="1478" actId="26606"/>
        <pc:sldMkLst>
          <pc:docMk/>
          <pc:sldMk cId="2079813717" sldId="256"/>
        </pc:sldMkLst>
        <pc:spChg chg="mo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2" creationId="{027FCB8F-8397-551C-AB52-2D4B2576C439}"/>
          </ac:spMkLst>
        </pc:spChg>
        <pc:spChg chg="mo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3" creationId="{F312891C-0FC8-B505-E081-1E0161E58611}"/>
          </ac:spMkLst>
        </pc:spChg>
        <pc:spChg chg="add del">
          <ac:chgData name="Stephanie Christopher" userId="81bc7d72201d6dda" providerId="LiveId" clId="{62F2149F-9F38-40BC-8BD6-2C913A232F42}" dt="2024-01-30T23:16:57.761" v="1477" actId="26606"/>
          <ac:spMkLst>
            <pc:docMk/>
            <pc:sldMk cId="2079813717" sldId="256"/>
            <ac:spMk id="8" creationId="{FFD48BC7-DC40-47DE-87EE-9F4B6ECB9ABB}"/>
          </ac:spMkLst>
        </pc:spChg>
        <pc:spChg chg="add del">
          <ac:chgData name="Stephanie Christopher" userId="81bc7d72201d6dda" providerId="LiveId" clId="{62F2149F-9F38-40BC-8BD6-2C913A232F42}" dt="2024-01-30T23:16:57.761" v="1477" actId="26606"/>
          <ac:spMkLst>
            <pc:docMk/>
            <pc:sldMk cId="2079813717" sldId="256"/>
            <ac:spMk id="10" creationId="{E502BBC7-2C76-46F3-BC24-5985BC13DB88}"/>
          </ac:spMkLst>
        </pc:spChg>
        <pc:spChg chg="add del">
          <ac:chgData name="Stephanie Christopher" userId="81bc7d72201d6dda" providerId="LiveId" clId="{62F2149F-9F38-40BC-8BD6-2C913A232F42}" dt="2024-01-30T23:16:57.761" v="1477" actId="26606"/>
          <ac:spMkLst>
            <pc:docMk/>
            <pc:sldMk cId="2079813717" sldId="256"/>
            <ac:spMk id="12" creationId="{C7F28D52-2A5F-4D23-81AE-7CB8B591C7AF}"/>
          </ac:spMkLst>
        </pc:spChg>
        <pc:spChg chg="add del">
          <ac:chgData name="Stephanie Christopher" userId="81bc7d72201d6dda" providerId="LiveId" clId="{62F2149F-9F38-40BC-8BD6-2C913A232F42}" dt="2024-01-30T23:16:57.761" v="1477" actId="26606"/>
          <ac:spMkLst>
            <pc:docMk/>
            <pc:sldMk cId="2079813717" sldId="256"/>
            <ac:spMk id="14" creationId="{3629484E-3792-4B3D-89AD-7C8A1ED0E0D4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16" creationId="{DC631C0B-6DA6-4E57-8231-CE32B3434A7E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17" creationId="{6F5A5072-7B47-4D32-B52A-4EBBF590B8A5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18" creationId="{C29501E6-A978-4A61-9689-9085AF97A53A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19" creationId="{9715DAF0-AE1B-46C9-8A6B-DB2AA05AB91D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20" creationId="{6016219D-510E-4184-9090-6D5578A87BD1}"/>
          </ac:spMkLst>
        </pc:spChg>
        <pc:spChg chg="add">
          <ac:chgData name="Stephanie Christopher" userId="81bc7d72201d6dda" providerId="LiveId" clId="{62F2149F-9F38-40BC-8BD6-2C913A232F42}" dt="2024-01-30T23:16:57.772" v="1478" actId="26606"/>
          <ac:spMkLst>
            <pc:docMk/>
            <pc:sldMk cId="2079813717" sldId="256"/>
            <ac:spMk id="21" creationId="{AFF4A713-7B75-4B21-90D7-5AB19547C728}"/>
          </ac:spMkLst>
        </pc:spChg>
      </pc:sldChg>
      <pc:sldChg chg="addSp delSp modSp new mod ord">
        <pc:chgData name="Stephanie Christopher" userId="81bc7d72201d6dda" providerId="LiveId" clId="{62F2149F-9F38-40BC-8BD6-2C913A232F42}" dt="2024-02-06T23:30:07.144" v="1497" actId="1076"/>
        <pc:sldMkLst>
          <pc:docMk/>
          <pc:sldMk cId="4066391061" sldId="257"/>
        </pc:sldMkLst>
        <pc:spChg chg="del">
          <ac:chgData name="Stephanie Christopher" userId="81bc7d72201d6dda" providerId="LiveId" clId="{62F2149F-9F38-40BC-8BD6-2C913A232F42}" dt="2024-01-30T00:44:08.422" v="9" actId="478"/>
          <ac:spMkLst>
            <pc:docMk/>
            <pc:sldMk cId="4066391061" sldId="257"/>
            <ac:spMk id="2" creationId="{DBC80A07-5BD3-9497-BF10-7F83F37EE73D}"/>
          </ac:spMkLst>
        </pc:spChg>
        <pc:spChg chg="del">
          <ac:chgData name="Stephanie Christopher" userId="81bc7d72201d6dda" providerId="LiveId" clId="{62F2149F-9F38-40BC-8BD6-2C913A232F42}" dt="2024-01-30T00:44:07.622" v="8" actId="478"/>
          <ac:spMkLst>
            <pc:docMk/>
            <pc:sldMk cId="4066391061" sldId="257"/>
            <ac:spMk id="3" creationId="{D8F5B4B2-5BEA-3DB3-BEC7-44FD8F85DADD}"/>
          </ac:spMkLst>
        </pc:spChg>
        <pc:spChg chg="add mod">
          <ac:chgData name="Stephanie Christopher" userId="81bc7d72201d6dda" providerId="LiveId" clId="{62F2149F-9F38-40BC-8BD6-2C913A232F42}" dt="2024-01-30T22:53:56.782" v="239" actId="1076"/>
          <ac:spMkLst>
            <pc:docMk/>
            <pc:sldMk cId="4066391061" sldId="257"/>
            <ac:spMk id="4" creationId="{36FF5A6E-9661-A5FD-FC94-C7417201F279}"/>
          </ac:spMkLst>
        </pc:spChg>
        <pc:spChg chg="add mod">
          <ac:chgData name="Stephanie Christopher" userId="81bc7d72201d6dda" providerId="LiveId" clId="{62F2149F-9F38-40BC-8BD6-2C913A232F42}" dt="2024-01-30T22:55:03.540" v="409" actId="14100"/>
          <ac:spMkLst>
            <pc:docMk/>
            <pc:sldMk cId="4066391061" sldId="257"/>
            <ac:spMk id="13" creationId="{BE15CE42-0AC0-5CC5-12DA-0A57446F9F48}"/>
          </ac:spMkLst>
        </pc:spChg>
        <pc:picChg chg="add mod ord modCrop">
          <ac:chgData name="Stephanie Christopher" userId="81bc7d72201d6dda" providerId="LiveId" clId="{62F2149F-9F38-40BC-8BD6-2C913A232F42}" dt="2024-02-06T23:30:07.144" v="1497" actId="1076"/>
          <ac:picMkLst>
            <pc:docMk/>
            <pc:sldMk cId="4066391061" sldId="257"/>
            <ac:picMk id="6" creationId="{B91F7FF3-82A3-10EE-2787-477E6D0A5FBF}"/>
          </ac:picMkLst>
        </pc:picChg>
        <pc:cxnChg chg="add del mod">
          <ac:chgData name="Stephanie Christopher" userId="81bc7d72201d6dda" providerId="LiveId" clId="{62F2149F-9F38-40BC-8BD6-2C913A232F42}" dt="2024-02-06T23:29:36.877" v="1487" actId="478"/>
          <ac:cxnSpMkLst>
            <pc:docMk/>
            <pc:sldMk cId="4066391061" sldId="257"/>
            <ac:cxnSpMk id="3" creationId="{DB832243-BE59-0E85-43B4-B28426416517}"/>
          </ac:cxnSpMkLst>
        </pc:cxnChg>
        <pc:cxnChg chg="add mod">
          <ac:chgData name="Stephanie Christopher" userId="81bc7d72201d6dda" providerId="LiveId" clId="{62F2149F-9F38-40BC-8BD6-2C913A232F42}" dt="2024-02-06T23:29:04.364" v="1480" actId="1076"/>
          <ac:cxnSpMkLst>
            <pc:docMk/>
            <pc:sldMk cId="4066391061" sldId="257"/>
            <ac:cxnSpMk id="8" creationId="{7F11DEF6-94ED-5F73-3B95-CD2260A469DE}"/>
          </ac:cxnSpMkLst>
        </pc:cxnChg>
        <pc:cxnChg chg="add mod">
          <ac:chgData name="Stephanie Christopher" userId="81bc7d72201d6dda" providerId="LiveId" clId="{62F2149F-9F38-40BC-8BD6-2C913A232F42}" dt="2024-01-30T22:55:09.763" v="411" actId="14100"/>
          <ac:cxnSpMkLst>
            <pc:docMk/>
            <pc:sldMk cId="4066391061" sldId="257"/>
            <ac:cxnSpMk id="14" creationId="{3874649C-F3FA-E492-D7C0-33FD9EADC716}"/>
          </ac:cxnSpMkLst>
        </pc:cxnChg>
      </pc:sldChg>
      <pc:sldChg chg="addSp delSp modSp new mod">
        <pc:chgData name="Stephanie Christopher" userId="81bc7d72201d6dda" providerId="LiveId" clId="{62F2149F-9F38-40BC-8BD6-2C913A232F42}" dt="2024-02-06T23:29:55.590" v="1490" actId="478"/>
        <pc:sldMkLst>
          <pc:docMk/>
          <pc:sldMk cId="112283777" sldId="258"/>
        </pc:sldMkLst>
        <pc:spChg chg="del">
          <ac:chgData name="Stephanie Christopher" userId="81bc7d72201d6dda" providerId="LiveId" clId="{62F2149F-9F38-40BC-8BD6-2C913A232F42}" dt="2024-01-30T00:44:03.767" v="7" actId="478"/>
          <ac:spMkLst>
            <pc:docMk/>
            <pc:sldMk cId="112283777" sldId="258"/>
            <ac:spMk id="2" creationId="{5E03FD84-BC59-2F3E-6D8A-70305BBB7616}"/>
          </ac:spMkLst>
        </pc:spChg>
        <pc:spChg chg="add del mod">
          <ac:chgData name="Stephanie Christopher" userId="81bc7d72201d6dda" providerId="LiveId" clId="{62F2149F-9F38-40BC-8BD6-2C913A232F42}" dt="2024-02-06T23:29:55.590" v="1490" actId="478"/>
          <ac:spMkLst>
            <pc:docMk/>
            <pc:sldMk cId="112283777" sldId="258"/>
            <ac:spMk id="2" creationId="{7337BE6D-918A-EE57-70EA-D74D624F4153}"/>
          </ac:spMkLst>
        </pc:spChg>
        <pc:spChg chg="del">
          <ac:chgData name="Stephanie Christopher" userId="81bc7d72201d6dda" providerId="LiveId" clId="{62F2149F-9F38-40BC-8BD6-2C913A232F42}" dt="2024-01-30T00:44:02.531" v="6" actId="478"/>
          <ac:spMkLst>
            <pc:docMk/>
            <pc:sldMk cId="112283777" sldId="258"/>
            <ac:spMk id="3" creationId="{F93B14C8-5848-9037-21A7-F88847EE0B6A}"/>
          </ac:spMkLst>
        </pc:spChg>
        <pc:spChg chg="add mod">
          <ac:chgData name="Stephanie Christopher" userId="81bc7d72201d6dda" providerId="LiveId" clId="{62F2149F-9F38-40BC-8BD6-2C913A232F42}" dt="2024-01-30T22:59:28.818" v="634" actId="20577"/>
          <ac:spMkLst>
            <pc:docMk/>
            <pc:sldMk cId="112283777" sldId="258"/>
            <ac:spMk id="6" creationId="{B348F65D-F840-A69C-F65C-8EDA82FAC7B9}"/>
          </ac:spMkLst>
        </pc:spChg>
        <pc:spChg chg="add mod">
          <ac:chgData name="Stephanie Christopher" userId="81bc7d72201d6dda" providerId="LiveId" clId="{62F2149F-9F38-40BC-8BD6-2C913A232F42}" dt="2024-01-30T23:00:04.006" v="678" actId="1076"/>
          <ac:spMkLst>
            <pc:docMk/>
            <pc:sldMk cId="112283777" sldId="258"/>
            <ac:spMk id="9" creationId="{CFF0F811-3D80-F39D-6B6E-2BDA84E35A24}"/>
          </ac:spMkLst>
        </pc:spChg>
        <pc:picChg chg="add mod modCrop">
          <ac:chgData name="Stephanie Christopher" userId="81bc7d72201d6dda" providerId="LiveId" clId="{62F2149F-9F38-40BC-8BD6-2C913A232F42}" dt="2024-01-30T23:01:00.442" v="698" actId="14100"/>
          <ac:picMkLst>
            <pc:docMk/>
            <pc:sldMk cId="112283777" sldId="258"/>
            <ac:picMk id="5" creationId="{DB4F2D33-6C9A-6DE1-E24E-F0DBC5B36828}"/>
          </ac:picMkLst>
        </pc:picChg>
        <pc:picChg chg="add mod modCrop">
          <ac:chgData name="Stephanie Christopher" userId="81bc7d72201d6dda" providerId="LiveId" clId="{62F2149F-9F38-40BC-8BD6-2C913A232F42}" dt="2024-01-30T22:59:26.454" v="631" actId="1076"/>
          <ac:picMkLst>
            <pc:docMk/>
            <pc:sldMk cId="112283777" sldId="258"/>
            <ac:picMk id="8" creationId="{CE307A49-2DED-7880-9E12-1BC4E106BF20}"/>
          </ac:picMkLst>
        </pc:picChg>
        <pc:cxnChg chg="add mod">
          <ac:chgData name="Stephanie Christopher" userId="81bc7d72201d6dda" providerId="LiveId" clId="{62F2149F-9F38-40BC-8BD6-2C913A232F42}" dt="2024-01-30T23:00:32.915" v="688" actId="14100"/>
          <ac:cxnSpMkLst>
            <pc:docMk/>
            <pc:sldMk cId="112283777" sldId="258"/>
            <ac:cxnSpMk id="10" creationId="{6A68E046-DACD-5F47-566D-8B1A6ABE1FBA}"/>
          </ac:cxnSpMkLst>
        </pc:cxnChg>
        <pc:cxnChg chg="add mod">
          <ac:chgData name="Stephanie Christopher" userId="81bc7d72201d6dda" providerId="LiveId" clId="{62F2149F-9F38-40BC-8BD6-2C913A232F42}" dt="2024-01-30T23:00:42.999" v="693" actId="14100"/>
          <ac:cxnSpMkLst>
            <pc:docMk/>
            <pc:sldMk cId="112283777" sldId="258"/>
            <ac:cxnSpMk id="12" creationId="{63CE99C0-2D22-EF53-4B88-CB591F406CAB}"/>
          </ac:cxnSpMkLst>
        </pc:cxnChg>
        <pc:cxnChg chg="add mod">
          <ac:chgData name="Stephanie Christopher" userId="81bc7d72201d6dda" providerId="LiveId" clId="{62F2149F-9F38-40BC-8BD6-2C913A232F42}" dt="2024-01-30T23:00:52.429" v="696" actId="14100"/>
          <ac:cxnSpMkLst>
            <pc:docMk/>
            <pc:sldMk cId="112283777" sldId="258"/>
            <ac:cxnSpMk id="16" creationId="{C957564F-6876-305A-0D3D-44D295CA3F1F}"/>
          </ac:cxnSpMkLst>
        </pc:cxnChg>
      </pc:sldChg>
      <pc:sldChg chg="addSp delSp modSp new mod">
        <pc:chgData name="Stephanie Christopher" userId="81bc7d72201d6dda" providerId="LiveId" clId="{62F2149F-9F38-40BC-8BD6-2C913A232F42}" dt="2024-01-30T23:08:43.563" v="1061" actId="14100"/>
        <pc:sldMkLst>
          <pc:docMk/>
          <pc:sldMk cId="772336663" sldId="259"/>
        </pc:sldMkLst>
        <pc:spChg chg="del">
          <ac:chgData name="Stephanie Christopher" userId="81bc7d72201d6dda" providerId="LiveId" clId="{62F2149F-9F38-40BC-8BD6-2C913A232F42}" dt="2024-01-30T00:44:00.838" v="5" actId="478"/>
          <ac:spMkLst>
            <pc:docMk/>
            <pc:sldMk cId="772336663" sldId="259"/>
            <ac:spMk id="2" creationId="{EFF3F11E-4D98-C6CD-8CC6-B6B2AE05B592}"/>
          </ac:spMkLst>
        </pc:spChg>
        <pc:spChg chg="del">
          <ac:chgData name="Stephanie Christopher" userId="81bc7d72201d6dda" providerId="LiveId" clId="{62F2149F-9F38-40BC-8BD6-2C913A232F42}" dt="2024-01-30T00:43:59.634" v="4" actId="478"/>
          <ac:spMkLst>
            <pc:docMk/>
            <pc:sldMk cId="772336663" sldId="259"/>
            <ac:spMk id="3" creationId="{632F5ADA-B4C4-90E9-B127-D0AE8D459C94}"/>
          </ac:spMkLst>
        </pc:spChg>
        <pc:spChg chg="add mod ord">
          <ac:chgData name="Stephanie Christopher" userId="81bc7d72201d6dda" providerId="LiveId" clId="{62F2149F-9F38-40BC-8BD6-2C913A232F42}" dt="2024-01-30T23:08:37.722" v="1060" actId="166"/>
          <ac:spMkLst>
            <pc:docMk/>
            <pc:sldMk cId="772336663" sldId="259"/>
            <ac:spMk id="7" creationId="{F673595D-A8F7-9E03-E1A9-350F1CD32CCF}"/>
          </ac:spMkLst>
        </pc:spChg>
        <pc:spChg chg="add mod">
          <ac:chgData name="Stephanie Christopher" userId="81bc7d72201d6dda" providerId="LiveId" clId="{62F2149F-9F38-40BC-8BD6-2C913A232F42}" dt="2024-01-30T23:06:54.907" v="1030" actId="1076"/>
          <ac:spMkLst>
            <pc:docMk/>
            <pc:sldMk cId="772336663" sldId="259"/>
            <ac:spMk id="11" creationId="{9B46132D-7787-025B-7166-2F96811B3CFF}"/>
          </ac:spMkLst>
        </pc:spChg>
        <pc:picChg chg="add mod modCrop">
          <ac:chgData name="Stephanie Christopher" userId="81bc7d72201d6dda" providerId="LiveId" clId="{62F2149F-9F38-40BC-8BD6-2C913A232F42}" dt="2024-01-30T23:04:33.978" v="924" actId="1076"/>
          <ac:picMkLst>
            <pc:docMk/>
            <pc:sldMk cId="772336663" sldId="259"/>
            <ac:picMk id="6" creationId="{3B3AE850-5C98-4540-751D-3473F01CF495}"/>
          </ac:picMkLst>
        </pc:picChg>
        <pc:cxnChg chg="add mod ord">
          <ac:chgData name="Stephanie Christopher" userId="81bc7d72201d6dda" providerId="LiveId" clId="{62F2149F-9F38-40BC-8BD6-2C913A232F42}" dt="2024-01-30T23:08:43.563" v="1061" actId="14100"/>
          <ac:cxnSpMkLst>
            <pc:docMk/>
            <pc:sldMk cId="772336663" sldId="259"/>
            <ac:cxnSpMk id="4" creationId="{C55F9FFF-C3CD-DAAD-927E-10B92FA87283}"/>
          </ac:cxnSpMkLst>
        </pc:cxnChg>
        <pc:cxnChg chg="add mod">
          <ac:chgData name="Stephanie Christopher" userId="81bc7d72201d6dda" providerId="LiveId" clId="{62F2149F-9F38-40BC-8BD6-2C913A232F42}" dt="2024-01-30T23:08:28.034" v="1059" actId="14100"/>
          <ac:cxnSpMkLst>
            <pc:docMk/>
            <pc:sldMk cId="772336663" sldId="259"/>
            <ac:cxnSpMk id="9" creationId="{0748A786-7377-5CCE-0610-B6D6AB0CFBDD}"/>
          </ac:cxnSpMkLst>
        </pc:cxnChg>
        <pc:cxnChg chg="add mod">
          <ac:chgData name="Stephanie Christopher" userId="81bc7d72201d6dda" providerId="LiveId" clId="{62F2149F-9F38-40BC-8BD6-2C913A232F42}" dt="2024-01-30T23:08:23.626" v="1058" actId="14100"/>
          <ac:cxnSpMkLst>
            <pc:docMk/>
            <pc:sldMk cId="772336663" sldId="259"/>
            <ac:cxnSpMk id="14" creationId="{C2976720-8B3C-5CA7-89F2-976D5BB90955}"/>
          </ac:cxnSpMkLst>
        </pc:cxnChg>
        <pc:cxnChg chg="add mod">
          <ac:chgData name="Stephanie Christopher" userId="81bc7d72201d6dda" providerId="LiveId" clId="{62F2149F-9F38-40BC-8BD6-2C913A232F42}" dt="2024-01-30T23:07:21.517" v="1039" actId="14100"/>
          <ac:cxnSpMkLst>
            <pc:docMk/>
            <pc:sldMk cId="772336663" sldId="259"/>
            <ac:cxnSpMk id="19" creationId="{7E96047D-74F6-B0A9-3E06-457B51DDB100}"/>
          </ac:cxnSpMkLst>
        </pc:cxnChg>
        <pc:cxnChg chg="add mod">
          <ac:chgData name="Stephanie Christopher" userId="81bc7d72201d6dda" providerId="LiveId" clId="{62F2149F-9F38-40BC-8BD6-2C913A232F42}" dt="2024-01-30T23:07:31.360" v="1042" actId="14100"/>
          <ac:cxnSpMkLst>
            <pc:docMk/>
            <pc:sldMk cId="772336663" sldId="259"/>
            <ac:cxnSpMk id="27" creationId="{708A730C-EBF3-A2D2-CCAE-480135305697}"/>
          </ac:cxnSpMkLst>
        </pc:cxnChg>
      </pc:sldChg>
      <pc:sldChg chg="addSp delSp modSp add mod">
        <pc:chgData name="Stephanie Christopher" userId="81bc7d72201d6dda" providerId="LiveId" clId="{62F2149F-9F38-40BC-8BD6-2C913A232F42}" dt="2024-01-30T23:13:57.850" v="1471" actId="1076"/>
        <pc:sldMkLst>
          <pc:docMk/>
          <pc:sldMk cId="2323483090" sldId="260"/>
        </pc:sldMkLst>
        <pc:spChg chg="add mod">
          <ac:chgData name="Stephanie Christopher" userId="81bc7d72201d6dda" providerId="LiveId" clId="{62F2149F-9F38-40BC-8BD6-2C913A232F42}" dt="2024-01-30T23:12:43.098" v="1215" actId="1076"/>
          <ac:spMkLst>
            <pc:docMk/>
            <pc:sldMk cId="2323483090" sldId="260"/>
            <ac:spMk id="7" creationId="{C3B2911E-CD71-E5AB-BDD0-387D762D789B}"/>
          </ac:spMkLst>
        </pc:spChg>
        <pc:spChg chg="add mod">
          <ac:chgData name="Stephanie Christopher" userId="81bc7d72201d6dda" providerId="LiveId" clId="{62F2149F-9F38-40BC-8BD6-2C913A232F42}" dt="2024-01-30T23:12:55.507" v="1219" actId="1076"/>
          <ac:spMkLst>
            <pc:docMk/>
            <pc:sldMk cId="2323483090" sldId="260"/>
            <ac:spMk id="13" creationId="{B76B66FE-4FBC-A746-9CE2-75730FB3A0A3}"/>
          </ac:spMkLst>
        </pc:spChg>
        <pc:spChg chg="add mod">
          <ac:chgData name="Stephanie Christopher" userId="81bc7d72201d6dda" providerId="LiveId" clId="{62F2149F-9F38-40BC-8BD6-2C913A232F42}" dt="2024-01-30T23:13:57.850" v="1471" actId="1076"/>
          <ac:spMkLst>
            <pc:docMk/>
            <pc:sldMk cId="2323483090" sldId="260"/>
            <ac:spMk id="19" creationId="{5BCB944B-D572-BD93-5CA6-2455B2D83438}"/>
          </ac:spMkLst>
        </pc:spChg>
        <pc:picChg chg="add del mod modCrop">
          <ac:chgData name="Stephanie Christopher" userId="81bc7d72201d6dda" providerId="LiveId" clId="{62F2149F-9F38-40BC-8BD6-2C913A232F42}" dt="2024-01-30T23:09:14.229" v="1066" actId="478"/>
          <ac:picMkLst>
            <pc:docMk/>
            <pc:sldMk cId="2323483090" sldId="260"/>
            <ac:picMk id="4" creationId="{02DA5E49-3328-9B24-D0C2-5461B957034B}"/>
          </ac:picMkLst>
        </pc:picChg>
        <pc:picChg chg="add mod modCrop">
          <ac:chgData name="Stephanie Christopher" userId="81bc7d72201d6dda" providerId="LiveId" clId="{62F2149F-9F38-40BC-8BD6-2C913A232F42}" dt="2024-01-30T23:12:34.300" v="1209" actId="1076"/>
          <ac:picMkLst>
            <pc:docMk/>
            <pc:sldMk cId="2323483090" sldId="260"/>
            <ac:picMk id="6" creationId="{E5C44F0F-3BA8-20E5-D30A-1396B309E18E}"/>
          </ac:picMkLst>
        </pc:picChg>
        <pc:picChg chg="add mod">
          <ac:chgData name="Stephanie Christopher" userId="81bc7d72201d6dda" providerId="LiveId" clId="{62F2149F-9F38-40BC-8BD6-2C913A232F42}" dt="2024-01-30T23:12:24.900" v="1206" actId="1076"/>
          <ac:picMkLst>
            <pc:docMk/>
            <pc:sldMk cId="2323483090" sldId="260"/>
            <ac:picMk id="11" creationId="{8AC06908-BA3C-2829-6518-4621083940C7}"/>
          </ac:picMkLst>
        </pc:picChg>
        <pc:cxnChg chg="add mod ord">
          <ac:chgData name="Stephanie Christopher" userId="81bc7d72201d6dda" providerId="LiveId" clId="{62F2149F-9F38-40BC-8BD6-2C913A232F42}" dt="2024-01-30T23:12:50.597" v="1218" actId="14100"/>
          <ac:cxnSpMkLst>
            <pc:docMk/>
            <pc:sldMk cId="2323483090" sldId="260"/>
            <ac:cxnSpMk id="2" creationId="{E1EDCB3C-763B-168E-3C82-3CAAC7B20679}"/>
          </ac:cxnSpMkLst>
        </pc:cxnChg>
        <pc:cxnChg chg="add mod">
          <ac:chgData name="Stephanie Christopher" userId="81bc7d72201d6dda" providerId="LiveId" clId="{62F2149F-9F38-40BC-8BD6-2C913A232F42}" dt="2024-01-30T23:13:01.815" v="1221" actId="14100"/>
          <ac:cxnSpMkLst>
            <pc:docMk/>
            <pc:sldMk cId="2323483090" sldId="260"/>
            <ac:cxnSpMk id="12" creationId="{37EC911F-0E3C-2FB6-315A-914B624E9269}"/>
          </ac:cxnSpMkLst>
        </pc:cxnChg>
      </pc:sldChg>
      <pc:sldChg chg="addSp delSp modSp add del mod">
        <pc:chgData name="Stephanie Christopher" userId="81bc7d72201d6dda" providerId="LiveId" clId="{62F2149F-9F38-40BC-8BD6-2C913A232F42}" dt="2024-01-30T23:14:04.073" v="1472" actId="2696"/>
        <pc:sldMkLst>
          <pc:docMk/>
          <pc:sldMk cId="2279104757" sldId="261"/>
        </pc:sldMkLst>
        <pc:picChg chg="add del mod modCrop">
          <ac:chgData name="Stephanie Christopher" userId="81bc7d72201d6dda" providerId="LiveId" clId="{62F2149F-9F38-40BC-8BD6-2C913A232F42}" dt="2024-01-30T23:11:37.666" v="1163" actId="21"/>
          <ac:picMkLst>
            <pc:docMk/>
            <pc:sldMk cId="2279104757" sldId="261"/>
            <ac:picMk id="4" creationId="{8AC06908-BA3C-2829-6518-4621083940C7}"/>
          </ac:picMkLst>
        </pc:picChg>
        <pc:cxnChg chg="add del mod">
          <ac:chgData name="Stephanie Christopher" userId="81bc7d72201d6dda" providerId="LiveId" clId="{62F2149F-9F38-40BC-8BD6-2C913A232F42}" dt="2024-01-30T23:11:47.037" v="1166" actId="21"/>
          <ac:cxnSpMkLst>
            <pc:docMk/>
            <pc:sldMk cId="2279104757" sldId="261"/>
            <ac:cxnSpMk id="2" creationId="{37EC911F-0E3C-2FB6-315A-914B624E9269}"/>
          </ac:cxnSpMkLst>
        </pc:cxnChg>
      </pc:sldChg>
      <pc:sldChg chg="addSp modSp add del replId">
        <pc:chgData name="Stephanie Christopher" userId="81bc7d72201d6dda" providerId="LiveId" clId="{62F2149F-9F38-40BC-8BD6-2C913A232F42}" dt="2024-01-30T23:14:05.868" v="1473" actId="2696"/>
        <pc:sldMkLst>
          <pc:docMk/>
          <pc:sldMk cId="992183716" sldId="262"/>
        </pc:sldMkLst>
        <pc:cxnChg chg="add mod">
          <ac:chgData name="Stephanie Christopher" userId="81bc7d72201d6dda" providerId="LiveId" clId="{62F2149F-9F38-40BC-8BD6-2C913A232F42}" dt="2024-01-30T23:00:22.410" v="683"/>
          <ac:cxnSpMkLst>
            <pc:docMk/>
            <pc:sldMk cId="992183716" sldId="262"/>
            <ac:cxnSpMk id="2" creationId="{84CE8923-7B43-B52B-FC1A-C998DDDB152F}"/>
          </ac:cxnSpMkLst>
        </pc:cxnChg>
      </pc:sldChg>
      <pc:sldChg chg="addSp modSp add del replId">
        <pc:chgData name="Stephanie Christopher" userId="81bc7d72201d6dda" providerId="LiveId" clId="{62F2149F-9F38-40BC-8BD6-2C913A232F42}" dt="2024-01-30T23:14:08.049" v="1474" actId="2696"/>
        <pc:sldMkLst>
          <pc:docMk/>
          <pc:sldMk cId="2790482158" sldId="263"/>
        </pc:sldMkLst>
        <pc:cxnChg chg="add mod">
          <ac:chgData name="Stephanie Christopher" userId="81bc7d72201d6dda" providerId="LiveId" clId="{62F2149F-9F38-40BC-8BD6-2C913A232F42}" dt="2024-01-30T23:00:22.920" v="684"/>
          <ac:cxnSpMkLst>
            <pc:docMk/>
            <pc:sldMk cId="2790482158" sldId="263"/>
            <ac:cxnSpMk id="2" creationId="{62367300-34D4-9735-458F-07AAA28637A9}"/>
          </ac:cxnSpMkLst>
        </pc:cxnChg>
      </pc:sldChg>
      <pc:sldChg chg="addSp modSp add del replId">
        <pc:chgData name="Stephanie Christopher" userId="81bc7d72201d6dda" providerId="LiveId" clId="{62F2149F-9F38-40BC-8BD6-2C913A232F42}" dt="2024-01-30T23:14:09.953" v="1475" actId="2696"/>
        <pc:sldMkLst>
          <pc:docMk/>
          <pc:sldMk cId="3332850018" sldId="264"/>
        </pc:sldMkLst>
        <pc:cxnChg chg="add mod">
          <ac:chgData name="Stephanie Christopher" userId="81bc7d72201d6dda" providerId="LiveId" clId="{62F2149F-9F38-40BC-8BD6-2C913A232F42}" dt="2024-01-30T23:00:23.793" v="685"/>
          <ac:cxnSpMkLst>
            <pc:docMk/>
            <pc:sldMk cId="3332850018" sldId="264"/>
            <ac:cxnSpMk id="2" creationId="{B72B0F49-C58C-E13C-D602-3093B37DF9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C7A53-CF0A-4BC5-A746-3BDBE4DF1DC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05A0-2CBC-412E-BB21-474A3F6D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605A0-2CBC-412E-BB21-474A3F6DEF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996E-80E4-7FB3-2BE2-23323E7C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3488-50B3-4929-B72C-EEC96637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B336-2CF2-1735-C884-3E0D36D0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6317-DE19-00AC-0F26-4103FC5C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10D7-2952-62F3-28C5-360C2B9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0DC-D346-B3B1-7B9E-1928188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08D0B-3DF3-75F9-4F04-EBAD4F4C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048C-068F-1646-A374-749004B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DFC9-B25D-B456-42B2-94F8EE0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3477-D9F3-3342-52B5-407DA34E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B7DAB-DDAF-A2E6-A70E-5F1B3C4A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5A2E-31A0-1E5F-5DB1-90CB2790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C58D-21FC-5001-74EE-C1ACE2E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660C-2E42-C872-D6E5-563F3DF5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A19B-18CE-D61E-6849-05D655EB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1089-C4E9-4957-27E9-1828CA12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1317-8A6D-A8A9-1980-F557CF7D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00AA-D308-B8ED-D8A1-32D3BAE9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0B91-A4A8-41C3-E17C-2DFE89FC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9B3D-579B-38E3-CC2D-907EED0B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148C-825A-AD6E-9079-3330A62C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1EE9-14D9-AB22-3F1B-21FBFD60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2909-B07C-659F-801F-FC1AE07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CE8D-9BD8-A187-86CF-5441690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06C4-0470-9A81-3583-B7EF5759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D-746C-BCAC-9CAD-EC1CA1F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DB58-4B57-73C9-4060-636FEB285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5C47-4AAB-61B9-F814-E6A26CF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E39F2-A0C9-7B39-1FDD-47BA6F1C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15F5A-713C-32EB-ED39-53EAE206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CA51-AD8D-F290-FF9A-157511CE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95C7-8F53-542A-6CDF-665DFBEC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B0C06-986D-13C5-5A0D-B21F0531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911E4-0A4A-20A8-2233-98B95734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6F7E-D263-0697-C7F4-133C530E7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405C-043D-3410-6FD7-DDD0807A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02831-4CE7-0D11-02F1-D2E0F15B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8708E-9E59-599F-63D0-9DA49D00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BAAD9-BB0F-8B17-BAE0-CC4D3EC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6E90-3FB9-77BC-97DD-EE11DA5B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09382-CFC4-4246-6456-E7A7CC6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8819E-5E49-5D2A-FDED-50AD773A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C4936-7130-8FDB-BC35-028AD89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7286-E7F5-181E-4EFD-2A282A3F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9527-88CD-8F94-AB12-CF9E67D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8407-CE44-91C9-116F-4007A5CC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78B1-B36A-7AD4-DFA9-CFA79506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5FE0-80AD-2593-1D0F-9A3F9953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D41E-6ED8-94EC-4C76-6A265AC1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F75A-70CC-ED94-2027-EA8FC76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ADF1-F7CA-DD9A-A250-A6AC40C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3C5A-942F-5A63-9DAF-E244CB9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4067-0158-9994-3CAC-57ADB8B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7ECF3-D29F-C1A8-8755-61328C383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D37A3-F369-235A-BD79-BFFAF6D0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FB67-CA72-3121-A6C9-640D5B4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A961-9EBF-1BAD-58B5-30A684CF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9DAA-007E-9F96-8065-6CE10A21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AF21B-95AA-0A32-8486-72FCFC9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0C6B-6E0D-BA5F-8F13-D2971837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F91F-B0CC-BA23-6E8F-20756F96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E775-02E5-4256-82F6-19A338F939A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6FB3-0C3F-4017-AA8E-8F996F97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2982-78FA-F2DA-548C-8B04357F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C6B3-6B41-414C-929D-ACBFC69A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FCB8F-8397-551C-AB52-2D4B2576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PBI 1132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891C-0FC8-B505-E081-1E0161E5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effectLst/>
                <a:latin typeface="Calibri" panose="020F0502020204030204" pitchFamily="34" charset="0"/>
              </a:rPr>
              <a:t>Meetups and Events page - change event separator to resolve issue with overlapping line on mobile devices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1F7FF3-82A3-10EE-2787-477E6D0A5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t="10884" b="3402"/>
          <a:stretch/>
        </p:blipFill>
        <p:spPr>
          <a:xfrm>
            <a:off x="-358162" y="1547124"/>
            <a:ext cx="10561810" cy="6088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F5A6E-9661-A5FD-FC94-C7417201F279}"/>
              </a:ext>
            </a:extLst>
          </p:cNvPr>
          <p:cNvSpPr txBox="1"/>
          <p:nvPr/>
        </p:nvSpPr>
        <p:spPr>
          <a:xfrm>
            <a:off x="665653" y="800584"/>
            <a:ext cx="597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have opened the Meetups and events page </a:t>
            </a:r>
          </a:p>
          <a:p>
            <a:r>
              <a:rPr lang="en-US" dirty="0"/>
              <a:t>Locate the lines that are in a paragraph block (text format)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1DEF6-94ED-5F73-3B95-CD2260A469DE}"/>
              </a:ext>
            </a:extLst>
          </p:cNvPr>
          <p:cNvCxnSpPr>
            <a:cxnSpLocks/>
          </p:cNvCxnSpPr>
          <p:nvPr/>
        </p:nvCxnSpPr>
        <p:spPr>
          <a:xfrm>
            <a:off x="4009292" y="1446915"/>
            <a:ext cx="1148862" cy="1350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15CE42-0AC0-5CC5-12DA-0A57446F9F48}"/>
              </a:ext>
            </a:extLst>
          </p:cNvPr>
          <p:cNvSpPr txBox="1"/>
          <p:nvPr/>
        </p:nvSpPr>
        <p:spPr>
          <a:xfrm>
            <a:off x="281354" y="6381584"/>
            <a:ext cx="1023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Paragraph Block that has the text that makes up the line (You can right click and delete that way)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74649C-F3FA-E492-D7C0-33FD9EADC716}"/>
              </a:ext>
            </a:extLst>
          </p:cNvPr>
          <p:cNvCxnSpPr>
            <a:cxnSpLocks/>
          </p:cNvCxnSpPr>
          <p:nvPr/>
        </p:nvCxnSpPr>
        <p:spPr>
          <a:xfrm flipH="1">
            <a:off x="867508" y="5728677"/>
            <a:ext cx="2383692" cy="742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4F2D33-6C9A-6DE1-E24E-F0DBC5B36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b="31429"/>
          <a:stretch/>
        </p:blipFill>
        <p:spPr>
          <a:xfrm>
            <a:off x="365705" y="1436913"/>
            <a:ext cx="11351173" cy="398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8F65D-F840-A69C-F65C-8EDA82FAC7B9}"/>
              </a:ext>
            </a:extLst>
          </p:cNvPr>
          <p:cNvSpPr txBox="1"/>
          <p:nvPr/>
        </p:nvSpPr>
        <p:spPr>
          <a:xfrm>
            <a:off x="242597" y="246001"/>
            <a:ext cx="7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blue + button (       ) on the top left corner to add a new block.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307A49-2DED-7880-9E12-1BC4E106B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10612" r="93579" b="84354"/>
          <a:stretch/>
        </p:blipFill>
        <p:spPr>
          <a:xfrm>
            <a:off x="2890075" y="261774"/>
            <a:ext cx="289250" cy="34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0F811-3D80-F39D-6B6E-2BDA84E35A24}"/>
              </a:ext>
            </a:extLst>
          </p:cNvPr>
          <p:cNvSpPr txBox="1"/>
          <p:nvPr/>
        </p:nvSpPr>
        <p:spPr>
          <a:xfrm>
            <a:off x="242597" y="813665"/>
            <a:ext cx="781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want to  search for a </a:t>
            </a:r>
            <a:r>
              <a:rPr lang="en-US" b="1" dirty="0"/>
              <a:t>Separator</a:t>
            </a:r>
            <a:r>
              <a:rPr lang="en-US" dirty="0"/>
              <a:t> block and add it where the text line was.  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68E046-DACD-5F47-566D-8B1A6ABE1FBA}"/>
              </a:ext>
            </a:extLst>
          </p:cNvPr>
          <p:cNvCxnSpPr>
            <a:cxnSpLocks/>
          </p:cNvCxnSpPr>
          <p:nvPr/>
        </p:nvCxnSpPr>
        <p:spPr>
          <a:xfrm flipH="1">
            <a:off x="976923" y="1136830"/>
            <a:ext cx="2484137" cy="162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E99C0-2D22-EF53-4B88-CB591F406CAB}"/>
              </a:ext>
            </a:extLst>
          </p:cNvPr>
          <p:cNvCxnSpPr>
            <a:cxnSpLocks/>
          </p:cNvCxnSpPr>
          <p:nvPr/>
        </p:nvCxnSpPr>
        <p:spPr>
          <a:xfrm flipH="1">
            <a:off x="976923" y="1159803"/>
            <a:ext cx="1370445" cy="858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7564F-6876-305A-0D3D-44D295CA3F1F}"/>
              </a:ext>
            </a:extLst>
          </p:cNvPr>
          <p:cNvCxnSpPr>
            <a:cxnSpLocks/>
          </p:cNvCxnSpPr>
          <p:nvPr/>
        </p:nvCxnSpPr>
        <p:spPr>
          <a:xfrm flipH="1">
            <a:off x="6187966" y="1136830"/>
            <a:ext cx="744136" cy="2441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3AE850-5C98-4540-751D-3473F01CF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10805" b="32183"/>
          <a:stretch/>
        </p:blipFill>
        <p:spPr>
          <a:xfrm>
            <a:off x="415698" y="853532"/>
            <a:ext cx="10163503" cy="3909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5F9FFF-C3CD-DAAD-927E-10B92FA87283}"/>
              </a:ext>
            </a:extLst>
          </p:cNvPr>
          <p:cNvCxnSpPr>
            <a:cxnSpLocks/>
          </p:cNvCxnSpPr>
          <p:nvPr/>
        </p:nvCxnSpPr>
        <p:spPr>
          <a:xfrm flipH="1">
            <a:off x="3212123" y="1158766"/>
            <a:ext cx="1383525" cy="1326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48A786-7377-5CCE-0610-B6D6AB0CFBDD}"/>
              </a:ext>
            </a:extLst>
          </p:cNvPr>
          <p:cNvCxnSpPr>
            <a:cxnSpLocks/>
          </p:cNvCxnSpPr>
          <p:nvPr/>
        </p:nvCxnSpPr>
        <p:spPr>
          <a:xfrm>
            <a:off x="5119078" y="1749972"/>
            <a:ext cx="3782645" cy="422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46132D-7787-025B-7166-2F96811B3CFF}"/>
              </a:ext>
            </a:extLst>
          </p:cNvPr>
          <p:cNvSpPr txBox="1"/>
          <p:nvPr/>
        </p:nvSpPr>
        <p:spPr>
          <a:xfrm>
            <a:off x="10654525" y="2148601"/>
            <a:ext cx="1526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 the </a:t>
            </a:r>
          </a:p>
          <a:p>
            <a:r>
              <a:rPr lang="en-US" sz="1400" b="1" dirty="0"/>
              <a:t>Style</a:t>
            </a:r>
            <a:r>
              <a:rPr lang="en-US" sz="1400" dirty="0"/>
              <a:t> </a:t>
            </a:r>
            <a:r>
              <a:rPr lang="en-US" sz="1400" b="1" dirty="0"/>
              <a:t>to Wide Line </a:t>
            </a:r>
          </a:p>
          <a:p>
            <a:r>
              <a:rPr lang="en-US" sz="1400" dirty="0"/>
              <a:t>and the </a:t>
            </a:r>
          </a:p>
          <a:p>
            <a:r>
              <a:rPr lang="en-US" sz="1400" b="1" dirty="0"/>
              <a:t>Color </a:t>
            </a:r>
            <a:r>
              <a:rPr lang="en-US" sz="1400" dirty="0"/>
              <a:t>to </a:t>
            </a:r>
            <a:r>
              <a:rPr lang="en-US" sz="1400" b="1" dirty="0"/>
              <a:t>Black</a:t>
            </a:r>
            <a:r>
              <a:rPr lang="en-US" sz="1400" dirty="0"/>
              <a:t>        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76720-8B3C-5CA7-89F2-976D5BB90955}"/>
              </a:ext>
            </a:extLst>
          </p:cNvPr>
          <p:cNvCxnSpPr>
            <a:cxnSpLocks/>
          </p:cNvCxnSpPr>
          <p:nvPr/>
        </p:nvCxnSpPr>
        <p:spPr>
          <a:xfrm>
            <a:off x="5119078" y="2081048"/>
            <a:ext cx="3727937" cy="10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6047D-74F6-B0A9-3E06-457B51DDB100}"/>
              </a:ext>
            </a:extLst>
          </p:cNvPr>
          <p:cNvCxnSpPr>
            <a:cxnSpLocks/>
          </p:cNvCxnSpPr>
          <p:nvPr/>
        </p:nvCxnSpPr>
        <p:spPr>
          <a:xfrm flipH="1">
            <a:off x="10318531" y="2485292"/>
            <a:ext cx="3359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A730C-EBF3-A2D2-CCAE-480135305697}"/>
              </a:ext>
            </a:extLst>
          </p:cNvPr>
          <p:cNvCxnSpPr>
            <a:cxnSpLocks/>
          </p:cNvCxnSpPr>
          <p:nvPr/>
        </p:nvCxnSpPr>
        <p:spPr>
          <a:xfrm flipH="1">
            <a:off x="9648497" y="2932386"/>
            <a:ext cx="1081352" cy="49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73595D-A8F7-9E03-E1A9-350F1CD32CCF}"/>
              </a:ext>
            </a:extLst>
          </p:cNvPr>
          <p:cNvSpPr txBox="1"/>
          <p:nvPr/>
        </p:nvSpPr>
        <p:spPr>
          <a:xfrm>
            <a:off x="4595648" y="660896"/>
            <a:ext cx="3478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have added the </a:t>
            </a:r>
            <a:r>
              <a:rPr lang="en-US" b="1" dirty="0"/>
              <a:t>Separator Block </a:t>
            </a:r>
          </a:p>
          <a:p>
            <a:r>
              <a:rPr lang="en-US" dirty="0"/>
              <a:t>you will be able to edit the </a:t>
            </a:r>
          </a:p>
          <a:p>
            <a:r>
              <a:rPr lang="en-US" b="1" dirty="0"/>
              <a:t>Style</a:t>
            </a:r>
            <a:r>
              <a:rPr lang="en-US" dirty="0"/>
              <a:t> and </a:t>
            </a:r>
          </a:p>
          <a:p>
            <a:r>
              <a:rPr lang="en-US" b="1" dirty="0"/>
              <a:t>Color </a:t>
            </a:r>
            <a:r>
              <a:rPr lang="en-US" dirty="0"/>
              <a:t>using the block editing menu 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77233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5C44F0F-3BA8-20E5-D30A-1396B309E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13333" r="1134"/>
          <a:stretch/>
        </p:blipFill>
        <p:spPr>
          <a:xfrm>
            <a:off x="177745" y="78154"/>
            <a:ext cx="6654977" cy="356381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1EDCB3C-763B-168E-3C82-3CAAC7B20679}"/>
              </a:ext>
            </a:extLst>
          </p:cNvPr>
          <p:cNvCxnSpPr>
            <a:cxnSpLocks/>
          </p:cNvCxnSpPr>
          <p:nvPr/>
        </p:nvCxnSpPr>
        <p:spPr>
          <a:xfrm flipH="1">
            <a:off x="4142154" y="1000369"/>
            <a:ext cx="703384" cy="54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B2911E-CD71-E5AB-BDD0-387D762D789B}"/>
              </a:ext>
            </a:extLst>
          </p:cNvPr>
          <p:cNvSpPr txBox="1"/>
          <p:nvPr/>
        </p:nvSpPr>
        <p:spPr>
          <a:xfrm>
            <a:off x="2561407" y="424194"/>
            <a:ext cx="338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how your separator should </a:t>
            </a:r>
          </a:p>
          <a:p>
            <a:r>
              <a:rPr lang="en-US" dirty="0"/>
              <a:t>look on your browser now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8AC06908-BA3C-2829-6518-4621083940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b="12873"/>
          <a:stretch/>
        </p:blipFill>
        <p:spPr>
          <a:xfrm>
            <a:off x="8937987" y="203201"/>
            <a:ext cx="3086100" cy="52656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EC911F-0E3C-2FB6-315A-914B624E9269}"/>
              </a:ext>
            </a:extLst>
          </p:cNvPr>
          <p:cNvCxnSpPr>
            <a:cxnSpLocks/>
          </p:cNvCxnSpPr>
          <p:nvPr/>
        </p:nvCxnSpPr>
        <p:spPr>
          <a:xfrm flipV="1">
            <a:off x="7801341" y="3641970"/>
            <a:ext cx="1272321" cy="148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6B66FE-4FBC-A746-9CE2-75730FB3A0A3}"/>
              </a:ext>
            </a:extLst>
          </p:cNvPr>
          <p:cNvSpPr txBox="1"/>
          <p:nvPr/>
        </p:nvSpPr>
        <p:spPr>
          <a:xfrm>
            <a:off x="5555201" y="3234099"/>
            <a:ext cx="338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how your separator should </a:t>
            </a:r>
          </a:p>
          <a:p>
            <a:r>
              <a:rPr lang="en-US" dirty="0"/>
              <a:t>look on your mobile device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B944B-D572-BD93-5CA6-2455B2D83438}"/>
              </a:ext>
            </a:extLst>
          </p:cNvPr>
          <p:cNvSpPr txBox="1"/>
          <p:nvPr/>
        </p:nvSpPr>
        <p:spPr>
          <a:xfrm>
            <a:off x="500185" y="5257466"/>
            <a:ext cx="457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a separator block vs. using a paragraph block with text in it, this means the separator will scale and display correctly based on the device you are using. </a:t>
            </a:r>
          </a:p>
        </p:txBody>
      </p:sp>
    </p:spTree>
    <p:extLst>
      <p:ext uri="{BB962C8B-B14F-4D97-AF65-F5344CB8AC3E}">
        <p14:creationId xmlns:p14="http://schemas.microsoft.com/office/powerpoint/2010/main" val="232348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196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PBI 1132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PBI 1132</dc:title>
  <dc:creator>Stephanie Christopher</dc:creator>
  <cp:lastModifiedBy>Stephanie Christopher</cp:lastModifiedBy>
  <cp:revision>1</cp:revision>
  <dcterms:created xsi:type="dcterms:W3CDTF">2024-01-30T00:43:19Z</dcterms:created>
  <dcterms:modified xsi:type="dcterms:W3CDTF">2024-02-06T23:30:08Z</dcterms:modified>
</cp:coreProperties>
</file>