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99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 dirty="0">
              <a:solidFill>
                <a:srgbClr val="000000"/>
              </a:solidFill>
              <a:uFillTx/>
              <a:latin typeface="Liberation Sans" pitchFamily="18"/>
              <a:ea typeface="WenQuanYi Zen Hei Sharp" pitchFamily="2"/>
              <a:cs typeface="Lohit Devanagari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399196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 dirty="0">
              <a:solidFill>
                <a:srgbClr val="000000"/>
              </a:solidFill>
              <a:uFillTx/>
              <a:latin typeface="Liberation Sans" pitchFamily="18"/>
              <a:ea typeface="WenQuanYi Zen Hei Sharp" pitchFamily="2"/>
              <a:cs typeface="Lohit Devanagari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 dirty="0">
              <a:solidFill>
                <a:srgbClr val="000000"/>
              </a:solidFill>
              <a:uFillTx/>
              <a:latin typeface="Liberation Sans" pitchFamily="18"/>
              <a:ea typeface="WenQuanYi Zen Hei Sharp" pitchFamily="2"/>
              <a:cs typeface="Lohit Devanagari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E867238-3A22-4E5C-B81E-C7720037F5B4}" type="slidenum">
              <a:t>‹#›</a:t>
            </a:fld>
            <a:endParaRPr lang="en-US" sz="1400" b="0" i="0" u="none" strike="noStrike" kern="1200" cap="none" spc="0" baseline="0" dirty="0">
              <a:solidFill>
                <a:srgbClr val="000000"/>
              </a:solidFill>
              <a:uFillTx/>
              <a:latin typeface="Liberation Sans" pitchFamily="18"/>
              <a:ea typeface="WenQuanYi Zen Hei Sharp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0532988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4282"/>
            <a:ext cx="5028477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77240" y="4777557"/>
            <a:ext cx="6217563" cy="452592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399196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6849C52D-A5EF-4F59-9426-24E206279BF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132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en-US" sz="2000" b="0" i="0" u="none" strike="noStrike" kern="1200" cap="none" spc="0" baseline="0">
        <a:solidFill>
          <a:srgbClr val="000000"/>
        </a:solidFill>
        <a:uFillTx/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E6571D4-8954-4AB8-92E6-4164F0E2C52F}" type="slidenum">
              <a:t>1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40" y="4777557"/>
            <a:ext cx="6217563" cy="452628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AE786C0-6228-42B3-B7E1-510C78325BD8}" type="slidenum">
              <a:t>2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40" y="4777557"/>
            <a:ext cx="6217563" cy="452628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D5BF002-0333-4B28-98FF-7EC38CFBC892}" type="slidenum">
              <a:t>3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40" y="4777557"/>
            <a:ext cx="6217563" cy="452628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FA81C38-50DF-4A39-8663-E82FF34C5AD0}" type="slidenum">
              <a:t>4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40" y="4777557"/>
            <a:ext cx="6217563" cy="452628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97201E9-731B-41D0-9878-691D6A26BE72}" type="slidenum">
              <a:t>5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40" y="4777557"/>
            <a:ext cx="6217563" cy="452628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C6BAD7D-A1DA-41BC-A4C4-64405BE0D48F}" type="slidenum">
              <a:t>6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40" y="4777557"/>
            <a:ext cx="6217563" cy="452628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18D1F28B-123E-4BD7-9517-64EE475BC637}" type="datetime1">
              <a:rPr lang="en-US" smtClean="0"/>
              <a:pPr lvl="0"/>
              <a:t>18-Feb-16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0C056FB-175C-425F-BBAA-8241BC227C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320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1DD1E6CE-9F07-4CA7-BBA8-26C3C9A1F86F}" type="datetime1">
              <a:rPr lang="en-US" smtClean="0"/>
              <a:pPr lvl="0"/>
              <a:t>18-Feb-16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AE6E8B0-9E53-4007-99DF-8FBA79135D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124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1DD1E6CE-9F07-4CA7-BBA8-26C3C9A1F86F}" type="datetime1">
              <a:rPr lang="en-US" smtClean="0"/>
              <a:pPr lvl="0"/>
              <a:t>18-Feb-16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AE6E8B0-9E53-4007-99DF-8FBA79135D2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0592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1DD1E6CE-9F07-4CA7-BBA8-26C3C9A1F86F}" type="datetime1">
              <a:rPr lang="en-US" smtClean="0"/>
              <a:pPr lvl="0"/>
              <a:t>18-Feb-16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AE6E8B0-9E53-4007-99DF-8FBA79135D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081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1DD1E6CE-9F07-4CA7-BBA8-26C3C9A1F86F}" type="datetime1">
              <a:rPr lang="en-US" smtClean="0"/>
              <a:pPr lvl="0"/>
              <a:t>18-Feb-16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AE6E8B0-9E53-4007-99DF-8FBA79135D2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4922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1DD1E6CE-9F07-4CA7-BBA8-26C3C9A1F86F}" type="datetime1">
              <a:rPr lang="en-US" smtClean="0"/>
              <a:pPr lvl="0"/>
              <a:t>18-Feb-16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AE6E8B0-9E53-4007-99DF-8FBA79135D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76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719D813-3B40-4E5F-97FC-089E77B93A58}" type="datetime1">
              <a:rPr lang="en-US" smtClean="0"/>
              <a:pPr lvl="0"/>
              <a:t>18-Feb-16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B1DD79F-A655-4ECA-99F7-D29DC68E60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198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191267B5-613A-4DEB-8873-9182FC4CC14E}" type="datetime1">
              <a:rPr lang="en-US" smtClean="0"/>
              <a:pPr lvl="0"/>
              <a:t>18-Feb-16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249161E-2F78-4C82-965F-A5AF1F2A87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20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FD11B9B-C44C-4D2E-B6BC-E292C0104886}" type="datetime1">
              <a:rPr lang="en-US" smtClean="0"/>
              <a:pPr lvl="0"/>
              <a:t>18-Feb-16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0291E10-D23E-4123-8FF9-C2329F080E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125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964E488-6526-4960-AE4F-53702D59FF6F}" type="datetime1">
              <a:rPr lang="en-US" smtClean="0"/>
              <a:pPr lvl="0"/>
              <a:t>18-Feb-16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B14C2AC-41A2-4845-90F0-60C7CAE353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438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5C746C2-5695-4EB2-8129-26664991CB6C}" type="datetime1">
              <a:rPr lang="en-US" smtClean="0"/>
              <a:pPr lvl="0"/>
              <a:t>18-Feb-16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B608594-A2D4-48A8-956B-90CB95ECFD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689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D81FD41-C749-46CB-892C-DDE2CC2EC695}" type="datetime1">
              <a:rPr lang="en-US" smtClean="0"/>
              <a:pPr lvl="0"/>
              <a:t>18-Feb-16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B25B65C-FDE0-45FB-8039-2010EA4D6E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83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4C4AFA1-C5AB-4A24-9994-E0CEC27BA0C9}" type="datetime1">
              <a:rPr lang="en-US" smtClean="0"/>
              <a:pPr lvl="0"/>
              <a:t>18-Feb-16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92BB966-8C51-44E7-93E2-18E4344F70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969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1C67A9C-91DA-4A31-985D-FEFE5FA945DA}" type="datetime1">
              <a:rPr lang="en-US" smtClean="0"/>
              <a:pPr lvl="0"/>
              <a:t>18-Feb-16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292DD9A-6415-41A3-AD26-C598E4A380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200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26B3E95-A815-4835-812F-672D1C973EFC}" type="datetime1">
              <a:rPr lang="en-US" smtClean="0"/>
              <a:pPr lvl="0"/>
              <a:t>18-Feb-16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02F48BA-3EE7-4176-A22C-E66A151F88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364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317F350-6EF7-4756-A89F-4967CB30534A}" type="datetime1">
              <a:rPr lang="en-US" smtClean="0"/>
              <a:pPr lvl="0"/>
              <a:t>18-Feb-16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DD8815D-96E8-4647-8E10-DA84B90C10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854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A3DBDDFE-DF2E-4617-A472-3F00A643A1A3}" type="datetime1">
              <a:rPr lang="en-US" smtClean="0"/>
              <a:pPr lvl="0"/>
              <a:t>18-Feb-16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lvl="0"/>
            <a:fld id="{02163FC4-95AF-4572-9F52-2C7316B636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076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4890656" y="3620469"/>
            <a:ext cx="3755412" cy="2103120"/>
          </a:xfrm>
        </p:spPr>
        <p:txBody>
          <a:bodyPr lIns="91440" tIns="45720" rIns="91440" bIns="45720"/>
          <a:lstStyle/>
          <a:p>
            <a:pPr marL="0" lvl="0" indent="0" algn="r">
              <a:spcBef>
                <a:spcPts val="640"/>
              </a:spcBef>
              <a:spcAft>
                <a:spcPts val="0"/>
              </a:spcAft>
              <a:buNone/>
              <a:tabLst>
                <a:tab pos="0" algn="l"/>
              </a:tabLst>
            </a:pPr>
            <a:endParaRPr lang="en-US" sz="1400" dirty="0">
              <a:solidFill>
                <a:srgbClr val="8B8B8B"/>
              </a:solidFill>
              <a:latin typeface="Calibri" pitchFamily="18"/>
            </a:endParaRPr>
          </a:p>
          <a:p>
            <a:pPr lvl="0">
              <a:spcBef>
                <a:spcPts val="640"/>
              </a:spcBef>
              <a:spcAft>
                <a:spcPts val="0"/>
              </a:spcAft>
              <a:tabLst>
                <a:tab pos="0" algn="l"/>
              </a:tabLst>
            </a:pPr>
            <a:r>
              <a:rPr lang="en-US" sz="1400" dirty="0" err="1" smtClean="0">
                <a:solidFill>
                  <a:srgbClr val="8B8B8B"/>
                </a:solidFill>
                <a:latin typeface="Calibri" pitchFamily="18"/>
              </a:rPr>
              <a:t>Autori</a:t>
            </a:r>
            <a:r>
              <a:rPr lang="en-US" sz="1400" dirty="0" smtClean="0">
                <a:solidFill>
                  <a:srgbClr val="8B8B8B"/>
                </a:solidFill>
                <a:latin typeface="Calibri" pitchFamily="18"/>
              </a:rPr>
              <a:t>:</a:t>
            </a:r>
          </a:p>
          <a:p>
            <a:pPr lvl="0">
              <a:spcBef>
                <a:spcPts val="640"/>
              </a:spcBef>
              <a:spcAft>
                <a:spcPts val="0"/>
              </a:spcAft>
              <a:tabLst>
                <a:tab pos="0" algn="l"/>
              </a:tabLst>
            </a:pPr>
            <a:r>
              <a:rPr lang="en-US" sz="1400" dirty="0" smtClean="0">
                <a:solidFill>
                  <a:srgbClr val="8B8B8B"/>
                </a:solidFill>
                <a:latin typeface="Calibri" pitchFamily="18"/>
              </a:rPr>
              <a:t>Stefan </a:t>
            </a:r>
            <a:r>
              <a:rPr lang="en-US" sz="1400" dirty="0">
                <a:solidFill>
                  <a:srgbClr val="8B8B8B"/>
                </a:solidFill>
                <a:latin typeface="Calibri" pitchFamily="18"/>
              </a:rPr>
              <a:t>Popov </a:t>
            </a:r>
            <a:r>
              <a:rPr lang="en-US" sz="1400" dirty="0" err="1">
                <a:solidFill>
                  <a:srgbClr val="8B8B8B"/>
                </a:solidFill>
                <a:latin typeface="Calibri" pitchFamily="18"/>
              </a:rPr>
              <a:t>Plavsic</a:t>
            </a:r>
            <a:r>
              <a:rPr lang="en-US" sz="1400" dirty="0">
                <a:solidFill>
                  <a:srgbClr val="8B8B8B"/>
                </a:solidFill>
                <a:latin typeface="Calibri" pitchFamily="18"/>
              </a:rPr>
              <a:t> RA206-2012 </a:t>
            </a:r>
          </a:p>
          <a:p>
            <a:pPr>
              <a:spcBef>
                <a:spcPts val="640"/>
              </a:spcBef>
              <a:tabLst>
                <a:tab pos="0" algn="l"/>
              </a:tabLst>
            </a:pPr>
            <a:r>
              <a:rPr lang="en-US" sz="1400" dirty="0" err="1">
                <a:solidFill>
                  <a:srgbClr val="8B8B8B"/>
                </a:solidFill>
                <a:latin typeface="Calibri" pitchFamily="18"/>
              </a:rPr>
              <a:t>Aleksandar</a:t>
            </a:r>
            <a:r>
              <a:rPr lang="en-US" sz="1400" dirty="0">
                <a:solidFill>
                  <a:srgbClr val="8B8B8B"/>
                </a:solidFill>
                <a:latin typeface="Calibri" pitchFamily="18"/>
              </a:rPr>
              <a:t> </a:t>
            </a:r>
            <a:r>
              <a:rPr lang="en-US" sz="1400" dirty="0" err="1">
                <a:solidFill>
                  <a:srgbClr val="8B8B8B"/>
                </a:solidFill>
                <a:latin typeface="Calibri" pitchFamily="18"/>
              </a:rPr>
              <a:t>Okiljevic</a:t>
            </a:r>
            <a:r>
              <a:rPr lang="en-US" sz="1400" dirty="0">
                <a:solidFill>
                  <a:srgbClr val="8B8B8B"/>
                </a:solidFill>
                <a:latin typeface="Calibri" pitchFamily="18"/>
              </a:rPr>
              <a:t> RA140-2012</a:t>
            </a:r>
          </a:p>
          <a:p>
            <a:pPr lvl="0">
              <a:spcBef>
                <a:spcPts val="640"/>
              </a:spcBef>
              <a:spcAft>
                <a:spcPts val="0"/>
              </a:spcAft>
              <a:tabLst>
                <a:tab pos="0" algn="l"/>
              </a:tabLst>
            </a:pPr>
            <a:endParaRPr lang="en-US" sz="1400" dirty="0" smtClean="0">
              <a:solidFill>
                <a:srgbClr val="8B8B8B"/>
              </a:solidFill>
              <a:latin typeface="Calibri" pitchFamily="18"/>
            </a:endParaRPr>
          </a:p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  <a:tabLst>
                <a:tab pos="0" algn="l"/>
              </a:tabLst>
            </a:pPr>
            <a:endParaRPr lang="en-US" sz="1400" dirty="0" smtClean="0">
              <a:solidFill>
                <a:srgbClr val="8B8B8B"/>
              </a:solidFill>
              <a:latin typeface="Calibri" pitchFamily="18"/>
            </a:endParaRPr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236538"/>
            <a:ext cx="7772400" cy="2342070"/>
          </a:xfrm>
        </p:spPr>
        <p:txBody>
          <a:bodyPr>
            <a:normAutofit/>
          </a:bodyPr>
          <a:lstStyle/>
          <a:p>
            <a:pPr lvl="0" algn="ctr"/>
            <a:r>
              <a:rPr lang="en-US" dirty="0" smtClean="0">
                <a:solidFill>
                  <a:schemeClr val="tx1"/>
                </a:solidFill>
              </a:rPr>
              <a:t>	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sz="4900" dirty="0" smtClean="0">
                <a:solidFill>
                  <a:schemeClr val="tx1"/>
                </a:solidFill>
              </a:rPr>
              <a:t>Face detection and</a:t>
            </a:r>
            <a:br>
              <a:rPr lang="en-US" sz="4900" dirty="0" smtClean="0">
                <a:solidFill>
                  <a:schemeClr val="tx1"/>
                </a:solidFill>
              </a:rPr>
            </a:br>
            <a:r>
              <a:rPr lang="en-US" sz="4900" dirty="0" smtClean="0">
                <a:solidFill>
                  <a:schemeClr val="tx1"/>
                </a:solidFill>
              </a:rPr>
              <a:t> tracking </a:t>
            </a:r>
            <a:endParaRPr lang="en-US" sz="4900" dirty="0">
              <a:solidFill>
                <a:schemeClr val="tx1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07818" y="3745160"/>
            <a:ext cx="3948546" cy="2103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640"/>
              </a:spcBef>
              <a:buFont typeface="Wingdings 3" charset="2"/>
              <a:buNone/>
              <a:tabLst>
                <a:tab pos="0" algn="l"/>
              </a:tabLst>
            </a:pPr>
            <a:endParaRPr lang="en-US" sz="1400" dirty="0" smtClean="0">
              <a:solidFill>
                <a:srgbClr val="8B8B8B"/>
              </a:solidFill>
              <a:latin typeface="Calibri" pitchFamily="18"/>
            </a:endParaRPr>
          </a:p>
          <a:p>
            <a:pPr>
              <a:spcBef>
                <a:spcPts val="640"/>
              </a:spcBef>
              <a:tabLst>
                <a:tab pos="0" algn="l"/>
              </a:tabLst>
            </a:pPr>
            <a:r>
              <a:rPr lang="en-US" sz="1400" dirty="0" err="1" smtClean="0">
                <a:solidFill>
                  <a:srgbClr val="8B8B8B"/>
                </a:solidFill>
                <a:latin typeface="Calibri" pitchFamily="18"/>
              </a:rPr>
              <a:t>Profesor</a:t>
            </a:r>
            <a:r>
              <a:rPr lang="en-US" sz="1400" dirty="0" smtClean="0">
                <a:solidFill>
                  <a:srgbClr val="8B8B8B"/>
                </a:solidFill>
                <a:latin typeface="Calibri" pitchFamily="18"/>
              </a:rPr>
              <a:t>: doc </a:t>
            </a:r>
            <a:r>
              <a:rPr lang="en-US" sz="1400" dirty="0" err="1" smtClean="0">
                <a:solidFill>
                  <a:srgbClr val="8B8B8B"/>
                </a:solidFill>
                <a:latin typeface="Calibri" pitchFamily="18"/>
              </a:rPr>
              <a:t>dr</a:t>
            </a:r>
            <a:r>
              <a:rPr lang="en-US" sz="1400" dirty="0" smtClean="0">
                <a:solidFill>
                  <a:srgbClr val="8B8B8B"/>
                </a:solidFill>
                <a:latin typeface="Calibri" pitchFamily="18"/>
              </a:rPr>
              <a:t> </a:t>
            </a:r>
            <a:r>
              <a:rPr lang="en-US" sz="1400" dirty="0" err="1" smtClean="0">
                <a:solidFill>
                  <a:srgbClr val="8B8B8B"/>
                </a:solidFill>
                <a:latin typeface="Calibri" pitchFamily="18"/>
              </a:rPr>
              <a:t>Djordje</a:t>
            </a:r>
            <a:r>
              <a:rPr lang="en-US" sz="1400" dirty="0" smtClean="0">
                <a:solidFill>
                  <a:srgbClr val="8B8B8B"/>
                </a:solidFill>
                <a:latin typeface="Calibri" pitchFamily="18"/>
              </a:rPr>
              <a:t> </a:t>
            </a:r>
            <a:r>
              <a:rPr lang="en-US" sz="1400" dirty="0" err="1" smtClean="0">
                <a:solidFill>
                  <a:srgbClr val="8B8B8B"/>
                </a:solidFill>
                <a:latin typeface="Calibri" pitchFamily="18"/>
              </a:rPr>
              <a:t>Obradovic</a:t>
            </a:r>
            <a:endParaRPr lang="en-US" sz="1400" dirty="0" smtClean="0">
              <a:solidFill>
                <a:srgbClr val="8B8B8B"/>
              </a:solidFill>
              <a:latin typeface="Calibri" pitchFamily="18"/>
            </a:endParaRPr>
          </a:p>
          <a:p>
            <a:pPr>
              <a:spcBef>
                <a:spcPts val="640"/>
              </a:spcBef>
              <a:tabLst>
                <a:tab pos="0" algn="l"/>
              </a:tabLst>
            </a:pPr>
            <a:r>
              <a:rPr lang="en-US" sz="1400" dirty="0" err="1" smtClean="0">
                <a:solidFill>
                  <a:srgbClr val="8B8B8B"/>
                </a:solidFill>
                <a:latin typeface="Calibri" pitchFamily="18"/>
              </a:rPr>
              <a:t>Asistent</a:t>
            </a:r>
            <a:r>
              <a:rPr lang="en-US" sz="1400" dirty="0" smtClean="0">
                <a:solidFill>
                  <a:srgbClr val="8B8B8B"/>
                </a:solidFill>
                <a:latin typeface="Calibri" pitchFamily="18"/>
              </a:rPr>
              <a:t>: Marko </a:t>
            </a:r>
            <a:r>
              <a:rPr lang="en-US" sz="1400" dirty="0" err="1" smtClean="0">
                <a:solidFill>
                  <a:srgbClr val="8B8B8B"/>
                </a:solidFill>
                <a:latin typeface="Calibri" pitchFamily="18"/>
              </a:rPr>
              <a:t>Jocic</a:t>
            </a:r>
            <a:endParaRPr lang="en-US" sz="1400" dirty="0">
              <a:solidFill>
                <a:srgbClr val="8B8B8B"/>
              </a:solidFill>
              <a:latin typeface="Calibri" pitchFamily="18"/>
            </a:endParaRPr>
          </a:p>
          <a:p>
            <a:pPr>
              <a:spcBef>
                <a:spcPts val="640"/>
              </a:spcBef>
              <a:tabLst>
                <a:tab pos="0" algn="l"/>
              </a:tabLst>
            </a:pPr>
            <a:endParaRPr lang="en-US" sz="1400" dirty="0">
              <a:solidFill>
                <a:srgbClr val="8B8B8B"/>
              </a:solidFill>
              <a:latin typeface="Calibri" pitchFamily="1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ilj i motivaci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10312" y="274638"/>
            <a:ext cx="8019288" cy="996378"/>
          </a:xfrm>
        </p:spPr>
        <p:txBody>
          <a:bodyPr/>
          <a:lstStyle/>
          <a:p>
            <a:pPr lvl="0"/>
            <a:r>
              <a:rPr lang="en-US" dirty="0" err="1" smtClean="0"/>
              <a:t>Motivacija</a:t>
            </a:r>
            <a:endParaRPr lang="en-US" dirty="0"/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210312" y="1389888"/>
            <a:ext cx="8019288" cy="4243134"/>
          </a:xfrm>
        </p:spPr>
        <p:txBody>
          <a:bodyPr>
            <a:normAutofit/>
          </a:bodyPr>
          <a:lstStyle/>
          <a:p>
            <a:pPr marL="0" lvl="0" indent="0">
              <a:spcBef>
                <a:spcPts val="640"/>
              </a:spcBef>
              <a:buClr>
                <a:srgbClr val="000000"/>
              </a:buClr>
              <a:buSzPct val="100000"/>
              <a:buNone/>
            </a:pPr>
            <a:r>
              <a:rPr lang="en-US" sz="2400" dirty="0" err="1" smtClean="0"/>
              <a:t>Zeleli</a:t>
            </a:r>
            <a:r>
              <a:rPr lang="en-US" sz="2400" dirty="0" smtClean="0"/>
              <a:t> </a:t>
            </a:r>
            <a:r>
              <a:rPr lang="en-US" sz="2400" dirty="0" err="1" smtClean="0"/>
              <a:t>smo</a:t>
            </a:r>
            <a:r>
              <a:rPr lang="en-US" sz="2400" dirty="0" smtClean="0"/>
              <a:t> da </a:t>
            </a:r>
            <a:r>
              <a:rPr lang="en-US" sz="2400" dirty="0" err="1" smtClean="0"/>
              <a:t>napravimo</a:t>
            </a:r>
            <a:r>
              <a:rPr lang="en-US" sz="2400" dirty="0" smtClean="0"/>
              <a:t> </a:t>
            </a:r>
            <a:r>
              <a:rPr lang="en-US" sz="2400" dirty="0" err="1" smtClean="0"/>
              <a:t>zabavnu</a:t>
            </a:r>
            <a:r>
              <a:rPr lang="en-US" sz="2400" dirty="0" smtClean="0"/>
              <a:t> </a:t>
            </a:r>
            <a:r>
              <a:rPr lang="en-US" sz="2400" dirty="0" err="1" smtClean="0"/>
              <a:t>aplikaciju</a:t>
            </a:r>
            <a:r>
              <a:rPr lang="en-US" sz="2400" dirty="0" smtClean="0"/>
              <a:t> </a:t>
            </a:r>
            <a:r>
              <a:rPr lang="en-US" sz="2400" dirty="0" err="1" smtClean="0"/>
              <a:t>koju</a:t>
            </a:r>
            <a:r>
              <a:rPr lang="en-US" sz="2400" dirty="0" smtClean="0"/>
              <a:t> </a:t>
            </a:r>
            <a:r>
              <a:rPr lang="en-US" sz="2400" dirty="0" err="1" smtClean="0"/>
              <a:t>bismo</a:t>
            </a:r>
            <a:r>
              <a:rPr lang="en-US" sz="2400" dirty="0" smtClean="0"/>
              <a:t> </a:t>
            </a:r>
            <a:r>
              <a:rPr lang="en-US" sz="2400" dirty="0" err="1" smtClean="0"/>
              <a:t>implementirali</a:t>
            </a:r>
            <a:r>
              <a:rPr lang="en-US" sz="2400" dirty="0" smtClean="0"/>
              <a:t> </a:t>
            </a:r>
            <a:r>
              <a:rPr lang="en-US" sz="2400" dirty="0" err="1" smtClean="0"/>
              <a:t>koristeci</a:t>
            </a:r>
            <a:r>
              <a:rPr lang="en-US" sz="2400" dirty="0" smtClean="0"/>
              <a:t> </a:t>
            </a:r>
            <a:r>
              <a:rPr lang="en-US" sz="2400" dirty="0" err="1" smtClean="0"/>
              <a:t>kombinaciju</a:t>
            </a:r>
            <a:r>
              <a:rPr lang="en-US" sz="2400" dirty="0" smtClean="0"/>
              <a:t> </a:t>
            </a:r>
            <a:r>
              <a:rPr lang="en-US" sz="2400" dirty="0" err="1" smtClean="0"/>
              <a:t>znanja</a:t>
            </a:r>
            <a:r>
              <a:rPr lang="en-US" sz="2400" dirty="0" smtClean="0"/>
              <a:t> </a:t>
            </a:r>
            <a:r>
              <a:rPr lang="en-US" sz="2400" dirty="0" err="1" smtClean="0"/>
              <a:t>stecenih</a:t>
            </a:r>
            <a:r>
              <a:rPr lang="en-US" sz="2400" dirty="0" smtClean="0"/>
              <a:t> </a:t>
            </a:r>
            <a:r>
              <a:rPr lang="en-US" sz="2400" dirty="0" err="1" smtClean="0"/>
              <a:t>na</a:t>
            </a:r>
            <a:r>
              <a:rPr lang="en-US" sz="2400" dirty="0" smtClean="0"/>
              <a:t> </a:t>
            </a:r>
            <a:r>
              <a:rPr lang="en-US" sz="2400" dirty="0" err="1" smtClean="0"/>
              <a:t>ovom</a:t>
            </a:r>
            <a:r>
              <a:rPr lang="en-US" sz="2400" dirty="0" smtClean="0"/>
              <a:t> </a:t>
            </a:r>
            <a:r>
              <a:rPr lang="en-US" sz="2400" dirty="0" err="1" smtClean="0"/>
              <a:t>predmetu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vec</a:t>
            </a:r>
            <a:r>
              <a:rPr lang="en-US" sz="2400" dirty="0" smtClean="0"/>
              <a:t> </a:t>
            </a:r>
            <a:r>
              <a:rPr lang="en-US" sz="2400" dirty="0" err="1" smtClean="0"/>
              <a:t>postojecih</a:t>
            </a:r>
            <a:r>
              <a:rPr lang="en-US" sz="2400" dirty="0" smtClean="0"/>
              <a:t> </a:t>
            </a:r>
            <a:r>
              <a:rPr lang="en-US" sz="2400" dirty="0" err="1" smtClean="0"/>
              <a:t>znanja</a:t>
            </a:r>
            <a:r>
              <a:rPr lang="en-US" sz="2400" dirty="0" smtClean="0"/>
              <a:t>.</a:t>
            </a:r>
            <a:r>
              <a:rPr lang="en-US" sz="2000" dirty="0"/>
              <a:t> </a:t>
            </a:r>
            <a:r>
              <a:rPr lang="en-US" sz="2400" dirty="0" err="1"/>
              <a:t>Zato</a:t>
            </a:r>
            <a:r>
              <a:rPr lang="en-US" sz="2400" dirty="0"/>
              <a:t> </a:t>
            </a:r>
            <a:r>
              <a:rPr lang="en-US" sz="2400" dirty="0" err="1"/>
              <a:t>smo</a:t>
            </a:r>
            <a:r>
              <a:rPr lang="en-US" sz="2400" dirty="0"/>
              <a:t> </a:t>
            </a:r>
            <a:r>
              <a:rPr lang="en-US" sz="2400" dirty="0" err="1"/>
              <a:t>odabrali</a:t>
            </a:r>
            <a:r>
              <a:rPr lang="en-US" sz="2400" dirty="0"/>
              <a:t> da </a:t>
            </a:r>
            <a:r>
              <a:rPr lang="en-US" sz="2400" dirty="0" err="1"/>
              <a:t>realizujemo</a:t>
            </a:r>
            <a:r>
              <a:rPr lang="en-US" sz="2400" dirty="0"/>
              <a:t> </a:t>
            </a:r>
            <a:r>
              <a:rPr lang="en-US" sz="2400" dirty="0" err="1"/>
              <a:t>projekat</a:t>
            </a:r>
            <a:r>
              <a:rPr lang="en-US" sz="2400" dirty="0"/>
              <a:t> face </a:t>
            </a:r>
            <a:r>
              <a:rPr lang="en-US" sz="2400" dirty="0" smtClean="0"/>
              <a:t>detection and tracking, </a:t>
            </a:r>
            <a:r>
              <a:rPr lang="en-US" sz="2400" dirty="0" err="1"/>
              <a:t>kada</a:t>
            </a:r>
            <a:r>
              <a:rPr lang="en-US" sz="2400" dirty="0"/>
              <a:t> </a:t>
            </a:r>
            <a:r>
              <a:rPr lang="en-US" sz="2400" dirty="0" err="1"/>
              <a:t>smo</a:t>
            </a:r>
            <a:r>
              <a:rPr lang="en-US" sz="2400" dirty="0"/>
              <a:t> </a:t>
            </a:r>
            <a:r>
              <a:rPr lang="en-US" sz="2400" dirty="0" err="1"/>
              <a:t>uspeli</a:t>
            </a:r>
            <a:r>
              <a:rPr lang="en-US" sz="2400" dirty="0"/>
              <a:t> da </a:t>
            </a:r>
            <a:r>
              <a:rPr lang="en-US" sz="2400" dirty="0" err="1"/>
              <a:t>realizujemo</a:t>
            </a:r>
            <a:r>
              <a:rPr lang="en-US" sz="2400" dirty="0"/>
              <a:t> </a:t>
            </a:r>
            <a:r>
              <a:rPr lang="en-US" sz="2400" dirty="0" err="1"/>
              <a:t>osnovni</a:t>
            </a:r>
            <a:r>
              <a:rPr lang="en-US" sz="2400" dirty="0"/>
              <a:t> </a:t>
            </a:r>
            <a:r>
              <a:rPr lang="en-US" sz="2400" dirty="0" err="1"/>
              <a:t>projekat</a:t>
            </a:r>
            <a:r>
              <a:rPr lang="en-US" sz="2400" dirty="0"/>
              <a:t> </a:t>
            </a:r>
            <a:r>
              <a:rPr lang="en-US" sz="2400" dirty="0" err="1" smtClean="0"/>
              <a:t>spojili</a:t>
            </a:r>
            <a:r>
              <a:rPr lang="en-US" sz="2400" dirty="0" smtClean="0"/>
              <a:t> </a:t>
            </a:r>
            <a:r>
              <a:rPr lang="en-US" sz="2400" dirty="0" err="1"/>
              <a:t>smo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nama</a:t>
            </a:r>
            <a:r>
              <a:rPr lang="en-US" sz="2400" dirty="0"/>
              <a:t> </a:t>
            </a:r>
            <a:r>
              <a:rPr lang="en-US" sz="2400" dirty="0" err="1"/>
              <a:t>zanimljiv</a:t>
            </a:r>
            <a:r>
              <a:rPr lang="en-US" sz="2400" dirty="0"/>
              <a:t> </a:t>
            </a:r>
            <a:r>
              <a:rPr lang="en-US" sz="2400" dirty="0" err="1"/>
              <a:t>nacin</a:t>
            </a:r>
            <a:r>
              <a:rPr lang="en-US" sz="2400" dirty="0"/>
              <a:t> </a:t>
            </a:r>
            <a:r>
              <a:rPr lang="en-US" sz="2400" dirty="0" err="1"/>
              <a:t>iscrtavanje</a:t>
            </a:r>
            <a:r>
              <a:rPr lang="en-US" sz="2400" dirty="0"/>
              <a:t> </a:t>
            </a:r>
            <a:r>
              <a:rPr lang="en-US" sz="2400" dirty="0" err="1"/>
              <a:t>glumaca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 smtClean="0"/>
              <a:t>politicara</a:t>
            </a:r>
            <a:r>
              <a:rPr lang="en-US" sz="2400" dirty="0"/>
              <a:t>.</a:t>
            </a:r>
            <a:endParaRPr lang="en-US" sz="2400" dirty="0" smtClean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Uvo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lvl="0"/>
            <a:r>
              <a:rPr lang="en-US" dirty="0" smtClean="0"/>
              <a:t>Primer </a:t>
            </a:r>
            <a:r>
              <a:rPr lang="en-US" dirty="0" err="1" smtClean="0"/>
              <a:t>rada</a:t>
            </a:r>
            <a:r>
              <a:rPr lang="en-US" dirty="0" smtClean="0"/>
              <a:t> </a:t>
            </a:r>
            <a:r>
              <a:rPr lang="en-US" dirty="0" err="1" smtClean="0"/>
              <a:t>aplikacije</a:t>
            </a:r>
            <a:endParaRPr lang="en-US" dirty="0"/>
          </a:p>
        </p:txBody>
      </p:sp>
      <p:sp>
        <p:nvSpPr>
          <p:cNvPr id="3" name="Content Placeholder 4"/>
          <p:cNvSpPr txBox="1">
            <a:spLocks noGrp="1"/>
          </p:cNvSpPr>
          <p:nvPr>
            <p:ph type="body" idx="4294967295"/>
          </p:nvPr>
        </p:nvSpPr>
        <p:spPr>
          <a:xfrm>
            <a:off x="354169" y="1591056"/>
            <a:ext cx="8229600" cy="4535107"/>
          </a:xfrm>
        </p:spPr>
        <p:txBody>
          <a:bodyPr/>
          <a:lstStyle/>
          <a:p>
            <a:pPr lv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 smtClean="0"/>
              <a:t>Aplikacija</a:t>
            </a:r>
            <a:r>
              <a:rPr lang="en-US" dirty="0" smtClean="0"/>
              <a:t> </a:t>
            </a:r>
            <a:r>
              <a:rPr lang="en-US" dirty="0" err="1" smtClean="0"/>
              <a:t>nudi</a:t>
            </a:r>
            <a:r>
              <a:rPr lang="en-US" dirty="0" smtClean="0"/>
              <a:t> </a:t>
            </a:r>
            <a:r>
              <a:rPr lang="en-US" dirty="0" err="1" smtClean="0"/>
              <a:t>dva</a:t>
            </a:r>
            <a:r>
              <a:rPr lang="en-US" dirty="0" smtClean="0"/>
              <a:t> </a:t>
            </a:r>
            <a:r>
              <a:rPr lang="en-US" dirty="0" err="1" smtClean="0"/>
              <a:t>izbora</a:t>
            </a:r>
            <a:r>
              <a:rPr lang="en-US" dirty="0"/>
              <a:t> </a:t>
            </a:r>
            <a:r>
              <a:rPr lang="en-US" dirty="0" smtClean="0"/>
              <a:t>u </a:t>
            </a:r>
            <a:r>
              <a:rPr lang="en-US" dirty="0" err="1" smtClean="0"/>
              <a:t>zavisnosti</a:t>
            </a:r>
            <a:r>
              <a:rPr lang="en-US" dirty="0" smtClean="0"/>
              <a:t> od toga da li </a:t>
            </a:r>
            <a:r>
              <a:rPr lang="en-US" dirty="0" err="1" smtClean="0"/>
              <a:t>zelite</a:t>
            </a:r>
            <a:r>
              <a:rPr lang="en-US" dirty="0" smtClean="0"/>
              <a:t> da </a:t>
            </a:r>
            <a:r>
              <a:rPr lang="en-US" dirty="0" err="1" smtClean="0"/>
              <a:t>vidite</a:t>
            </a:r>
            <a:r>
              <a:rPr lang="en-US" dirty="0" smtClean="0"/>
              <a:t> </a:t>
            </a:r>
            <a:r>
              <a:rPr lang="en-US" dirty="0" err="1" smtClean="0"/>
              <a:t>sebe</a:t>
            </a:r>
            <a:r>
              <a:rPr lang="en-US" dirty="0" smtClean="0"/>
              <a:t> </a:t>
            </a:r>
            <a:r>
              <a:rPr lang="en-US" dirty="0" err="1" smtClean="0"/>
              <a:t>kao</a:t>
            </a:r>
            <a:r>
              <a:rPr lang="en-US" dirty="0" smtClean="0"/>
              <a:t> </a:t>
            </a:r>
            <a:r>
              <a:rPr lang="en-US" dirty="0" err="1" smtClean="0"/>
              <a:t>politicara</a:t>
            </a:r>
            <a:r>
              <a:rPr lang="en-US" dirty="0" smtClean="0"/>
              <a:t> </a:t>
            </a:r>
            <a:r>
              <a:rPr lang="en-US" dirty="0" err="1" smtClean="0"/>
              <a:t>ili</a:t>
            </a:r>
            <a:r>
              <a:rPr lang="en-US" dirty="0" smtClean="0"/>
              <a:t> </a:t>
            </a:r>
            <a:r>
              <a:rPr lang="en-US" dirty="0" err="1" smtClean="0"/>
              <a:t>kao</a:t>
            </a:r>
            <a:r>
              <a:rPr lang="en-US" dirty="0" smtClean="0"/>
              <a:t> </a:t>
            </a:r>
            <a:r>
              <a:rPr lang="en-US" dirty="0" err="1" smtClean="0"/>
              <a:t>glumca</a:t>
            </a:r>
            <a:r>
              <a:rPr lang="en-US" dirty="0" smtClean="0"/>
              <a:t> 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34" y="2575775"/>
            <a:ext cx="4238835" cy="27924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103" y="2575775"/>
            <a:ext cx="4217720" cy="27924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lvl="0"/>
            <a:r>
              <a:rPr lang="en-US" dirty="0" err="1" smtClean="0"/>
              <a:t>Opis</a:t>
            </a:r>
            <a:r>
              <a:rPr lang="en-US" dirty="0" smtClean="0"/>
              <a:t> </a:t>
            </a:r>
            <a:r>
              <a:rPr lang="en-US" dirty="0" err="1" smtClean="0"/>
              <a:t>aplikacije</a:t>
            </a:r>
            <a:endParaRPr lang="en-US" dirty="0"/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417638"/>
            <a:ext cx="8451273" cy="4525963"/>
          </a:xfrm>
        </p:spPr>
        <p:txBody>
          <a:bodyPr>
            <a:normAutofit/>
          </a:bodyPr>
          <a:lstStyle/>
          <a:p>
            <a:pPr lv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 dirty="0" smtClean="0"/>
              <a:t> </a:t>
            </a:r>
            <a:r>
              <a:rPr lang="en-US" sz="2400" dirty="0" err="1" smtClean="0"/>
              <a:t>Ovo</a:t>
            </a:r>
            <a:r>
              <a:rPr lang="en-US" sz="2400" dirty="0" smtClean="0"/>
              <a:t> je </a:t>
            </a:r>
            <a:r>
              <a:rPr lang="en-US" sz="2400" dirty="0" err="1" smtClean="0"/>
              <a:t>aplikacija</a:t>
            </a:r>
            <a:r>
              <a:rPr lang="en-US" sz="2400" dirty="0" smtClean="0"/>
              <a:t> </a:t>
            </a:r>
            <a:r>
              <a:rPr lang="en-US" sz="2400" dirty="0" err="1" smtClean="0"/>
              <a:t>za</a:t>
            </a:r>
            <a:r>
              <a:rPr lang="en-US" sz="2400" dirty="0" smtClean="0"/>
              <a:t> </a:t>
            </a:r>
            <a:r>
              <a:rPr lang="en-US" sz="2400" dirty="0" err="1" smtClean="0"/>
              <a:t>racunar</a:t>
            </a:r>
            <a:r>
              <a:rPr lang="en-US" sz="2400" dirty="0" smtClean="0"/>
              <a:t> </a:t>
            </a:r>
            <a:r>
              <a:rPr lang="en-US" sz="2400" dirty="0" err="1" smtClean="0"/>
              <a:t>koja</a:t>
            </a:r>
            <a:r>
              <a:rPr lang="en-US" sz="2400" dirty="0" smtClean="0"/>
              <a:t> </a:t>
            </a:r>
            <a:r>
              <a:rPr lang="en-US" sz="2400" dirty="0" err="1" smtClean="0"/>
              <a:t>kroz</a:t>
            </a:r>
            <a:r>
              <a:rPr lang="en-US" sz="2400" dirty="0" smtClean="0"/>
              <a:t> web </a:t>
            </a:r>
            <a:r>
              <a:rPr lang="en-US" sz="2400" dirty="0" err="1" smtClean="0"/>
              <a:t>cameru</a:t>
            </a:r>
            <a:r>
              <a:rPr lang="en-US" sz="2400" dirty="0" smtClean="0"/>
              <a:t> </a:t>
            </a:r>
            <a:r>
              <a:rPr lang="en-US" sz="2400" dirty="0" err="1" smtClean="0"/>
              <a:t>detektuje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prati</a:t>
            </a:r>
            <a:r>
              <a:rPr lang="en-US" sz="2400" dirty="0" smtClean="0"/>
              <a:t> lice </a:t>
            </a:r>
            <a:r>
              <a:rPr lang="en-US" sz="2400" dirty="0" err="1" smtClean="0"/>
              <a:t>onoga</a:t>
            </a:r>
            <a:r>
              <a:rPr lang="en-US" sz="2400" dirty="0" smtClean="0"/>
              <a:t> </a:t>
            </a:r>
            <a:r>
              <a:rPr lang="en-US" sz="2400" dirty="0" err="1" smtClean="0"/>
              <a:t>koji</a:t>
            </a:r>
            <a:r>
              <a:rPr lang="en-US" sz="2400" dirty="0" smtClean="0"/>
              <a:t> </a:t>
            </a:r>
            <a:r>
              <a:rPr lang="en-US" sz="2400" dirty="0" err="1" smtClean="0"/>
              <a:t>stoji</a:t>
            </a:r>
            <a:r>
              <a:rPr lang="en-US" sz="2400" dirty="0" smtClean="0"/>
              <a:t> </a:t>
            </a:r>
            <a:r>
              <a:rPr lang="en-US" sz="2400" dirty="0" err="1" smtClean="0"/>
              <a:t>ispred</a:t>
            </a:r>
            <a:r>
              <a:rPr lang="en-US" sz="2400" dirty="0" smtClean="0"/>
              <a:t> </a:t>
            </a:r>
            <a:r>
              <a:rPr lang="en-US" sz="2400" dirty="0" err="1" smtClean="0"/>
              <a:t>nje.Dostupne</a:t>
            </a:r>
            <a:r>
              <a:rPr lang="en-US" sz="2400" dirty="0" smtClean="0"/>
              <a:t> </a:t>
            </a:r>
            <a:r>
              <a:rPr lang="en-US" sz="2400" dirty="0" err="1" smtClean="0"/>
              <a:t>su</a:t>
            </a:r>
            <a:r>
              <a:rPr lang="en-US" sz="2400" dirty="0" smtClean="0"/>
              <a:t> </a:t>
            </a:r>
            <a:r>
              <a:rPr lang="en-US" sz="2400" dirty="0" err="1" smtClean="0"/>
              <a:t>dve</a:t>
            </a:r>
            <a:r>
              <a:rPr lang="en-US" sz="2400" dirty="0" smtClean="0"/>
              <a:t> </a:t>
            </a:r>
            <a:r>
              <a:rPr lang="en-US" sz="2400" dirty="0" err="1" smtClean="0"/>
              <a:t>opcije</a:t>
            </a:r>
            <a:r>
              <a:rPr lang="en-US" sz="2400" dirty="0" smtClean="0"/>
              <a:t> </a:t>
            </a:r>
            <a:r>
              <a:rPr lang="en-US" sz="2400" dirty="0" err="1" smtClean="0"/>
              <a:t>definisane</a:t>
            </a:r>
            <a:r>
              <a:rPr lang="en-US" sz="2400" dirty="0" smtClean="0"/>
              <a:t> </a:t>
            </a:r>
            <a:r>
              <a:rPr lang="en-US" sz="2400" dirty="0" err="1" smtClean="0"/>
              <a:t>pomocu</a:t>
            </a:r>
            <a:r>
              <a:rPr lang="en-US" sz="2400" dirty="0" smtClean="0"/>
              <a:t> </a:t>
            </a:r>
            <a:r>
              <a:rPr lang="en-US" sz="2400" dirty="0" err="1" smtClean="0"/>
              <a:t>dva</a:t>
            </a:r>
            <a:r>
              <a:rPr lang="en-US" sz="2400" dirty="0" smtClean="0"/>
              <a:t> </a:t>
            </a:r>
            <a:r>
              <a:rPr lang="en-US" sz="2400" dirty="0" err="1" smtClean="0"/>
              <a:t>dugmeta.Jedna</a:t>
            </a:r>
            <a:r>
              <a:rPr lang="en-US" sz="2400" dirty="0" smtClean="0"/>
              <a:t> od </a:t>
            </a:r>
            <a:r>
              <a:rPr lang="en-US" sz="2400" dirty="0" err="1" smtClean="0"/>
              <a:t>opcija</a:t>
            </a:r>
            <a:r>
              <a:rPr lang="en-US" sz="2400" dirty="0" smtClean="0"/>
              <a:t> </a:t>
            </a:r>
            <a:r>
              <a:rPr lang="en-US" sz="2400" dirty="0" err="1" smtClean="0"/>
              <a:t>jeste</a:t>
            </a:r>
            <a:r>
              <a:rPr lang="en-US" sz="2400" dirty="0" smtClean="0"/>
              <a:t> da vase lice </a:t>
            </a:r>
            <a:r>
              <a:rPr lang="en-US" sz="2400" dirty="0" err="1" smtClean="0"/>
              <a:t>bude</a:t>
            </a:r>
            <a:r>
              <a:rPr lang="en-US" sz="2400" dirty="0" smtClean="0"/>
              <a:t> </a:t>
            </a:r>
            <a:r>
              <a:rPr lang="en-US" sz="2400" dirty="0" err="1" smtClean="0"/>
              <a:t>zamenjeno</a:t>
            </a:r>
            <a:r>
              <a:rPr lang="en-US" sz="2400" dirty="0" smtClean="0"/>
              <a:t> </a:t>
            </a:r>
            <a:r>
              <a:rPr lang="en-US" sz="2400" dirty="0" err="1" smtClean="0"/>
              <a:t>licem</a:t>
            </a:r>
            <a:r>
              <a:rPr lang="en-US" sz="2400" dirty="0" smtClean="0"/>
              <a:t> </a:t>
            </a:r>
            <a:r>
              <a:rPr lang="en-US" sz="2400" dirty="0" err="1" smtClean="0"/>
              <a:t>nekog</a:t>
            </a:r>
            <a:r>
              <a:rPr lang="en-US" sz="2400" dirty="0" smtClean="0"/>
              <a:t> </a:t>
            </a:r>
            <a:r>
              <a:rPr lang="en-US" sz="2400" dirty="0" err="1" smtClean="0"/>
              <a:t>poznatog</a:t>
            </a:r>
            <a:r>
              <a:rPr lang="en-US" sz="2400" dirty="0" smtClean="0"/>
              <a:t> </a:t>
            </a:r>
            <a:r>
              <a:rPr lang="en-US" sz="2400" dirty="0" err="1" smtClean="0"/>
              <a:t>politicara.Druga</a:t>
            </a:r>
            <a:r>
              <a:rPr lang="en-US" sz="2400" dirty="0" smtClean="0"/>
              <a:t> </a:t>
            </a:r>
            <a:r>
              <a:rPr lang="en-US" sz="2400" dirty="0" err="1" smtClean="0"/>
              <a:t>opcija</a:t>
            </a:r>
            <a:r>
              <a:rPr lang="en-US" sz="2400" dirty="0" smtClean="0"/>
              <a:t> je da to </a:t>
            </a:r>
            <a:r>
              <a:rPr lang="en-US" sz="2400" dirty="0" err="1" smtClean="0"/>
              <a:t>ipak</a:t>
            </a:r>
            <a:r>
              <a:rPr lang="en-US" sz="2400" dirty="0" smtClean="0"/>
              <a:t> </a:t>
            </a:r>
            <a:r>
              <a:rPr lang="en-US" sz="2400" dirty="0" err="1" smtClean="0"/>
              <a:t>bude</a:t>
            </a:r>
            <a:r>
              <a:rPr lang="en-US" sz="2400" dirty="0" smtClean="0"/>
              <a:t> </a:t>
            </a:r>
            <a:r>
              <a:rPr lang="en-US" sz="2400" dirty="0" err="1" smtClean="0"/>
              <a:t>neki</a:t>
            </a:r>
            <a:r>
              <a:rPr lang="en-US" sz="2400" dirty="0" smtClean="0"/>
              <a:t> </a:t>
            </a:r>
            <a:r>
              <a:rPr lang="en-US" sz="2400" dirty="0" err="1" smtClean="0"/>
              <a:t>poznati</a:t>
            </a:r>
            <a:r>
              <a:rPr lang="en-US" sz="2400" dirty="0" smtClean="0"/>
              <a:t> </a:t>
            </a:r>
            <a:r>
              <a:rPr lang="en-US" sz="2400" dirty="0" err="1" smtClean="0"/>
              <a:t>glumac</a:t>
            </a:r>
            <a:r>
              <a:rPr lang="en-US" sz="2400" dirty="0" smtClean="0"/>
              <a:t>.</a:t>
            </a:r>
          </a:p>
          <a:p>
            <a:pPr lvl="0">
              <a:spcBef>
                <a:spcPts val="640"/>
              </a:spcBef>
              <a:spcAft>
                <a:spcPts val="0"/>
              </a:spcAft>
              <a:buNone/>
            </a:pPr>
            <a:endParaRPr lang="en-US" sz="2400" dirty="0"/>
          </a:p>
          <a:p>
            <a:pPr lvl="0">
              <a:spcBef>
                <a:spcPts val="640"/>
              </a:spcBef>
              <a:spcAft>
                <a:spcPts val="0"/>
              </a:spcAft>
              <a:buNone/>
            </a:pPr>
            <a:endParaRPr lang="en-US" sz="2400" dirty="0" smtClean="0"/>
          </a:p>
          <a:p>
            <a:pPr lvl="0">
              <a:spcBef>
                <a:spcPts val="640"/>
              </a:spcBef>
              <a:spcAft>
                <a:spcPts val="0"/>
              </a:spcAft>
              <a:buNone/>
            </a:pPr>
            <a:endParaRPr lang="en-US" sz="2400" dirty="0"/>
          </a:p>
          <a:p>
            <a:pPr lvl="0">
              <a:spcBef>
                <a:spcPts val="640"/>
              </a:spcBef>
              <a:spcAft>
                <a:spcPts val="0"/>
              </a:spcAft>
              <a:buNone/>
            </a:pPr>
            <a:endParaRPr lang="en-US" sz="2400" dirty="0" smtClean="0"/>
          </a:p>
          <a:p>
            <a:pPr lvl="0">
              <a:spcBef>
                <a:spcPts val="640"/>
              </a:spcBef>
              <a:spcAft>
                <a:spcPts val="0"/>
              </a:spcAft>
              <a:buNone/>
            </a:pPr>
            <a:endParaRPr lang="en-US" sz="2400" dirty="0"/>
          </a:p>
          <a:p>
            <a:pPr lvl="0">
              <a:spcBef>
                <a:spcPts val="640"/>
              </a:spcBef>
              <a:spcAft>
                <a:spcPts val="0"/>
              </a:spcAft>
              <a:buNone/>
            </a:pPr>
            <a:endParaRPr lang="en-US" sz="2400" dirty="0" smtClean="0"/>
          </a:p>
          <a:p>
            <a:pPr lvl="0">
              <a:spcBef>
                <a:spcPts val="640"/>
              </a:spcBef>
              <a:spcAft>
                <a:spcPts val="0"/>
              </a:spcAft>
              <a:buNone/>
            </a:pPr>
            <a:endParaRPr lang="en-US" sz="2400" dirty="0" smtClean="0"/>
          </a:p>
          <a:p>
            <a:pPr lvl="0">
              <a:spcBef>
                <a:spcPts val="640"/>
              </a:spcBef>
              <a:spcAft>
                <a:spcPts val="0"/>
              </a:spcAft>
              <a:buNone/>
            </a:pP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lvl="0"/>
            <a:r>
              <a:rPr lang="en-US" dirty="0" err="1" smtClean="0"/>
              <a:t>Implementacija</a:t>
            </a:r>
            <a:endParaRPr lang="en-US" dirty="0"/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 lvl="0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</a:pPr>
            <a:r>
              <a:rPr lang="en-US" sz="2000" i="1" dirty="0" err="1" smtClean="0"/>
              <a:t>Prihvatanje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niza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frameova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sa</a:t>
            </a:r>
            <a:r>
              <a:rPr lang="en-US" sz="2000" i="1" dirty="0" smtClean="0"/>
              <a:t> web-</a:t>
            </a:r>
            <a:r>
              <a:rPr lang="en-US" sz="2000" i="1" dirty="0" err="1" smtClean="0"/>
              <a:t>camere</a:t>
            </a:r>
            <a:endParaRPr lang="en-US" sz="2000" i="1" dirty="0"/>
          </a:p>
          <a:p>
            <a:pPr lvl="0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</a:pPr>
            <a:r>
              <a:rPr lang="en-US" sz="2000" dirty="0" err="1" smtClean="0"/>
              <a:t>Detekcija</a:t>
            </a:r>
            <a:r>
              <a:rPr lang="en-US" sz="2000" dirty="0" smtClean="0"/>
              <a:t> </a:t>
            </a:r>
            <a:r>
              <a:rPr lang="en-US" sz="2000" dirty="0" err="1" smtClean="0"/>
              <a:t>lica</a:t>
            </a:r>
            <a:endParaRPr lang="en-US" sz="2000" dirty="0"/>
          </a:p>
          <a:p>
            <a:pPr lvl="0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</a:pPr>
            <a:r>
              <a:rPr lang="en-US" sz="2000" dirty="0" err="1" smtClean="0"/>
              <a:t>Odabir</a:t>
            </a:r>
            <a:r>
              <a:rPr lang="en-US" sz="2000" dirty="0" smtClean="0"/>
              <a:t> </a:t>
            </a:r>
            <a:r>
              <a:rPr lang="en-US" sz="2000" dirty="0" err="1" smtClean="0"/>
              <a:t>jedne</a:t>
            </a:r>
            <a:r>
              <a:rPr lang="en-US" sz="2000" dirty="0" smtClean="0"/>
              <a:t> od </a:t>
            </a:r>
            <a:r>
              <a:rPr lang="en-US" sz="2000" dirty="0" err="1" smtClean="0"/>
              <a:t>ponudjenih</a:t>
            </a:r>
            <a:r>
              <a:rPr lang="en-US" sz="2000" dirty="0" smtClean="0"/>
              <a:t> </a:t>
            </a:r>
            <a:r>
              <a:rPr lang="en-US" sz="2000" dirty="0" err="1" smtClean="0"/>
              <a:t>opcija</a:t>
            </a:r>
            <a:endParaRPr lang="en-US" sz="2000" dirty="0" smtClean="0"/>
          </a:p>
          <a:p>
            <a:pPr lvl="0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</a:pPr>
            <a:r>
              <a:rPr lang="en-US" sz="2000" dirty="0" err="1" smtClean="0"/>
              <a:t>Isrctavanje</a:t>
            </a:r>
            <a:r>
              <a:rPr lang="en-US" sz="2000" dirty="0" smtClean="0"/>
              <a:t> </a:t>
            </a:r>
            <a:r>
              <a:rPr lang="en-US" sz="2000" dirty="0" err="1" smtClean="0"/>
              <a:t>png</a:t>
            </a:r>
            <a:r>
              <a:rPr lang="en-US" sz="2000" dirty="0" smtClean="0"/>
              <a:t> </a:t>
            </a:r>
            <a:r>
              <a:rPr lang="en-US" sz="2000" dirty="0" err="1" smtClean="0"/>
              <a:t>slike</a:t>
            </a:r>
            <a:r>
              <a:rPr lang="en-US" sz="2000" dirty="0" smtClean="0"/>
              <a:t> </a:t>
            </a:r>
            <a:r>
              <a:rPr lang="en-US" sz="2000" dirty="0" err="1" smtClean="0"/>
              <a:t>preko</a:t>
            </a:r>
            <a:r>
              <a:rPr lang="en-US" sz="2000" dirty="0" smtClean="0"/>
              <a:t> </a:t>
            </a:r>
            <a:r>
              <a:rPr lang="en-US" sz="2000" dirty="0" err="1" smtClean="0"/>
              <a:t>detektovanog</a:t>
            </a:r>
            <a:r>
              <a:rPr lang="en-US" sz="2000" dirty="0" smtClean="0"/>
              <a:t> </a:t>
            </a:r>
            <a:r>
              <a:rPr lang="en-US" sz="2000" dirty="0" err="1" smtClean="0"/>
              <a:t>lica</a:t>
            </a:r>
            <a:endParaRPr lang="en-US" sz="2000" dirty="0"/>
          </a:p>
          <a:p>
            <a:pPr lvl="0">
              <a:spcBef>
                <a:spcPts val="640"/>
              </a:spcBef>
              <a:spcAft>
                <a:spcPts val="0"/>
              </a:spcAft>
              <a:buNone/>
            </a:pPr>
            <a:endParaRPr lang="en-US" dirty="0"/>
          </a:p>
          <a:p>
            <a:pPr lvl="0">
              <a:spcBef>
                <a:spcPts val="64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Koraci implementa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err="1" smtClean="0"/>
              <a:t>Nacin</a:t>
            </a:r>
            <a:r>
              <a:rPr lang="en-US" dirty="0" smtClean="0"/>
              <a:t> </a:t>
            </a:r>
            <a:r>
              <a:rPr lang="en-US" dirty="0" err="1" smtClean="0"/>
              <a:t>realizacije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 lvl="0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</a:pPr>
            <a:r>
              <a:rPr lang="en-US" dirty="0" err="1" smtClean="0"/>
              <a:t>Programski</a:t>
            </a:r>
            <a:r>
              <a:rPr lang="en-US" dirty="0" smtClean="0"/>
              <a:t> </a:t>
            </a:r>
            <a:r>
              <a:rPr lang="en-US" dirty="0" err="1" smtClean="0"/>
              <a:t>jezik</a:t>
            </a:r>
            <a:r>
              <a:rPr lang="en-US" dirty="0" smtClean="0"/>
              <a:t> Java</a:t>
            </a:r>
          </a:p>
          <a:p>
            <a:pPr lvl="0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</a:pPr>
            <a:r>
              <a:rPr lang="en-US" dirty="0" err="1" smtClean="0"/>
              <a:t>OpenCV</a:t>
            </a:r>
            <a:r>
              <a:rPr lang="en-US" dirty="0" smtClean="0"/>
              <a:t> 3.0 </a:t>
            </a:r>
            <a:r>
              <a:rPr lang="en-US" dirty="0" err="1" smtClean="0"/>
              <a:t>biblioteka</a:t>
            </a:r>
            <a:endParaRPr lang="en-US" dirty="0" smtClean="0"/>
          </a:p>
          <a:p>
            <a:pPr lvl="0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</a:pPr>
            <a:r>
              <a:rPr lang="en-US" dirty="0" err="1" smtClean="0"/>
              <a:t>Istreniran</a:t>
            </a:r>
            <a:r>
              <a:rPr lang="en-US" dirty="0" smtClean="0"/>
              <a:t> set </a:t>
            </a:r>
            <a:r>
              <a:rPr lang="en-US" dirty="0" err="1" smtClean="0"/>
              <a:t>podataka</a:t>
            </a:r>
            <a:r>
              <a:rPr lang="en-US" dirty="0" smtClean="0"/>
              <a:t>: haar_cascade_alt_tree.xml</a:t>
            </a:r>
          </a:p>
          <a:p>
            <a:pPr lvl="0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</a:pPr>
            <a:r>
              <a:rPr lang="en-US" dirty="0" err="1" smtClean="0"/>
              <a:t>Klasa</a:t>
            </a:r>
            <a:r>
              <a:rPr lang="en-US" dirty="0" smtClean="0"/>
              <a:t> </a:t>
            </a:r>
            <a:r>
              <a:rPr lang="en-US" dirty="0" err="1" smtClean="0"/>
              <a:t>FaceDetection</a:t>
            </a:r>
            <a:endParaRPr lang="en-US" dirty="0" smtClean="0"/>
          </a:p>
          <a:p>
            <a:pPr lvl="0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</a:pPr>
            <a:endParaRPr lang="en-US" dirty="0"/>
          </a:p>
          <a:p>
            <a:pPr lvl="0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</a:pPr>
            <a:endParaRPr lang="en-US" dirty="0"/>
          </a:p>
          <a:p>
            <a:pPr lvl="0">
              <a:spcBef>
                <a:spcPts val="64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Implementacija</a:t>
            </a:r>
            <a:r>
              <a:rPr lang="en-US" dirty="0" smtClean="0"/>
              <a:t> </a:t>
            </a:r>
            <a:r>
              <a:rPr lang="en-US" dirty="0" err="1" smtClean="0"/>
              <a:t>detekcije</a:t>
            </a:r>
            <a:r>
              <a:rPr lang="en-US" dirty="0" smtClean="0"/>
              <a:t> </a:t>
            </a:r>
            <a:r>
              <a:rPr lang="en-US" dirty="0" err="1" smtClean="0"/>
              <a:t>lica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detekciju</a:t>
            </a:r>
            <a:r>
              <a:rPr lang="en-US" dirty="0" smtClean="0"/>
              <a:t> </a:t>
            </a:r>
            <a:r>
              <a:rPr lang="en-US" dirty="0" err="1" smtClean="0"/>
              <a:t>lica</a:t>
            </a:r>
            <a:r>
              <a:rPr lang="en-US" dirty="0" smtClean="0"/>
              <a:t> </a:t>
            </a:r>
            <a:r>
              <a:rPr lang="en-US" dirty="0" err="1" smtClean="0"/>
              <a:t>koristi</a:t>
            </a:r>
            <a:r>
              <a:rPr lang="en-US" dirty="0" smtClean="0"/>
              <a:t> se HAAR Cascade </a:t>
            </a:r>
            <a:r>
              <a:rPr lang="en-US" dirty="0" err="1" smtClean="0"/>
              <a:t>Classifier.Ovaj</a:t>
            </a:r>
            <a:r>
              <a:rPr lang="en-US" dirty="0" smtClean="0"/>
              <a:t> </a:t>
            </a:r>
            <a:r>
              <a:rPr lang="en-US" dirty="0" err="1" smtClean="0"/>
              <a:t>klasifikator</a:t>
            </a:r>
            <a:r>
              <a:rPr lang="en-US" dirty="0" smtClean="0"/>
              <a:t> </a:t>
            </a:r>
            <a:r>
              <a:rPr lang="en-US" dirty="0" err="1" smtClean="0"/>
              <a:t>predstavlja</a:t>
            </a:r>
            <a:r>
              <a:rPr lang="en-US" dirty="0" smtClean="0"/>
              <a:t> </a:t>
            </a:r>
            <a:r>
              <a:rPr lang="en-US" dirty="0" err="1" smtClean="0"/>
              <a:t>metodu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detekciju</a:t>
            </a:r>
            <a:r>
              <a:rPr lang="en-US" dirty="0" smtClean="0"/>
              <a:t> </a:t>
            </a:r>
            <a:r>
              <a:rPr lang="en-US" dirty="0" err="1" smtClean="0"/>
              <a:t>objekata.Na</a:t>
            </a:r>
            <a:r>
              <a:rPr lang="en-US" dirty="0" smtClean="0"/>
              <a:t> </a:t>
            </a:r>
            <a:r>
              <a:rPr lang="en-US" dirty="0" err="1" smtClean="0"/>
              <a:t>pocetku</a:t>
            </a:r>
            <a:r>
              <a:rPr lang="en-US" dirty="0" smtClean="0"/>
              <a:t> </a:t>
            </a:r>
            <a:r>
              <a:rPr lang="en-US" dirty="0" err="1" smtClean="0"/>
              <a:t>klasifikator</a:t>
            </a:r>
            <a:r>
              <a:rPr lang="en-US" dirty="0" smtClean="0"/>
              <a:t> je </a:t>
            </a:r>
            <a:r>
              <a:rPr lang="en-US" dirty="0" err="1" smtClean="0"/>
              <a:t>obucen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nekoliko</a:t>
            </a:r>
            <a:r>
              <a:rPr lang="en-US" dirty="0" smtClean="0"/>
              <a:t> </a:t>
            </a:r>
            <a:r>
              <a:rPr lang="en-US" dirty="0" err="1" smtClean="0"/>
              <a:t>stotina</a:t>
            </a:r>
            <a:r>
              <a:rPr lang="en-US" dirty="0" smtClean="0"/>
              <a:t> </a:t>
            </a:r>
            <a:r>
              <a:rPr lang="en-US" dirty="0" err="1" smtClean="0"/>
              <a:t>slika</a:t>
            </a:r>
            <a:r>
              <a:rPr lang="en-US" dirty="0" smtClean="0"/>
              <a:t> </a:t>
            </a:r>
            <a:r>
              <a:rPr lang="en-US" dirty="0" err="1" smtClean="0"/>
              <a:t>lica,kao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isto</a:t>
            </a:r>
            <a:r>
              <a:rPr lang="en-US" dirty="0" smtClean="0"/>
              <a:t> </a:t>
            </a:r>
            <a:r>
              <a:rPr lang="en-US" dirty="0" err="1" smtClean="0"/>
              <a:t>toliko</a:t>
            </a:r>
            <a:r>
              <a:rPr lang="en-US" dirty="0" smtClean="0"/>
              <a:t> </a:t>
            </a:r>
            <a:r>
              <a:rPr lang="en-US" dirty="0" err="1" smtClean="0"/>
              <a:t>slika</a:t>
            </a:r>
            <a:r>
              <a:rPr lang="en-US" dirty="0" smtClean="0"/>
              <a:t> bez </a:t>
            </a:r>
            <a:r>
              <a:rPr lang="en-US" dirty="0" err="1" smtClean="0"/>
              <a:t>lica.Nasa</a:t>
            </a:r>
            <a:r>
              <a:rPr lang="en-US" dirty="0" smtClean="0"/>
              <a:t> </a:t>
            </a:r>
            <a:r>
              <a:rPr lang="en-US" dirty="0" err="1" smtClean="0"/>
              <a:t>aplikacija</a:t>
            </a:r>
            <a:r>
              <a:rPr lang="en-US" dirty="0" smtClean="0"/>
              <a:t> </a:t>
            </a:r>
            <a:r>
              <a:rPr lang="en-US" dirty="0" err="1" smtClean="0"/>
              <a:t>koristi</a:t>
            </a:r>
            <a:r>
              <a:rPr lang="en-US" dirty="0" smtClean="0"/>
              <a:t> </a:t>
            </a:r>
            <a:r>
              <a:rPr lang="en-US" dirty="0" err="1" smtClean="0"/>
              <a:t>vec</a:t>
            </a:r>
            <a:r>
              <a:rPr lang="en-US" dirty="0" smtClean="0"/>
              <a:t> </a:t>
            </a:r>
            <a:r>
              <a:rPr lang="en-US" dirty="0" err="1" smtClean="0"/>
              <a:t>obuceni</a:t>
            </a:r>
            <a:r>
              <a:rPr lang="en-US" dirty="0" smtClean="0"/>
              <a:t> </a:t>
            </a:r>
            <a:r>
              <a:rPr lang="en-US" dirty="0" err="1" smtClean="0"/>
              <a:t>klasifikator:haar_cascade_alt_tree.xml</a:t>
            </a:r>
            <a:endParaRPr lang="en-US" dirty="0" smtClean="0"/>
          </a:p>
          <a:p>
            <a:r>
              <a:rPr lang="en-US" dirty="0" err="1" smtClean="0"/>
              <a:t>Potom</a:t>
            </a:r>
            <a:r>
              <a:rPr lang="en-US" dirty="0" smtClean="0"/>
              <a:t> je </a:t>
            </a:r>
            <a:r>
              <a:rPr lang="en-US" dirty="0" err="1" smtClean="0"/>
              <a:t>neophodno</a:t>
            </a:r>
            <a:r>
              <a:rPr lang="en-US" dirty="0" smtClean="0"/>
              <a:t> </a:t>
            </a:r>
            <a:r>
              <a:rPr lang="en-US" dirty="0" err="1" smtClean="0"/>
              <a:t>izvuci</a:t>
            </a:r>
            <a:r>
              <a:rPr lang="en-US" dirty="0" smtClean="0"/>
              <a:t> </a:t>
            </a:r>
            <a:r>
              <a:rPr lang="en-US" dirty="0" err="1" smtClean="0"/>
              <a:t>karakteristike</a:t>
            </a:r>
            <a:r>
              <a:rPr lang="en-US" dirty="0" smtClean="0"/>
              <a:t> </a:t>
            </a:r>
            <a:r>
              <a:rPr lang="en-US" dirty="0" err="1" smtClean="0"/>
              <a:t>iz</a:t>
            </a:r>
            <a:r>
              <a:rPr lang="en-US" dirty="0" smtClean="0"/>
              <a:t> </a:t>
            </a:r>
            <a:r>
              <a:rPr lang="en-US" dirty="0" err="1" smtClean="0"/>
              <a:t>njega</a:t>
            </a:r>
            <a:endParaRPr lang="en-US" dirty="0" smtClean="0"/>
          </a:p>
          <a:p>
            <a:r>
              <a:rPr lang="en-US" dirty="0" err="1" smtClean="0"/>
              <a:t>Svaka</a:t>
            </a:r>
            <a:r>
              <a:rPr lang="en-US" dirty="0" smtClean="0"/>
              <a:t> </a:t>
            </a:r>
            <a:r>
              <a:rPr lang="en-US" dirty="0" err="1" smtClean="0"/>
              <a:t>karakteristika</a:t>
            </a:r>
            <a:r>
              <a:rPr lang="en-US" dirty="0" smtClean="0"/>
              <a:t> </a:t>
            </a:r>
            <a:r>
              <a:rPr lang="en-US" dirty="0" err="1" smtClean="0"/>
              <a:t>predstavlja</a:t>
            </a:r>
            <a:r>
              <a:rPr lang="en-US" dirty="0" smtClean="0"/>
              <a:t> </a:t>
            </a:r>
            <a:r>
              <a:rPr lang="en-US" dirty="0" err="1" smtClean="0"/>
              <a:t>vrednost</a:t>
            </a:r>
            <a:r>
              <a:rPr lang="en-US" dirty="0" smtClean="0"/>
              <a:t> </a:t>
            </a:r>
            <a:r>
              <a:rPr lang="en-US" dirty="0" err="1" smtClean="0"/>
              <a:t>dobijenu</a:t>
            </a:r>
            <a:r>
              <a:rPr lang="en-US" dirty="0" smtClean="0"/>
              <a:t> </a:t>
            </a:r>
            <a:r>
              <a:rPr lang="en-US" dirty="0" err="1" smtClean="0"/>
              <a:t>oduzimanjem</a:t>
            </a:r>
            <a:r>
              <a:rPr lang="en-US" dirty="0" smtClean="0"/>
              <a:t> </a:t>
            </a:r>
            <a:r>
              <a:rPr lang="en-US" dirty="0" err="1" smtClean="0"/>
              <a:t>sume</a:t>
            </a:r>
            <a:r>
              <a:rPr lang="en-US" dirty="0" smtClean="0"/>
              <a:t> pixel </a:t>
            </a:r>
            <a:r>
              <a:rPr lang="en-US" dirty="0" err="1" smtClean="0"/>
              <a:t>crnog</a:t>
            </a:r>
            <a:r>
              <a:rPr lang="en-US" dirty="0" smtClean="0"/>
              <a:t> </a:t>
            </a:r>
            <a:r>
              <a:rPr lang="en-US" dirty="0" err="1" smtClean="0"/>
              <a:t>pravougaonika</a:t>
            </a:r>
            <a:r>
              <a:rPr lang="en-US" dirty="0" smtClean="0"/>
              <a:t> od </a:t>
            </a:r>
            <a:r>
              <a:rPr lang="en-US" dirty="0" err="1" smtClean="0"/>
              <a:t>sume</a:t>
            </a:r>
            <a:r>
              <a:rPr lang="en-US" dirty="0" smtClean="0"/>
              <a:t> </a:t>
            </a:r>
            <a:r>
              <a:rPr lang="en-US" dirty="0" err="1" smtClean="0"/>
              <a:t>pixela</a:t>
            </a:r>
            <a:r>
              <a:rPr lang="en-US" dirty="0" smtClean="0"/>
              <a:t> </a:t>
            </a:r>
            <a:r>
              <a:rPr lang="en-US" dirty="0" err="1" smtClean="0"/>
              <a:t>belog</a:t>
            </a:r>
            <a:r>
              <a:rPr lang="en-US" dirty="0" smtClean="0"/>
              <a:t> </a:t>
            </a:r>
            <a:r>
              <a:rPr lang="en-US" dirty="0" err="1" smtClean="0"/>
              <a:t>pravougaonika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606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7010"/>
            <a:ext cx="8838789" cy="2946262"/>
          </a:xfrm>
        </p:spPr>
      </p:pic>
    </p:spTree>
    <p:extLst>
      <p:ext uri="{BB962C8B-B14F-4D97-AF65-F5344CB8AC3E}">
        <p14:creationId xmlns:p14="http://schemas.microsoft.com/office/powerpoint/2010/main" val="109414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Zakljucak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Detekcija</a:t>
            </a:r>
            <a:r>
              <a:rPr lang="en-US" dirty="0" smtClean="0"/>
              <a:t> </a:t>
            </a:r>
            <a:r>
              <a:rPr lang="en-US" dirty="0" err="1" smtClean="0"/>
              <a:t>lica</a:t>
            </a:r>
            <a:r>
              <a:rPr lang="en-US" dirty="0" smtClean="0"/>
              <a:t> </a:t>
            </a:r>
            <a:r>
              <a:rPr lang="en-US" dirty="0" err="1" smtClean="0"/>
              <a:t>radi</a:t>
            </a:r>
            <a:r>
              <a:rPr lang="en-US" dirty="0" smtClean="0"/>
              <a:t> </a:t>
            </a:r>
            <a:r>
              <a:rPr lang="en-US" dirty="0" err="1" smtClean="0"/>
              <a:t>solidno,mogu</a:t>
            </a:r>
            <a:r>
              <a:rPr lang="en-US" dirty="0" smtClean="0"/>
              <a:t> se </a:t>
            </a:r>
            <a:r>
              <a:rPr lang="en-US" dirty="0" err="1" smtClean="0"/>
              <a:t>prepoznati</a:t>
            </a:r>
            <a:r>
              <a:rPr lang="en-US" dirty="0" smtClean="0"/>
              <a:t> vise </a:t>
            </a:r>
            <a:r>
              <a:rPr lang="en-US" dirty="0" err="1" smtClean="0"/>
              <a:t>lica</a:t>
            </a:r>
            <a:r>
              <a:rPr lang="en-US" dirty="0" smtClean="0"/>
              <a:t> od </a:t>
            </a:r>
            <a:r>
              <a:rPr lang="en-US" dirty="0" err="1" smtClean="0"/>
              <a:t>jednom</a:t>
            </a:r>
            <a:r>
              <a:rPr lang="en-US" dirty="0" smtClean="0"/>
              <a:t> </a:t>
            </a:r>
            <a:r>
              <a:rPr lang="en-US" dirty="0" err="1" smtClean="0"/>
              <a:t>ali</a:t>
            </a:r>
            <a:r>
              <a:rPr lang="en-US" dirty="0" smtClean="0"/>
              <a:t> je ta </a:t>
            </a:r>
            <a:r>
              <a:rPr lang="en-US" dirty="0" err="1" smtClean="0"/>
              <a:t>funkcionalost</a:t>
            </a:r>
            <a:r>
              <a:rPr lang="en-US" dirty="0" smtClean="0"/>
              <a:t> </a:t>
            </a:r>
            <a:r>
              <a:rPr lang="en-US" dirty="0" err="1" smtClean="0"/>
              <a:t>iskljucena</a:t>
            </a:r>
            <a:r>
              <a:rPr lang="en-US" dirty="0" smtClean="0"/>
              <a:t> </a:t>
            </a:r>
            <a:r>
              <a:rPr lang="en-US" dirty="0" err="1" smtClean="0"/>
              <a:t>jer</a:t>
            </a:r>
            <a:r>
              <a:rPr lang="en-US" dirty="0" smtClean="0"/>
              <a:t> je </a:t>
            </a:r>
            <a:r>
              <a:rPr lang="en-US" dirty="0" err="1" smtClean="0"/>
              <a:t>priroda</a:t>
            </a:r>
            <a:r>
              <a:rPr lang="en-US" dirty="0" smtClean="0"/>
              <a:t> </a:t>
            </a:r>
            <a:r>
              <a:rPr lang="en-US" dirty="0" err="1" smtClean="0"/>
              <a:t>ove</a:t>
            </a:r>
            <a:r>
              <a:rPr lang="en-US" dirty="0" smtClean="0"/>
              <a:t> </a:t>
            </a:r>
            <a:r>
              <a:rPr lang="en-US" dirty="0" err="1" smtClean="0"/>
              <a:t>aplikacije</a:t>
            </a:r>
            <a:r>
              <a:rPr lang="en-US" dirty="0" smtClean="0"/>
              <a:t> </a:t>
            </a:r>
            <a:r>
              <a:rPr lang="en-US" dirty="0" err="1" smtClean="0"/>
              <a:t>takva</a:t>
            </a:r>
            <a:r>
              <a:rPr lang="en-US" dirty="0" smtClean="0"/>
              <a:t>.</a:t>
            </a:r>
          </a:p>
          <a:p>
            <a:r>
              <a:rPr lang="en-US" dirty="0" smtClean="0"/>
              <a:t>Da bi </a:t>
            </a:r>
            <a:r>
              <a:rPr lang="en-US" dirty="0" err="1" smtClean="0"/>
              <a:t>aplikacija</a:t>
            </a:r>
            <a:r>
              <a:rPr lang="en-US" dirty="0" smtClean="0"/>
              <a:t> </a:t>
            </a:r>
            <a:r>
              <a:rPr lang="en-US" dirty="0" err="1" smtClean="0"/>
              <a:t>funckionisala</a:t>
            </a:r>
            <a:r>
              <a:rPr lang="en-US" dirty="0" smtClean="0"/>
              <a:t> </a:t>
            </a:r>
            <a:r>
              <a:rPr lang="en-US" dirty="0" err="1" smtClean="0"/>
              <a:t>pravilno</a:t>
            </a:r>
            <a:r>
              <a:rPr lang="en-US" dirty="0" smtClean="0"/>
              <a:t> </a:t>
            </a:r>
            <a:r>
              <a:rPr lang="en-US" dirty="0" err="1" smtClean="0"/>
              <a:t>neophodno</a:t>
            </a:r>
            <a:r>
              <a:rPr lang="en-US" dirty="0" smtClean="0"/>
              <a:t> je da </a:t>
            </a:r>
            <a:r>
              <a:rPr lang="en-US" dirty="0" err="1" smtClean="0"/>
              <a:t>korisnik</a:t>
            </a:r>
            <a:r>
              <a:rPr lang="en-US" dirty="0" smtClean="0"/>
              <a:t> </a:t>
            </a:r>
            <a:r>
              <a:rPr lang="en-US" dirty="0" err="1" smtClean="0"/>
              <a:t>bude</a:t>
            </a:r>
            <a:r>
              <a:rPr lang="en-US" dirty="0" smtClean="0"/>
              <a:t> u </a:t>
            </a:r>
            <a:r>
              <a:rPr lang="en-US" dirty="0" err="1" smtClean="0"/>
              <a:t>celim</a:t>
            </a:r>
            <a:r>
              <a:rPr lang="en-US" dirty="0" smtClean="0"/>
              <a:t> </a:t>
            </a:r>
            <a:r>
              <a:rPr lang="en-US" dirty="0" err="1" smtClean="0"/>
              <a:t>licem</a:t>
            </a:r>
            <a:r>
              <a:rPr lang="en-US" dirty="0" smtClean="0"/>
              <a:t> u </a:t>
            </a:r>
            <a:r>
              <a:rPr lang="en-US" dirty="0" err="1" smtClean="0"/>
              <a:t>kadru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lvl="0" indent="0">
              <a:spcBef>
                <a:spcPts val="640"/>
              </a:spcBef>
              <a:buClr>
                <a:srgbClr val="000000"/>
              </a:buClr>
              <a:buSzPct val="100000"/>
              <a:buNone/>
            </a:pPr>
            <a:r>
              <a:rPr lang="en-US" dirty="0" err="1"/>
              <a:t>Napomena</a:t>
            </a:r>
            <a:r>
              <a:rPr lang="en-US" dirty="0"/>
              <a:t>:</a:t>
            </a:r>
          </a:p>
          <a:p>
            <a:pPr marL="0" lvl="0" indent="0">
              <a:spcBef>
                <a:spcPts val="640"/>
              </a:spcBef>
              <a:buClr>
                <a:srgbClr val="000000"/>
              </a:buClr>
              <a:buSzPct val="100000"/>
              <a:buNone/>
            </a:pPr>
            <a:r>
              <a:rPr lang="en-US" dirty="0" err="1"/>
              <a:t>Aplikacija</a:t>
            </a:r>
            <a:r>
              <a:rPr lang="en-US" dirty="0"/>
              <a:t> je </a:t>
            </a:r>
            <a:r>
              <a:rPr lang="en-US" dirty="0" err="1"/>
              <a:t>saljivog</a:t>
            </a:r>
            <a:r>
              <a:rPr lang="en-US" dirty="0"/>
              <a:t> </a:t>
            </a:r>
            <a:r>
              <a:rPr lang="en-US" dirty="0" err="1"/>
              <a:t>karaktera</a:t>
            </a:r>
            <a:r>
              <a:rPr lang="en-US" dirty="0"/>
              <a:t> bez </a:t>
            </a:r>
            <a:r>
              <a:rPr lang="en-US" dirty="0" err="1"/>
              <a:t>ikakve</a:t>
            </a:r>
            <a:r>
              <a:rPr lang="en-US" dirty="0"/>
              <a:t> </a:t>
            </a:r>
            <a:r>
              <a:rPr lang="en-US" dirty="0" err="1"/>
              <a:t>namere</a:t>
            </a:r>
            <a:r>
              <a:rPr lang="en-US" dirty="0"/>
              <a:t> da </a:t>
            </a:r>
            <a:r>
              <a:rPr lang="en-US" dirty="0" err="1"/>
              <a:t>uvredi</a:t>
            </a:r>
            <a:r>
              <a:rPr lang="en-US" dirty="0"/>
              <a:t> </a:t>
            </a:r>
            <a:r>
              <a:rPr lang="en-US" dirty="0" err="1"/>
              <a:t>bilo</a:t>
            </a:r>
            <a:r>
              <a:rPr lang="en-US" dirty="0"/>
              <a:t> </a:t>
            </a:r>
            <a:r>
              <a:rPr lang="en-US" dirty="0" err="1"/>
              <a:t>koga</a:t>
            </a:r>
            <a:r>
              <a:rPr lang="en-US" dirty="0"/>
              <a:t>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65869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</TotalTime>
  <Words>277</Words>
  <Application>Microsoft Office PowerPoint</Application>
  <PresentationFormat>Widescreen</PresentationFormat>
  <Paragraphs>47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Calibri</vt:lpstr>
      <vt:lpstr>DejaVu Sans</vt:lpstr>
      <vt:lpstr>Liberation Sans</vt:lpstr>
      <vt:lpstr>Liberation Serif</vt:lpstr>
      <vt:lpstr>Lohit Devanagari</vt:lpstr>
      <vt:lpstr>Trebuchet MS</vt:lpstr>
      <vt:lpstr>WenQuanYi Zen Hei Sharp</vt:lpstr>
      <vt:lpstr>Wingdings 3</vt:lpstr>
      <vt:lpstr>Facet</vt:lpstr>
      <vt:lpstr>   Face detection and  tracking </vt:lpstr>
      <vt:lpstr>Motivacija</vt:lpstr>
      <vt:lpstr>Primer rada aplikacije</vt:lpstr>
      <vt:lpstr>Opis aplikacije</vt:lpstr>
      <vt:lpstr>Implementacija</vt:lpstr>
      <vt:lpstr>Nacin realizacije </vt:lpstr>
      <vt:lpstr>Implementacija detekcije lica </vt:lpstr>
      <vt:lpstr>PowerPoint Presentation</vt:lpstr>
      <vt:lpstr>Zakljucak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Specifikacija predmetnog zadatka</dc:title>
  <dc:creator>Bebica</dc:creator>
  <cp:lastModifiedBy>Bebica</cp:lastModifiedBy>
  <cp:revision>45</cp:revision>
  <dcterms:modified xsi:type="dcterms:W3CDTF">2016-02-18T17:57:31Z</dcterms:modified>
</cp:coreProperties>
</file>