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03FA-BC2F-4109-9A24-8889CFD59E65}" type="datetimeFigureOut">
              <a:rPr lang="en-ID" smtClean="0"/>
              <a:t>09/03/2023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FE3F-8558-4D5B-83BB-77882F2CB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19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424397-06A9-08FF-9D5E-264CE5278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99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6CE9E-943B-AF1C-29F2-3C7F5DF84AFF}"/>
              </a:ext>
            </a:extLst>
          </p:cNvPr>
          <p:cNvSpPr txBox="1"/>
          <p:nvPr userDrawn="1"/>
        </p:nvSpPr>
        <p:spPr>
          <a:xfrm>
            <a:off x="382016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B7096-B817-50F5-7C45-1F98AC1B79B4}"/>
              </a:ext>
            </a:extLst>
          </p:cNvPr>
          <p:cNvSpPr txBox="1"/>
          <p:nvPr userDrawn="1"/>
        </p:nvSpPr>
        <p:spPr>
          <a:xfrm>
            <a:off x="4986990" y="5738364"/>
            <a:ext cx="648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SMK Strada Jakarta</a:t>
            </a:r>
            <a:br>
              <a:rPr lang="en-US" sz="1800" dirty="0"/>
            </a:br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Rajawali</a:t>
            </a:r>
            <a:r>
              <a:rPr lang="en-US" dirty="0"/>
              <a:t> Selatan 2 No. 1Jakarta Pusat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0912E-C651-6431-88A1-9DD06A880150}"/>
              </a:ext>
            </a:extLst>
          </p:cNvPr>
          <p:cNvSpPr txBox="1"/>
          <p:nvPr userDrawn="1"/>
        </p:nvSpPr>
        <p:spPr>
          <a:xfrm>
            <a:off x="9909066" y="6292362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info@stmstrada.sch.id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D1BCAC-B035-6197-ACBC-009A09A1FD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9" y="6340175"/>
            <a:ext cx="332771" cy="233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20CD6-D6B0-FC3B-9E72-CA427D0A0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79" y="5836091"/>
            <a:ext cx="372501" cy="3725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AE6A99-A36E-88C5-DE9E-9E0335A8AC08}"/>
              </a:ext>
            </a:extLst>
          </p:cNvPr>
          <p:cNvSpPr txBox="1"/>
          <p:nvPr userDrawn="1"/>
        </p:nvSpPr>
        <p:spPr>
          <a:xfrm>
            <a:off x="9909066" y="5833571"/>
            <a:ext cx="22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www.stmstrada.sch.id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60E124-9789-2C43-7717-988C90473DD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4" y="277006"/>
            <a:ext cx="782917" cy="932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10203A-9025-98AA-DCFA-0807CDD96AA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712" y="252126"/>
            <a:ext cx="817702" cy="8665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3744-AF80-284F-04D3-D19CAE5F0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122" y="2236788"/>
            <a:ext cx="7475538" cy="2767012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FFC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92B686C-CFD4-8851-C2F4-D4AFD0033C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F7106-86EA-971D-3108-BF01918A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8804" y="815943"/>
            <a:ext cx="4877949" cy="54489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EC890-13EA-1913-4BBF-128B3F33E664}"/>
              </a:ext>
            </a:extLst>
          </p:cNvPr>
          <p:cNvSpPr/>
          <p:nvPr userDrawn="1"/>
        </p:nvSpPr>
        <p:spPr>
          <a:xfrm>
            <a:off x="964339" y="815943"/>
            <a:ext cx="6444465" cy="533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6E0C9-243A-C21C-DE87-102CF87893D9}"/>
              </a:ext>
            </a:extLst>
          </p:cNvPr>
          <p:cNvSpPr/>
          <p:nvPr userDrawn="1"/>
        </p:nvSpPr>
        <p:spPr>
          <a:xfrm>
            <a:off x="69814" y="2394884"/>
            <a:ext cx="3507288" cy="2442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BE7F89-8C15-3635-709C-369CC5938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6330" y="1048454"/>
            <a:ext cx="4421188" cy="9114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F756A2-0F9C-1252-E780-175F2C1F69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8099" y="1974224"/>
            <a:ext cx="823031" cy="841321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D56D23-67BA-5496-18F6-2296A44A3E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673" y="2982721"/>
            <a:ext cx="3190974" cy="15414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SUBTITLE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  <a:p>
            <a:pPr lvl="0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3B8BC5-19F3-7803-93C8-1DDF597181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223" y="3057343"/>
            <a:ext cx="823031" cy="8413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64BFB4-E5D8-B48C-A483-7795D7AAA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5955" y="4078107"/>
            <a:ext cx="823031" cy="841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7BD73E-E542-B3F0-766C-B735A7629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9623" y="5079449"/>
            <a:ext cx="823031" cy="84132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B8BEA8-F67B-F0CA-BB1B-EF39FC0B7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1130" y="2103883"/>
            <a:ext cx="3157971" cy="58822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2AC9D93-74EB-4927-57D6-5DC31AABA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9960" y="3197151"/>
            <a:ext cx="3180939" cy="6238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5C77018-33A4-8E2A-1C16-F9BDCCB0B0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4742" y="4290421"/>
            <a:ext cx="3159125" cy="58896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F5390DA-A13B-9337-1C22-B6149F6D5F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4742" y="5257924"/>
            <a:ext cx="3216426" cy="62865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16B328-C39A-CC53-A4F3-52810EA143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0" y="163434"/>
            <a:ext cx="782917" cy="9323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79DFD2-1E1A-9DEE-479B-5A6322556D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20" y="-771"/>
            <a:ext cx="817702" cy="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3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C317C13-8F7D-A0D9-5251-CBAAD7B43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80" y="-1"/>
            <a:ext cx="12308979" cy="72800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C0E7BD-1280-599D-7348-B23D8E0966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2" y="118499"/>
            <a:ext cx="794442" cy="9460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18F67D-6EC2-1C01-EFB8-59F985C19484}"/>
              </a:ext>
            </a:extLst>
          </p:cNvPr>
          <p:cNvSpPr/>
          <p:nvPr userDrawn="1"/>
        </p:nvSpPr>
        <p:spPr>
          <a:xfrm>
            <a:off x="985651" y="2291938"/>
            <a:ext cx="5890161" cy="321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6A90D7-08BD-B173-B57D-1C4E59B4EA73}"/>
              </a:ext>
            </a:extLst>
          </p:cNvPr>
          <p:cNvGrpSpPr/>
          <p:nvPr userDrawn="1"/>
        </p:nvGrpSpPr>
        <p:grpSpPr>
          <a:xfrm rot="5400000">
            <a:off x="1111028" y="5459007"/>
            <a:ext cx="1154162" cy="2859274"/>
            <a:chOff x="11216134" y="2001323"/>
            <a:chExt cx="1154162" cy="28592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F8F4B3-3100-EFCB-9C22-942D624D9485}"/>
                </a:ext>
              </a:extLst>
            </p:cNvPr>
            <p:cNvSpPr txBox="1"/>
            <p:nvPr/>
          </p:nvSpPr>
          <p:spPr>
            <a:xfrm rot="5400000">
              <a:off x="10422864" y="2794593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B04F67-67DE-74A4-448A-7A869FBADB64}"/>
                </a:ext>
              </a:extLst>
            </p:cNvPr>
            <p:cNvSpPr txBox="1"/>
            <p:nvPr/>
          </p:nvSpPr>
          <p:spPr>
            <a:xfrm rot="5400000">
              <a:off x="10629288" y="3074896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2FBEF8-198B-AE4D-78F1-8D25CC0F6FF6}"/>
                </a:ext>
              </a:extLst>
            </p:cNvPr>
            <p:cNvSpPr txBox="1"/>
            <p:nvPr/>
          </p:nvSpPr>
          <p:spPr>
            <a:xfrm rot="5400000">
              <a:off x="10807585" y="329788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8B6C3B4-C18B-2D8C-F53F-09550E81A4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41" y="162592"/>
            <a:ext cx="851065" cy="901954"/>
          </a:xfrm>
          <a:prstGeom prst="rect">
            <a:avLst/>
          </a:prstGeom>
        </p:spPr>
      </p:pic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3D03BEC0-E9E0-036A-8E7E-814095795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462" y="1482060"/>
            <a:ext cx="4470400" cy="610804"/>
          </a:xfrm>
        </p:spPr>
        <p:txBody>
          <a:bodyPr>
            <a:normAutofit/>
          </a:bodyPr>
          <a:lstStyle>
            <a:lvl4pPr marL="1371600" indent="0" algn="l">
              <a:buNone/>
              <a:defRPr sz="30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  <p:sp>
        <p:nvSpPr>
          <p:cNvPr id="16" name="Text Placeholder 42">
            <a:extLst>
              <a:ext uri="{FF2B5EF4-FFF2-40B4-BE49-F238E27FC236}">
                <a16:creationId xmlns:a16="http://schemas.microsoft.com/office/drawing/2014/main" id="{44BBBDF2-176D-3B28-1122-58D9B459AD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92" y="2690191"/>
            <a:ext cx="4448170" cy="3422298"/>
          </a:xfrm>
        </p:spPr>
        <p:txBody>
          <a:bodyPr>
            <a:normAutofit/>
          </a:bodyPr>
          <a:lstStyle>
            <a:lvl4pPr marL="1371600" indent="0" algn="l">
              <a:buNone/>
              <a:defRPr sz="14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F47F6AD5-A4A9-7187-AFBC-70D8C45D39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40138" y="1482060"/>
            <a:ext cx="4470400" cy="610804"/>
          </a:xfrm>
        </p:spPr>
        <p:txBody>
          <a:bodyPr>
            <a:normAutofit/>
          </a:bodyPr>
          <a:lstStyle>
            <a:lvl4pPr marL="1371600" indent="0" algn="l">
              <a:buNone/>
              <a:defRPr sz="30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D2D6BB91-CB02-E530-7A3E-79B6AC7AEA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40138" y="2690191"/>
            <a:ext cx="4448170" cy="3473856"/>
          </a:xfrm>
        </p:spPr>
        <p:txBody>
          <a:bodyPr>
            <a:normAutofit/>
          </a:bodyPr>
          <a:lstStyle>
            <a:lvl4pPr marL="1371600" indent="0" algn="l">
              <a:buNone/>
              <a:defRPr sz="14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AAE049B-90E9-9FAE-C4D5-98773D987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143"/>
            <a:ext cx="12191999" cy="713014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5FBF60-00C0-4FDC-5F32-46568C02A3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9022" y="2054087"/>
            <a:ext cx="6029587" cy="3656435"/>
          </a:xfrm>
        </p:spPr>
        <p:txBody>
          <a:bodyPr/>
          <a:lstStyle/>
          <a:p>
            <a:pPr lvl="0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2B718-4587-4EE8-C80A-A931B79EF9CA}"/>
              </a:ext>
            </a:extLst>
          </p:cNvPr>
          <p:cNvGrpSpPr/>
          <p:nvPr userDrawn="1"/>
        </p:nvGrpSpPr>
        <p:grpSpPr>
          <a:xfrm rot="5400000">
            <a:off x="9271375" y="4875181"/>
            <a:ext cx="1154162" cy="3386608"/>
            <a:chOff x="11325730" y="1870020"/>
            <a:chExt cx="1154162" cy="30547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42AACC-9661-D58C-6E56-79494888000B}"/>
                </a:ext>
              </a:extLst>
            </p:cNvPr>
            <p:cNvSpPr txBox="1"/>
            <p:nvPr/>
          </p:nvSpPr>
          <p:spPr>
            <a:xfrm rot="5400000">
              <a:off x="10532460" y="2663290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941931-0CB2-18F7-9E04-E157C807039D}"/>
                </a:ext>
              </a:extLst>
            </p:cNvPr>
            <p:cNvSpPr txBox="1"/>
            <p:nvPr/>
          </p:nvSpPr>
          <p:spPr>
            <a:xfrm rot="5400000">
              <a:off x="10729381" y="3074896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843C6E-508A-82DA-91F5-71EB2CC8BE24}"/>
                </a:ext>
              </a:extLst>
            </p:cNvPr>
            <p:cNvSpPr txBox="1"/>
            <p:nvPr/>
          </p:nvSpPr>
          <p:spPr>
            <a:xfrm rot="5400000">
              <a:off x="10917181" y="336203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5F2517F-415B-2922-4659-9CB1038D19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71" y="-13278"/>
            <a:ext cx="817702" cy="8665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605A4D-7A0C-1B68-84E6-33D46CAB88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2" y="47058"/>
            <a:ext cx="782917" cy="93232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876DF-4D40-BF45-0CC5-B60F39BCE1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57391" y="2054087"/>
            <a:ext cx="5035826" cy="36564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42">
            <a:extLst>
              <a:ext uri="{FF2B5EF4-FFF2-40B4-BE49-F238E27FC236}">
                <a16:creationId xmlns:a16="http://schemas.microsoft.com/office/drawing/2014/main" id="{5111ECD1-02F1-CEA8-FED9-E66B6A30C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700" y="1147478"/>
            <a:ext cx="4470400" cy="610804"/>
          </a:xfrm>
        </p:spPr>
        <p:txBody>
          <a:bodyPr>
            <a:normAutofit/>
          </a:bodyPr>
          <a:lstStyle>
            <a:lvl4pPr marL="1371600" indent="0" algn="l">
              <a:buNone/>
              <a:defRPr sz="30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D29418-64ED-AA17-FDA0-6490F6C9A7BD}"/>
              </a:ext>
            </a:extLst>
          </p:cNvPr>
          <p:cNvGrpSpPr/>
          <p:nvPr userDrawn="1"/>
        </p:nvGrpSpPr>
        <p:grpSpPr>
          <a:xfrm>
            <a:off x="5883167" y="1114368"/>
            <a:ext cx="736270" cy="748145"/>
            <a:chOff x="6460177" y="734031"/>
            <a:chExt cx="736270" cy="74814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F1A771-F9A4-2B1B-C364-60BDFAA26B5E}"/>
                </a:ext>
              </a:extLst>
            </p:cNvPr>
            <p:cNvSpPr/>
            <p:nvPr/>
          </p:nvSpPr>
          <p:spPr>
            <a:xfrm>
              <a:off x="6460177" y="734031"/>
              <a:ext cx="736270" cy="748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5D3808-13E4-7495-8F8D-318813A31B4A}"/>
                </a:ext>
              </a:extLst>
            </p:cNvPr>
            <p:cNvSpPr/>
            <p:nvPr/>
          </p:nvSpPr>
          <p:spPr>
            <a:xfrm>
              <a:off x="6567055" y="734031"/>
              <a:ext cx="629392" cy="6395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accen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9A3D0FD-068D-7FEB-51E2-E4587F3270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560" y="2122835"/>
            <a:ext cx="4867275" cy="44621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DFF59C-CECA-A771-5B13-82443E5634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5904" y="1145452"/>
            <a:ext cx="4797425" cy="639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A5FEE1C-648D-7D25-8644-07C54C274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5904" y="2122835"/>
            <a:ext cx="4797425" cy="63456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7A7CC3E-1FA5-C97D-DA20-AFB522738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5771" y="3123360"/>
            <a:ext cx="4867276" cy="639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11C2B04-EEFE-BD1F-70AE-F493D0B42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6837" y="4184478"/>
            <a:ext cx="4867275" cy="619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EBA4455-BFC5-3D30-20EA-C4A99F85F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5772" y="5225201"/>
            <a:ext cx="4867275" cy="6087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910EE14-E2D0-5126-81C0-E6B0791A16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99404"/>
            <a:ext cx="794442" cy="9460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DA9CD1-18A0-F059-4AA7-A3BD803774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96" y="180855"/>
            <a:ext cx="851065" cy="90195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37B7AE7-387E-1DF4-3D9E-D6CC625D2EE2}"/>
              </a:ext>
            </a:extLst>
          </p:cNvPr>
          <p:cNvGrpSpPr/>
          <p:nvPr userDrawn="1"/>
        </p:nvGrpSpPr>
        <p:grpSpPr>
          <a:xfrm>
            <a:off x="5896558" y="2107011"/>
            <a:ext cx="736270" cy="748145"/>
            <a:chOff x="6460177" y="734031"/>
            <a:chExt cx="736270" cy="74814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1B568FE-62F2-B6DF-82D4-5EE5BA5F8859}"/>
                </a:ext>
              </a:extLst>
            </p:cNvPr>
            <p:cNvSpPr/>
            <p:nvPr/>
          </p:nvSpPr>
          <p:spPr>
            <a:xfrm>
              <a:off x="6460177" y="734031"/>
              <a:ext cx="736270" cy="748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5A92775-EADD-062D-D4A0-9C43D96A9067}"/>
                </a:ext>
              </a:extLst>
            </p:cNvPr>
            <p:cNvSpPr/>
            <p:nvPr/>
          </p:nvSpPr>
          <p:spPr>
            <a:xfrm>
              <a:off x="6567055" y="734031"/>
              <a:ext cx="629392" cy="6395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accen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9F46F3-BFA2-DB35-663F-35C69EA1C72A}"/>
              </a:ext>
            </a:extLst>
          </p:cNvPr>
          <p:cNvGrpSpPr/>
          <p:nvPr userDrawn="1"/>
        </p:nvGrpSpPr>
        <p:grpSpPr>
          <a:xfrm>
            <a:off x="5936606" y="3130847"/>
            <a:ext cx="736270" cy="748145"/>
            <a:chOff x="6460177" y="734031"/>
            <a:chExt cx="736270" cy="74814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BC8C73-896F-4349-D125-901160BF41E7}"/>
                </a:ext>
              </a:extLst>
            </p:cNvPr>
            <p:cNvSpPr/>
            <p:nvPr/>
          </p:nvSpPr>
          <p:spPr>
            <a:xfrm>
              <a:off x="6460177" y="734031"/>
              <a:ext cx="736270" cy="748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8C2E53A-1E23-560C-6343-8D0E578F0C6F}"/>
                </a:ext>
              </a:extLst>
            </p:cNvPr>
            <p:cNvSpPr/>
            <p:nvPr/>
          </p:nvSpPr>
          <p:spPr>
            <a:xfrm>
              <a:off x="6567055" y="734031"/>
              <a:ext cx="629392" cy="6395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accen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F57A90-494E-BDFC-EB1F-49594C203DDE}"/>
              </a:ext>
            </a:extLst>
          </p:cNvPr>
          <p:cNvGrpSpPr/>
          <p:nvPr userDrawn="1"/>
        </p:nvGrpSpPr>
        <p:grpSpPr>
          <a:xfrm>
            <a:off x="5936606" y="4154683"/>
            <a:ext cx="736270" cy="748145"/>
            <a:chOff x="6460177" y="734031"/>
            <a:chExt cx="736270" cy="7481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B346AD-9925-7BC6-8983-C07921D12180}"/>
                </a:ext>
              </a:extLst>
            </p:cNvPr>
            <p:cNvSpPr/>
            <p:nvPr/>
          </p:nvSpPr>
          <p:spPr>
            <a:xfrm>
              <a:off x="6460177" y="734031"/>
              <a:ext cx="736270" cy="748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EC5685-DA7F-3C5A-81C9-B4FA5CDF3EB0}"/>
                </a:ext>
              </a:extLst>
            </p:cNvPr>
            <p:cNvSpPr/>
            <p:nvPr/>
          </p:nvSpPr>
          <p:spPr>
            <a:xfrm>
              <a:off x="6567055" y="734031"/>
              <a:ext cx="629392" cy="6395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accen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DB2F7A-CC92-3778-D0D7-4D5DE91CD6D4}"/>
              </a:ext>
            </a:extLst>
          </p:cNvPr>
          <p:cNvGrpSpPr/>
          <p:nvPr userDrawn="1"/>
        </p:nvGrpSpPr>
        <p:grpSpPr>
          <a:xfrm>
            <a:off x="6003436" y="5212251"/>
            <a:ext cx="736270" cy="748145"/>
            <a:chOff x="6460177" y="734031"/>
            <a:chExt cx="736270" cy="74814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B1E8E8-9CFD-A399-EC79-DC64FE630DB3}"/>
                </a:ext>
              </a:extLst>
            </p:cNvPr>
            <p:cNvSpPr/>
            <p:nvPr/>
          </p:nvSpPr>
          <p:spPr>
            <a:xfrm>
              <a:off x="6460177" y="734031"/>
              <a:ext cx="736270" cy="748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EFFC06-9202-5279-7250-8B10F445B45B}"/>
                </a:ext>
              </a:extLst>
            </p:cNvPr>
            <p:cNvSpPr/>
            <p:nvPr/>
          </p:nvSpPr>
          <p:spPr>
            <a:xfrm>
              <a:off x="6567055" y="734031"/>
              <a:ext cx="629392" cy="6395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accen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192D3EDC-A2DC-7184-6CC9-EC582DF0B0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7488" y="1145451"/>
            <a:ext cx="4867274" cy="610804"/>
          </a:xfrm>
        </p:spPr>
        <p:txBody>
          <a:bodyPr>
            <a:normAutofit/>
          </a:bodyPr>
          <a:lstStyle>
            <a:lvl4pPr marL="1371600" indent="0" algn="l">
              <a:buNone/>
              <a:defRPr sz="3000">
                <a:solidFill>
                  <a:srgbClr val="FFC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ABB3E40-8D07-3B27-E454-EF32637AAA4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63411" y="1206810"/>
            <a:ext cx="592709" cy="54710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30">
            <a:extLst>
              <a:ext uri="{FF2B5EF4-FFF2-40B4-BE49-F238E27FC236}">
                <a16:creationId xmlns:a16="http://schemas.microsoft.com/office/drawing/2014/main" id="{D901689E-FC34-F32D-A247-E1AFEEB63C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73947" y="2196317"/>
            <a:ext cx="592709" cy="54710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9E3DFFD8-AB8A-7E87-AFF4-D9339AF370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4896" y="3224074"/>
            <a:ext cx="592709" cy="54710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30">
            <a:extLst>
              <a:ext uri="{FF2B5EF4-FFF2-40B4-BE49-F238E27FC236}">
                <a16:creationId xmlns:a16="http://schemas.microsoft.com/office/drawing/2014/main" id="{8E83B433-33C6-DF94-A8E1-63CC0E51881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35477" y="4248695"/>
            <a:ext cx="592709" cy="54710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30">
            <a:extLst>
              <a:ext uri="{FF2B5EF4-FFF2-40B4-BE49-F238E27FC236}">
                <a16:creationId xmlns:a16="http://schemas.microsoft.com/office/drawing/2014/main" id="{3E1611E9-6608-D6B5-CC5F-40240989ED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47810" y="5312772"/>
            <a:ext cx="592709" cy="54710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B78734-400C-0939-8CB5-58B6078A629B}"/>
              </a:ext>
            </a:extLst>
          </p:cNvPr>
          <p:cNvSpPr/>
          <p:nvPr userDrawn="1"/>
        </p:nvSpPr>
        <p:spPr>
          <a:xfrm>
            <a:off x="6187858" y="0"/>
            <a:ext cx="6004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03C8A-1D8F-7312-02E8-9852FE80C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789" y="5767625"/>
            <a:ext cx="3304318" cy="1560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47B3E-FC1E-DC93-CB9A-3797F5CC4A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62" y="177542"/>
            <a:ext cx="817702" cy="866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B50FE-4AB9-BA50-BB9C-0C3205D22E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4" y="177542"/>
            <a:ext cx="782917" cy="932323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62C5B8B-9B62-CF3C-5727-80A4219933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4062" y="2230814"/>
            <a:ext cx="5089742" cy="399472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8F3F5-1A41-8FB7-9885-3DFB9D6FEE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591" y="1140810"/>
            <a:ext cx="5349875" cy="5084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2FCDF633-15E4-A9FE-9BA9-7BEE0B1B6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4061" y="1140810"/>
            <a:ext cx="5089741" cy="610804"/>
          </a:xfrm>
        </p:spPr>
        <p:txBody>
          <a:bodyPr>
            <a:normAutofit/>
          </a:bodyPr>
          <a:lstStyle>
            <a:lvl4pPr marL="1371600" indent="0" algn="l">
              <a:buNone/>
              <a:defRPr sz="300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DBF8A3-3A04-1EB0-2413-B778BA58F8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01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255F1-D27A-E3BB-334C-4A7F66433555}"/>
              </a:ext>
            </a:extLst>
          </p:cNvPr>
          <p:cNvGrpSpPr/>
          <p:nvPr userDrawn="1"/>
        </p:nvGrpSpPr>
        <p:grpSpPr>
          <a:xfrm>
            <a:off x="10871308" y="2352347"/>
            <a:ext cx="1476504" cy="3463326"/>
            <a:chOff x="11216134" y="2001323"/>
            <a:chExt cx="1205287" cy="2859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98A0AB-552E-0093-A9FB-3A87DEEF3BC5}"/>
                </a:ext>
              </a:extLst>
            </p:cNvPr>
            <p:cNvSpPr txBox="1"/>
            <p:nvPr/>
          </p:nvSpPr>
          <p:spPr>
            <a:xfrm rot="5400000">
              <a:off x="10422864" y="2794593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34E146-A26D-FA7D-A76C-67ADB79A11EC}"/>
                </a:ext>
              </a:extLst>
            </p:cNvPr>
            <p:cNvSpPr txBox="1"/>
            <p:nvPr/>
          </p:nvSpPr>
          <p:spPr>
            <a:xfrm rot="5400000">
              <a:off x="10639513" y="3074896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EA1602-01EA-DB32-52E3-6D2FF02C7AFE}"/>
                </a:ext>
              </a:extLst>
            </p:cNvPr>
            <p:cNvSpPr txBox="1"/>
            <p:nvPr/>
          </p:nvSpPr>
          <p:spPr>
            <a:xfrm rot="5400000">
              <a:off x="10858710" y="329788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796EE0-03CC-D1DF-208D-6352A3F526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583" y="245087"/>
            <a:ext cx="2940050" cy="1103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Title</a:t>
            </a:r>
          </a:p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E5FD18-9090-9012-D5E4-92E2162EA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6571" y="2443174"/>
            <a:ext cx="7083771" cy="60678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1E81D38C-8514-9166-5C47-DC7287DD29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202" y="3921964"/>
            <a:ext cx="7236876" cy="7239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2596E4-4D3E-E706-14E9-5EA66E33DCB1}"/>
              </a:ext>
            </a:extLst>
          </p:cNvPr>
          <p:cNvSpPr/>
          <p:nvPr userDrawn="1"/>
        </p:nvSpPr>
        <p:spPr>
          <a:xfrm>
            <a:off x="2616571" y="1595246"/>
            <a:ext cx="4546948" cy="566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162E5D-DB0B-8DED-1357-81662281C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7852" y="1690615"/>
            <a:ext cx="3406775" cy="3571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58E1D1D-FE52-2F8A-3580-A3CB670A3B55}"/>
              </a:ext>
            </a:extLst>
          </p:cNvPr>
          <p:cNvSpPr/>
          <p:nvPr userDrawn="1"/>
        </p:nvSpPr>
        <p:spPr>
          <a:xfrm>
            <a:off x="2653583" y="3098248"/>
            <a:ext cx="4546948" cy="62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4F2D6871-1E28-3614-D714-14EC14064B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7146" y="3200831"/>
            <a:ext cx="3406775" cy="3571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AA8970A-970D-92CB-ACBF-269476319784}"/>
              </a:ext>
            </a:extLst>
          </p:cNvPr>
          <p:cNvSpPr/>
          <p:nvPr userDrawn="1"/>
        </p:nvSpPr>
        <p:spPr>
          <a:xfrm>
            <a:off x="1963428" y="1558836"/>
            <a:ext cx="653143" cy="582320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1D80CA3-7BEF-113A-26E3-BFDFAD051114}"/>
              </a:ext>
            </a:extLst>
          </p:cNvPr>
          <p:cNvSpPr/>
          <p:nvPr userDrawn="1"/>
        </p:nvSpPr>
        <p:spPr>
          <a:xfrm>
            <a:off x="1962059" y="3114881"/>
            <a:ext cx="653143" cy="582320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DA81011E-86F6-FD8E-62AE-F7B1B5E94975}"/>
              </a:ext>
            </a:extLst>
          </p:cNvPr>
          <p:cNvSpPr/>
          <p:nvPr userDrawn="1"/>
        </p:nvSpPr>
        <p:spPr>
          <a:xfrm>
            <a:off x="1962059" y="4762470"/>
            <a:ext cx="653143" cy="582320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7A8134-9E7E-3D7D-C362-580C65F3EB04}"/>
              </a:ext>
            </a:extLst>
          </p:cNvPr>
          <p:cNvSpPr/>
          <p:nvPr userDrawn="1"/>
        </p:nvSpPr>
        <p:spPr>
          <a:xfrm>
            <a:off x="2616571" y="4758190"/>
            <a:ext cx="4546948" cy="566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3F2BCEFA-0DAE-0D1E-CF94-11D1043B2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89225" y="4862652"/>
            <a:ext cx="3406775" cy="3571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660A338C-862D-C1E5-35B5-9F412BEDE3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15202" y="5526053"/>
            <a:ext cx="7236876" cy="72390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EDC21D8-59D7-DE4D-C573-BA3E6B2B26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1" y="245087"/>
            <a:ext cx="782917" cy="9323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971AA17-C89D-78C3-A9FE-A34C7F098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15" y="44770"/>
            <a:ext cx="817702" cy="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B1C7EB-5680-C065-AE10-5C4F57739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629"/>
            <a:ext cx="12288033" cy="6928629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7BC190-7DCF-3BD2-FAA7-ABDFBB0725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709" y="1253734"/>
            <a:ext cx="2254250" cy="181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7D8632B-04C9-B157-F6E0-3B75834E9C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19743" y="1253734"/>
            <a:ext cx="2254250" cy="181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0D47C6F-D86A-CB3E-F3C2-0FA9EF67C9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94814" y="1253734"/>
            <a:ext cx="2254250" cy="181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74DC39A9-3008-975F-86C7-5DC15691B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811" y="1253734"/>
            <a:ext cx="2254250" cy="181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322244-8DA1-6B25-4179-FC3C8CA3B5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709" y="3557501"/>
            <a:ext cx="2254250" cy="141446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EBC8E8-13DC-018F-B0E2-F5BA68DC34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743" y="3557501"/>
            <a:ext cx="2254250" cy="141446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EEC213D-8D42-5262-4EBE-93FD4D8866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4814" y="3536059"/>
            <a:ext cx="2254249" cy="141446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7A0C4D-D692-5A3B-7ED0-0E1E3DA43C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1811" y="3549455"/>
            <a:ext cx="2254249" cy="1414462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B6EAAA-2C49-5B6D-F502-34C0B55E9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5" y="77577"/>
            <a:ext cx="782917" cy="932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2C7C18-68B1-2E35-1946-0A6EF51E79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58" y="-70629"/>
            <a:ext cx="817702" cy="8665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52FDB5-0A96-9C96-86D7-0786ED2E5014}"/>
              </a:ext>
            </a:extLst>
          </p:cNvPr>
          <p:cNvGrpSpPr/>
          <p:nvPr userDrawn="1"/>
        </p:nvGrpSpPr>
        <p:grpSpPr>
          <a:xfrm rot="5400000">
            <a:off x="9406571" y="4848188"/>
            <a:ext cx="1160350" cy="2859274"/>
            <a:chOff x="11260538" y="3332485"/>
            <a:chExt cx="1160350" cy="28592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AF9D15-E62E-C9A3-474D-06350DC41D49}"/>
                </a:ext>
              </a:extLst>
            </p:cNvPr>
            <p:cNvSpPr txBox="1"/>
            <p:nvPr/>
          </p:nvSpPr>
          <p:spPr>
            <a:xfrm rot="5400000">
              <a:off x="10467268" y="412575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41D9DC-E571-5A89-76F7-FB589A7E0C6F}"/>
                </a:ext>
              </a:extLst>
            </p:cNvPr>
            <p:cNvSpPr txBox="1"/>
            <p:nvPr/>
          </p:nvSpPr>
          <p:spPr>
            <a:xfrm rot="5400000">
              <a:off x="10679880" y="440605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D63BAF-75E8-CEC9-99DA-15F7DA7134D2}"/>
                </a:ext>
              </a:extLst>
            </p:cNvPr>
            <p:cNvSpPr txBox="1"/>
            <p:nvPr/>
          </p:nvSpPr>
          <p:spPr>
            <a:xfrm rot="5400000">
              <a:off x="10858177" y="462904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6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D2DF7-D414-A7D0-5210-2B574D848D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C41C359-E60B-3EBC-9B64-E2CA4FB7823E}"/>
              </a:ext>
            </a:extLst>
          </p:cNvPr>
          <p:cNvGrpSpPr/>
          <p:nvPr userDrawn="1"/>
        </p:nvGrpSpPr>
        <p:grpSpPr>
          <a:xfrm rot="5400000">
            <a:off x="9937911" y="4947042"/>
            <a:ext cx="1160350" cy="2859274"/>
            <a:chOff x="11260538" y="3332485"/>
            <a:chExt cx="1160350" cy="2859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30B5B4-0785-9DBA-20C6-0F4B6CD4B524}"/>
                </a:ext>
              </a:extLst>
            </p:cNvPr>
            <p:cNvSpPr txBox="1"/>
            <p:nvPr/>
          </p:nvSpPr>
          <p:spPr>
            <a:xfrm rot="5400000">
              <a:off x="10467268" y="412575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CE0634-9818-4455-D30B-04DC5B82ED06}"/>
                </a:ext>
              </a:extLst>
            </p:cNvPr>
            <p:cNvSpPr txBox="1"/>
            <p:nvPr/>
          </p:nvSpPr>
          <p:spPr>
            <a:xfrm rot="5400000">
              <a:off x="10679880" y="440605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4FC21C-5046-E156-97D9-6E61BCCAA07C}"/>
                </a:ext>
              </a:extLst>
            </p:cNvPr>
            <p:cNvSpPr txBox="1"/>
            <p:nvPr/>
          </p:nvSpPr>
          <p:spPr>
            <a:xfrm rot="5400000">
              <a:off x="10858177" y="462904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8EF7274-8419-F332-1CAE-8D59EC85A3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2" y="167910"/>
            <a:ext cx="782917" cy="932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0063DD-71EE-A947-54DA-8F1B4CCCC3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22" y="66156"/>
            <a:ext cx="817702" cy="866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1BF05F-081B-7577-C0B3-AF99B18CEF8C}"/>
              </a:ext>
            </a:extLst>
          </p:cNvPr>
          <p:cNvSpPr/>
          <p:nvPr userDrawn="1"/>
        </p:nvSpPr>
        <p:spPr>
          <a:xfrm>
            <a:off x="6765949" y="992602"/>
            <a:ext cx="2545491" cy="46299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DA7FB-2F73-5273-8281-6EA638138616}"/>
              </a:ext>
            </a:extLst>
          </p:cNvPr>
          <p:cNvSpPr/>
          <p:nvPr userDrawn="1"/>
        </p:nvSpPr>
        <p:spPr>
          <a:xfrm>
            <a:off x="1077259" y="966571"/>
            <a:ext cx="8234181" cy="3731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53CBE2-8227-F010-E579-2C3163AFA0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8050" y="1531456"/>
            <a:ext cx="4725009" cy="3795088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84A2C1-35D1-4177-B3DA-2F20DE201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0556" y="1489579"/>
            <a:ext cx="5427548" cy="2641600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6D6FDE-C294-6ED7-7F0F-953E4170F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143"/>
            <a:ext cx="12192000" cy="7402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8C8E52-9CE4-43F9-4088-B76DCEC4D41C}"/>
              </a:ext>
            </a:extLst>
          </p:cNvPr>
          <p:cNvGrpSpPr/>
          <p:nvPr userDrawn="1"/>
        </p:nvGrpSpPr>
        <p:grpSpPr>
          <a:xfrm rot="5400000">
            <a:off x="9584275" y="5269342"/>
            <a:ext cx="1160350" cy="2859274"/>
            <a:chOff x="11260538" y="3332485"/>
            <a:chExt cx="1160350" cy="28592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3281A0-968B-AD62-FB89-CBB46556D8AB}"/>
                </a:ext>
              </a:extLst>
            </p:cNvPr>
            <p:cNvSpPr txBox="1"/>
            <p:nvPr/>
          </p:nvSpPr>
          <p:spPr>
            <a:xfrm rot="5400000">
              <a:off x="10467268" y="4125755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6B666A-FEEC-DD4F-B285-592AA99C2D5C}"/>
                </a:ext>
              </a:extLst>
            </p:cNvPr>
            <p:cNvSpPr txBox="1"/>
            <p:nvPr/>
          </p:nvSpPr>
          <p:spPr>
            <a:xfrm rot="5400000">
              <a:off x="10679880" y="440605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CC72C0-42F3-2545-DB80-1B4C71AFFDAF}"/>
                </a:ext>
              </a:extLst>
            </p:cNvPr>
            <p:cNvSpPr txBox="1"/>
            <p:nvPr/>
          </p:nvSpPr>
          <p:spPr>
            <a:xfrm rot="5400000">
              <a:off x="10858177" y="4629047"/>
              <a:ext cx="23559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.............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4E8E8-6958-39EC-8396-7259D6B9EEE5}"/>
              </a:ext>
            </a:extLst>
          </p:cNvPr>
          <p:cNvSpPr/>
          <p:nvPr userDrawn="1"/>
        </p:nvSpPr>
        <p:spPr>
          <a:xfrm>
            <a:off x="0" y="-272143"/>
            <a:ext cx="12192000" cy="34107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8F906F-BD24-42A8-1BCD-AA0940F1BB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4" y="-7594"/>
            <a:ext cx="782917" cy="932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34570-821F-D00E-7522-70E8BFA27F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02" y="19382"/>
            <a:ext cx="817702" cy="866596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1764B3-3B0C-3460-B23B-77E34BC6F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4789" y="500401"/>
            <a:ext cx="4656645" cy="2644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73565E4-78B5-BEC7-1F99-2E0A8FA5D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0566" y="493843"/>
            <a:ext cx="4656645" cy="2644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0F5B6F-18D3-46F3-D1EF-A8BBF926B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475" y="3632200"/>
            <a:ext cx="3328988" cy="2001838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577ACB31-6CD4-10FC-303B-1037F86CE6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6695" y="3627791"/>
            <a:ext cx="3328988" cy="200183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8E9A0A6-A5D0-8C1F-5961-30BAC05AEA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34813" y="3627791"/>
            <a:ext cx="3328988" cy="20018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80078-CBBA-0242-C336-7BD17199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EEEF-B373-F4DF-6057-517F1C5C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5225-7205-9A4E-0000-E27BFC13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EDA1-FB9B-4368-A0B1-39B0FBE4E24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9859-D048-3AA4-067E-B2C14DBD9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838A-3794-99E2-9FD4-7C0C676C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090E-CD6A-4DB9-93A8-957C0F05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9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FA5EE8-1B7C-36BA-FE09-1D4A38D8F25C}"/>
              </a:ext>
            </a:extLst>
          </p:cNvPr>
          <p:cNvSpPr txBox="1"/>
          <p:nvPr/>
        </p:nvSpPr>
        <p:spPr>
          <a:xfrm>
            <a:off x="605116" y="2307994"/>
            <a:ext cx="6790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Produk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Kreatif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3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Stefan XI TIP</a:t>
            </a:r>
            <a:endParaRPr lang="en-ID" sz="3200" b="0" i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1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8F310-D074-9EB6-E92A-B36BC569D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Produk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06CF7-D853-73CC-C0A5-C5EBDB5833E1}"/>
              </a:ext>
            </a:extLst>
          </p:cNvPr>
          <p:cNvSpPr txBox="1"/>
          <p:nvPr/>
        </p:nvSpPr>
        <p:spPr>
          <a:xfrm>
            <a:off x="97473" y="2618177"/>
            <a:ext cx="6330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Söhne"/>
              </a:rPr>
              <a:t>Riset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produk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adalah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suatu</a:t>
            </a:r>
            <a:r>
              <a:rPr lang="en-ID" sz="2400" b="0" i="0" dirty="0">
                <a:effectLst/>
                <a:latin typeface="Söhne"/>
              </a:rPr>
              <a:t> proses </a:t>
            </a:r>
            <a:r>
              <a:rPr lang="en-ID" sz="2400" b="0" i="0" dirty="0" err="1">
                <a:effectLst/>
                <a:latin typeface="Söhne"/>
              </a:rPr>
              <a:t>penelitian</a:t>
            </a:r>
            <a:r>
              <a:rPr lang="en-ID" sz="2400" b="0" i="0" dirty="0">
                <a:effectLst/>
                <a:latin typeface="Söhne"/>
              </a:rPr>
              <a:t> yang </a:t>
            </a:r>
            <a:r>
              <a:rPr lang="en-ID" sz="2400" b="0" i="0" dirty="0" err="1">
                <a:effectLst/>
                <a:latin typeface="Söhne"/>
              </a:rPr>
              <a:t>dilakukan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untuk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mengembangkan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atau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memperbaiki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produk</a:t>
            </a:r>
            <a:r>
              <a:rPr lang="en-ID" sz="2400" b="0" i="0" dirty="0">
                <a:effectLst/>
                <a:latin typeface="Söhne"/>
              </a:rPr>
              <a:t> yang </a:t>
            </a:r>
            <a:r>
              <a:rPr lang="en-ID" sz="2400" b="0" i="0" dirty="0" err="1">
                <a:effectLst/>
                <a:latin typeface="Söhne"/>
              </a:rPr>
              <a:t>sudah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ada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atau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menciptakan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produk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baru</a:t>
            </a:r>
            <a:r>
              <a:rPr lang="en-ID" sz="2400" b="0" i="0" dirty="0">
                <a:effectLst/>
                <a:latin typeface="Söhne"/>
              </a:rPr>
              <a:t>.</a:t>
            </a:r>
            <a:endParaRPr lang="en-ID" sz="2400" dirty="0"/>
          </a:p>
        </p:txBody>
      </p:sp>
      <p:pic>
        <p:nvPicPr>
          <p:cNvPr id="1026" name="Picture 2" descr="3 Jurus Melakukan Riset Produk Yang Sedang Laku di Pasaran - Info Si Dul">
            <a:extLst>
              <a:ext uri="{FF2B5EF4-FFF2-40B4-BE49-F238E27FC236}">
                <a16:creationId xmlns:a16="http://schemas.microsoft.com/office/drawing/2014/main" id="{3383B7C2-D6F1-8C97-9956-43DDA3CF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2460772"/>
            <a:ext cx="3467659" cy="24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3619AF-CA40-7E34-F199-74AB90BF6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Produk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03A70F-A846-0966-96F6-811F81D5D2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92" y="2690191"/>
            <a:ext cx="5789532" cy="3422298"/>
          </a:xfrm>
        </p:spPr>
        <p:txBody>
          <a:bodyPr>
            <a:normAutofit/>
          </a:bodyPr>
          <a:lstStyle/>
          <a:p>
            <a:r>
              <a:rPr lang="en-ID" sz="2000" b="0" i="0" dirty="0" err="1">
                <a:effectLst/>
                <a:latin typeface="Söhne"/>
              </a:rPr>
              <a:t>Tujuan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dari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adalah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memahami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kebutuhan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konsumen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mengidentifikasi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peluang</a:t>
            </a:r>
            <a:r>
              <a:rPr lang="en-ID" sz="2000" b="0" i="0" dirty="0">
                <a:effectLst/>
                <a:latin typeface="Söhne"/>
              </a:rPr>
              <a:t> pasar, dan </a:t>
            </a:r>
            <a:r>
              <a:rPr lang="en-ID" sz="2000" b="0" i="0" dirty="0" err="1">
                <a:effectLst/>
                <a:latin typeface="Söhne"/>
              </a:rPr>
              <a:t>memastikan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dikembangkan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sesuai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kebutuhan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keinginan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konsumen</a:t>
            </a:r>
            <a:r>
              <a:rPr lang="en-ID" sz="2000" dirty="0">
                <a:latin typeface="Söhne"/>
              </a:rPr>
              <a:t>.</a:t>
            </a:r>
            <a:endParaRPr lang="en-ID" sz="2000" b="0" i="0" dirty="0">
              <a:effectLst/>
              <a:latin typeface="Söhne"/>
            </a:endParaRPr>
          </a:p>
          <a:p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melakukan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perusahaan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harus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memastikan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bahwa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tujuan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ditetapkan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sesuai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kebutuhan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keinginan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konsumen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serta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tujuan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jangka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panjang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perusahaan</a:t>
            </a:r>
            <a:r>
              <a:rPr lang="en-ID" sz="2000" dirty="0">
                <a:latin typeface="Söhne"/>
              </a:rPr>
              <a:t>.</a:t>
            </a:r>
            <a:endParaRPr lang="en-ID" sz="2000" b="0" i="0" dirty="0">
              <a:effectLst/>
              <a:latin typeface="Söhne"/>
            </a:endParaRPr>
          </a:p>
        </p:txBody>
      </p:sp>
      <p:pic>
        <p:nvPicPr>
          <p:cNvPr id="2050" name="Picture 2" descr="Cara Mengetahui dan Riset Produk Terlaris di Marketplace - Bigbox Blog">
            <a:extLst>
              <a:ext uri="{FF2B5EF4-FFF2-40B4-BE49-F238E27FC236}">
                <a16:creationId xmlns:a16="http://schemas.microsoft.com/office/drawing/2014/main" id="{3519A8CB-E365-89CF-BBE3-571C54E00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06" y="2690191"/>
            <a:ext cx="3564312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5C0AC-A8E2-FB44-13A2-F9180FE52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Produk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30FA9-1738-7E4B-F036-859ABCFD1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92" y="2690191"/>
            <a:ext cx="6824956" cy="3422298"/>
          </a:xfrm>
        </p:spPr>
        <p:txBody>
          <a:bodyPr>
            <a:noAutofit/>
          </a:bodyPr>
          <a:lstStyle/>
          <a:p>
            <a:r>
              <a:rPr lang="en-ID" sz="2000" b="0" i="0" dirty="0" err="1">
                <a:effectLst/>
                <a:latin typeface="Söhne"/>
              </a:rPr>
              <a:t>Mengelola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adalah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suatu</a:t>
            </a:r>
            <a:r>
              <a:rPr lang="en-ID" sz="2000" b="0" i="0" dirty="0">
                <a:effectLst/>
                <a:latin typeface="Söhne"/>
              </a:rPr>
              <a:t> proses </a:t>
            </a:r>
            <a:r>
              <a:rPr lang="en-ID" sz="2000" b="0" i="0" dirty="0" err="1">
                <a:effectLst/>
                <a:latin typeface="Söhne"/>
              </a:rPr>
              <a:t>perencanaan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pengorganisasian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pengendalian</a:t>
            </a:r>
            <a:r>
              <a:rPr lang="en-ID" sz="2000" b="0" i="0" dirty="0">
                <a:effectLst/>
                <a:latin typeface="Söhne"/>
              </a:rPr>
              <a:t>, dan </a:t>
            </a:r>
            <a:r>
              <a:rPr lang="en-ID" sz="2000" b="0" i="0" dirty="0" err="1">
                <a:effectLst/>
                <a:latin typeface="Söhne"/>
              </a:rPr>
              <a:t>pengawasan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kegiatan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mengembangkan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memperbaiki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sudah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ada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menciptakan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baru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r>
              <a:rPr lang="en-ID" sz="2000" b="0" i="0" dirty="0" err="1">
                <a:effectLst/>
                <a:latin typeface="Söhne"/>
              </a:rPr>
              <a:t>Tujuan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dari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pengelolaan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adalah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memastikan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bahwa</a:t>
            </a:r>
            <a:r>
              <a:rPr lang="en-ID" sz="2000" b="0" i="0" dirty="0">
                <a:effectLst/>
                <a:latin typeface="Söhne"/>
              </a:rPr>
              <a:t> proses </a:t>
            </a:r>
            <a:r>
              <a:rPr lang="en-ID" sz="2000" b="0" i="0" dirty="0" err="1">
                <a:effectLst/>
                <a:latin typeface="Söhne"/>
              </a:rPr>
              <a:t>riset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dilakukan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secara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efektif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efisien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mencapai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tujuan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diinginkan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meningkatkan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kepuasan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konsumen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mengembangkan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produk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inovatif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efektif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serta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meningkatkan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pangsa</a:t>
            </a:r>
            <a:r>
              <a:rPr lang="en-ID" sz="2000" b="0" i="0" dirty="0">
                <a:effectLst/>
                <a:latin typeface="Söhne"/>
              </a:rPr>
              <a:t> pasar dan </a:t>
            </a:r>
            <a:r>
              <a:rPr lang="en-ID" sz="2000" b="0" i="0" dirty="0" err="1">
                <a:effectLst/>
                <a:latin typeface="Söhne"/>
              </a:rPr>
              <a:t>keuntungan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perusahaan</a:t>
            </a:r>
            <a:r>
              <a:rPr lang="en-ID" sz="2000" b="0" i="0" dirty="0">
                <a:effectLst/>
                <a:latin typeface="Söhne"/>
              </a:rPr>
              <a:t>.</a:t>
            </a:r>
            <a:endParaRPr lang="en-ID" sz="2000" dirty="0"/>
          </a:p>
        </p:txBody>
      </p:sp>
      <p:pic>
        <p:nvPicPr>
          <p:cNvPr id="3074" name="Picture 2" descr="Riset Produk (Product Research) : Pengertian, Manfaat, dan Metodenya">
            <a:extLst>
              <a:ext uri="{FF2B5EF4-FFF2-40B4-BE49-F238E27FC236}">
                <a16:creationId xmlns:a16="http://schemas.microsoft.com/office/drawing/2014/main" id="{9027FC58-851B-97C7-6406-AFEC7458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88" y="2503674"/>
            <a:ext cx="4158920" cy="276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0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2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158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Roboto Condensed</vt:lpstr>
      <vt:lpstr>Roboto Condensed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ansus teria</dc:creator>
  <cp:lastModifiedBy>stefan leonard</cp:lastModifiedBy>
  <cp:revision>101</cp:revision>
  <dcterms:created xsi:type="dcterms:W3CDTF">2022-06-24T02:39:05Z</dcterms:created>
  <dcterms:modified xsi:type="dcterms:W3CDTF">2023-03-09T06:46:38Z</dcterms:modified>
</cp:coreProperties>
</file>