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/>
              <a:pPr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0BE8-1358-6FE4-6B73-4EAE92700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Car Service Manager</a:t>
            </a:r>
            <a:br>
              <a:rPr lang="mk-MK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mk-MK">
                <a:latin typeface="Times New Roman" panose="02020603050405020304" pitchFamily="18" charset="0"/>
                <a:cs typeface="Times New Roman" panose="02020603050405020304" pitchFamily="18" charset="0"/>
              </a:rPr>
              <a:t>(Автосервис на коли)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2EE40-DCE8-FEC3-127C-1B72B9052D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mk-MK">
                <a:latin typeface="Times New Roman" panose="02020603050405020304" pitchFamily="18" charset="0"/>
                <a:cs typeface="Times New Roman" panose="02020603050405020304" pitchFamily="18" charset="0"/>
              </a:rPr>
              <a:t>Изработиле</a:t>
            </a:r>
          </a:p>
          <a:p>
            <a:r>
              <a:rPr lang="mk-MK">
                <a:latin typeface="Times New Roman" panose="02020603050405020304" pitchFamily="18" charset="0"/>
                <a:cs typeface="Times New Roman" panose="02020603050405020304" pitchFamily="18" charset="0"/>
              </a:rPr>
              <a:t>Стефан Колов 223226</a:t>
            </a:r>
          </a:p>
          <a:p>
            <a:r>
              <a:rPr lang="mk-MK">
                <a:latin typeface="Times New Roman" panose="02020603050405020304" pitchFamily="18" charset="0"/>
                <a:cs typeface="Times New Roman" panose="02020603050405020304" pitchFamily="18" charset="0"/>
              </a:rPr>
              <a:t>Андреј Јакимовски 226086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47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019B5-4A1C-8A47-7070-8550BA4FA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614340"/>
          </a:xfrm>
        </p:spPr>
        <p:txBody>
          <a:bodyPr>
            <a:normAutofit/>
          </a:bodyPr>
          <a:lstStyle/>
          <a:p>
            <a:pPr algn="l"/>
            <a:r>
              <a:rPr lang="mk-MK" sz="6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Вовед</a:t>
            </a:r>
            <a:endParaRPr lang="en-US" sz="6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4274D-5F1E-3EEA-83D4-877C7507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438399"/>
            <a:ext cx="10018713" cy="3352801"/>
          </a:xfrm>
        </p:spPr>
        <p:txBody>
          <a:bodyPr>
            <a:normAutofit lnSpcReduction="10000"/>
          </a:bodyPr>
          <a:lstStyle/>
          <a:p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Car Service Manager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е веб апликација изработена со 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 наменета за ефикасно управување со сервисирање возила. Преку модерен и интуитивен интерфејс, овозможува работа со клиенти, возила, вработени и сервисни интервенции. Секој ентитет има форми за внес, измена и бришење на податоци.</a:t>
            </a:r>
          </a:p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Апликацијата користи компонентно програмирање, реактивност за автоматско освежување на податоци и поврзување со база или API за реална работа. Проектот ја демонстрира примената на современи веб технологии и добри практики во дизајн и корисничко искуство.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046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C8A09-0948-EFBB-4ED4-9259D219B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mk-MK" sz="6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на проектот</a:t>
            </a:r>
            <a:endParaRPr lang="en-US" sz="6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D4570D-61A8-FC9A-1C38-7AEA8D065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Проектот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Car Service Manager е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изграден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употреба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Vue.js,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популарен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JavaScript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фрејмворк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кој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овозможува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изработка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динамични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кориснички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интерфејси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Vue.js е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избран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заради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неговата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леснотија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учење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употреба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како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заради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неговата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модуларност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ефикасност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Апликацијата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следи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стандардната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Vue.js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која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ја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прави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апликацијата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модуларна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флексибилна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лесна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одржување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проширување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09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2C5E1-F6FB-7B68-331C-FCCE468A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mk-MK" sz="6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Компонентна организација</a:t>
            </a:r>
            <a:endParaRPr lang="en-US" sz="6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F7526-CCA8-25AD-DA3E-D3EB57D3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Во оваа апликација развиена со Vue.js, се користи компонентна архитектура како основен пристап за организирање на кодот. Секој функционален дел од апликацијата е инкапсулиран во независна компонента со свои податоци, логика и изглед. Компонентите комуницираат преку пренос на податоци и емитување на настани, што овозможува чиста и ефикасна размена на информации. Овој пристап ја подобрува читливоста, одржливоста и флексибилноста на апликацијата, и овозможува полесна надградба и одржување со тек на време.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380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A4D86-654A-BF88-BF19-2C846F3F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mk-MK" sz="48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Функционалности на апликацијата</a:t>
            </a:r>
            <a:endParaRPr lang="en-US" sz="48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141B-1BF2-673C-BA21-4C0FAC452C5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Апликацијата е веб-систем изработен со Vue.js, наменет за интерно управување со возила, вработени и сервисирања во автосервис. Таа обезбедува интуитивен интерфејс преку кој може лесно да се регистрираат и управуваат податоци за возила, да се одржува листа на вработени, и да се поврзуваат сервисите со соодветните ентитети. Апликацијата поддржува CRUD операции за сите три категории и овозможува динамична интеракција меѓу компонентите за ефикасно и транспарентно управување со сите процеси.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03736F-89AD-C067-DA90-0769BE248E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1950" y="2667000"/>
            <a:ext cx="468630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702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21F3D-7BB4-DCCB-27E9-054BE0F1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mk-MK" sz="6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Технолошки стек</a:t>
            </a:r>
            <a:endParaRPr lang="en-US" sz="6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4E5025-EEFB-C7FC-571E-8DD979FC1E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Во реализацијата на проектот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Car Service Manager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 е користен модерен технолошки стек фокусиран на развој на веб-апликации со користење на компонентно базиран пристап. Дијаграмот подолу ја прикажува распределбата на користените технологии:</a:t>
            </a:r>
          </a:p>
          <a:p>
            <a:pPr lvl="0"/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Vue.js (</a:t>
            </a:r>
            <a:r>
              <a:rPr lang="mk-MK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73.7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: Главната рамка користена за развој на фронтенд апликацијата. Vue овозможува модуларна организација преку компоненти, што придонесе за подобра читливост, одржливост и проширливост на кодот.</a:t>
            </a:r>
          </a:p>
          <a:p>
            <a:pPr lvl="0"/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CSS (2</a:t>
            </a:r>
            <a:r>
              <a:rPr lang="mk-MK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.8%)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: Користен за стилизирање на компонентите и изгледот на апликацијата. Преку CSS се обезбедува пријателски кориснички интерфејс, прилагодлив на различни уреди.</a:t>
            </a:r>
          </a:p>
          <a:p>
            <a:pPr lvl="0"/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</a:t>
            </a:r>
            <a:r>
              <a:rPr lang="mk-MK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4.6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: Употребен за додавање интерактивност и логика во компонентите, особено за ракување со настани, валидација на форми и манипулација со податоци.</a:t>
            </a:r>
          </a:p>
          <a:p>
            <a:pPr lvl="0"/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HTML (</a:t>
            </a:r>
            <a:r>
              <a:rPr lang="mk-MK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%)</a:t>
            </a:r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: Служи како основа за структуирање на компонентите и дефинирање на содржината.</a:t>
            </a:r>
          </a:p>
          <a:p>
            <a:r>
              <a:rPr lang="en-US" sz="1100">
                <a:latin typeface="Times New Roman" panose="02020603050405020304" pitchFamily="18" charset="0"/>
                <a:cs typeface="Times New Roman" panose="02020603050405020304" pitchFamily="18" charset="0"/>
              </a:rPr>
              <a:t>Овој стек овозможува развој на динамична, интерактивна и визуелно пријатна веб-апликација, со силен акцент на корисничкото искуство и функционалност.</a:t>
            </a:r>
          </a:p>
          <a:p>
            <a:endParaRPr 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C6CF60-DA02-987C-297C-D6626E5DEA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943" y="2667000"/>
            <a:ext cx="3158313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43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BF9F9-6224-37F9-CBE8-88CAE8610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mk-MK" sz="44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Начини на користење на апликацијата</a:t>
            </a:r>
            <a:endParaRPr lang="en-US" sz="44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5B234-B95F-FB79-404A-9C6EB210E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Апликацијата </a:t>
            </a:r>
            <a:r>
              <a:rPr lang="ru-RU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Car Service Manager</a:t>
            </a:r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 е наменета за различни типови корисници во еден автомобилски сервис – како што се администрацијата, техничарите и менаџерите – и овозможува организирано управување со сите податоци поврзани со сервисирањето на возила.</a:t>
            </a:r>
          </a:p>
          <a:p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Преку апликацијата се овозможува:</a:t>
            </a:r>
          </a:p>
          <a:p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Регистрација и управување со </a:t>
            </a:r>
            <a:r>
              <a:rPr lang="ru-RU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возила</a:t>
            </a:r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вклучувајќи детали како марка, модел, регистарски таблички и поврзување со клиент.</a:t>
            </a:r>
          </a:p>
          <a:p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Евиденција и управување со </a:t>
            </a:r>
            <a:r>
              <a:rPr lang="ru-RU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клиенти</a:t>
            </a:r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кои можат да поседуваат едно или повеќе возила.</a:t>
            </a:r>
          </a:p>
          <a:p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Закажување и следење на </a:t>
            </a:r>
            <a:r>
              <a:rPr lang="ru-RU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сервисни интервенции</a:t>
            </a:r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, со датум, опис и доделени вработени.</a:t>
            </a:r>
          </a:p>
          <a:p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Управување со </a:t>
            </a:r>
            <a:r>
              <a:rPr lang="ru-RU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вработени</a:t>
            </a:r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 и нивно доделување на конкретни задачи при сервисирање.</a:t>
            </a:r>
          </a:p>
          <a:p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Преглед на </a:t>
            </a:r>
            <a:r>
              <a:rPr lang="ru-RU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целосната историја на сервисирања</a:t>
            </a:r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 за секое возило, со детали за интервенциите.</a:t>
            </a:r>
          </a:p>
          <a:p>
            <a:r>
              <a:rPr lang="ru-RU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Измени и бришење</a:t>
            </a:r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 на податоци, со цел одржување на точност и флексибилност на системот.</a:t>
            </a:r>
          </a:p>
          <a:p>
            <a:r>
              <a:rPr lang="ru-RU" sz="1400">
                <a:latin typeface="Times New Roman" panose="02020603050405020304" pitchFamily="18" charset="0"/>
                <a:cs typeface="Times New Roman" panose="02020603050405020304" pitchFamily="18" charset="0"/>
              </a:rPr>
              <a:t>Овие функционалности овозможуваат ефикасно, прегледно и централизирано управување со сите процеси во еден модерен автосервис.</a:t>
            </a:r>
          </a:p>
        </p:txBody>
      </p:sp>
    </p:spTree>
    <p:extLst>
      <p:ext uri="{BB962C8B-B14F-4D97-AF65-F5344CB8AC3E}">
        <p14:creationId xmlns:p14="http://schemas.microsoft.com/office/powerpoint/2010/main" val="31884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059B5-CF0E-B820-83C2-F7F285BC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mk-MK" sz="6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Интерфејс на корисникот</a:t>
            </a:r>
            <a:endParaRPr lang="en-US" sz="6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16816-E66B-3E9C-BDCF-B82CF87BF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Апликацијата 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Car Service Manager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има интуитивен и логично организиран кориснички интерфејс, развиен со 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Vue.js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 кој е поделен на посебни компоненти за управување со возила, клиенти, сервисни интервенции и вработени. Главното мени овозможува лесен пристап до сите функции преку јасно означени секции. За подобро корисничко искуство, апликацијата обезбедува 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лесна навигација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повратни информации по секоја акција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, како и 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целосна мобилна оптимизација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. Интерфејсот е визуелно пријатен, со јасни икони, избалансирани бои и типографија, додека интерактивните елементи како падачки менија и чек-боксови го прават користењето поедноставно и поефикасно.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167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93D1B-B912-5F9C-E540-339B2438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mk-MK" sz="60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Заклучок</a:t>
            </a:r>
            <a:endParaRPr lang="en-US" sz="600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DCE8E-1009-E510-F30E-616EC78F4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Изработката на апликацијата 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Car Service Manager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ги примени знаењата од предметот </a:t>
            </a:r>
            <a:r>
              <a:rPr 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Напреден Веб Дизајн</a:t>
            </a:r>
            <a:r>
              <a:rPr lang="ru-RU">
                <a:latin typeface="Times New Roman" panose="02020603050405020304" pitchFamily="18" charset="0"/>
                <a:cs typeface="Times New Roman" panose="02020603050405020304" pitchFamily="18" charset="0"/>
              </a:rPr>
              <a:t> преку развој на динамична веб-апликација базирана на Vue.js. Апликацијата ги покрива сите клучни функционалности за управување со автомобилски сервис, вклучувајќи додавање, уредување и бришење на возила, вработени и сервисни интервенции, што овозможува подобра организација и комуникација помеѓу клиентите и сервисот. Компонентниот пристап овозможи структурирање на кодот, полесно одржување и можност за надградба, додека имплементирањето на CRUD операции и работа со формулари ја подобри валидацијата на податоци и управувањето со состојбата на апликацијата. Овој проект е пример за примена на современи веб-технологии за решавање на реални проблеми и за развој на покомплексни апликации.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8955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23</TotalTime>
  <Words>884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Parallax</vt:lpstr>
      <vt:lpstr>Car Service Manager (Автосервис на коли)</vt:lpstr>
      <vt:lpstr>Вовед</vt:lpstr>
      <vt:lpstr>Структура на проектот</vt:lpstr>
      <vt:lpstr>Компонентна организација</vt:lpstr>
      <vt:lpstr>Функционалности на апликацијата</vt:lpstr>
      <vt:lpstr>Технолошки стек</vt:lpstr>
      <vt:lpstr>Начини на користење на апликацијата</vt:lpstr>
      <vt:lpstr>Интерфејс на корисникот</vt:lpstr>
      <vt:lpstr>Заклучок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Јакимовски Андреј</dc:creator>
  <cp:lastModifiedBy>Јакимовски Андреј</cp:lastModifiedBy>
  <cp:revision>1</cp:revision>
  <dcterms:created xsi:type="dcterms:W3CDTF">2025-05-11T12:30:43Z</dcterms:created>
  <dcterms:modified xsi:type="dcterms:W3CDTF">2025-05-11T12:54:28Z</dcterms:modified>
</cp:coreProperties>
</file>